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11"/>
  </p:notesMasterIdLst>
  <p:sldIdLst>
    <p:sldId id="256" r:id="rId2"/>
    <p:sldId id="259" r:id="rId3"/>
    <p:sldId id="297" r:id="rId4"/>
    <p:sldId id="261" r:id="rId5"/>
    <p:sldId id="258" r:id="rId6"/>
    <p:sldId id="298" r:id="rId7"/>
    <p:sldId id="299" r:id="rId8"/>
    <p:sldId id="300" r:id="rId9"/>
    <p:sldId id="275" r:id="rId10"/>
  </p:sldIdLst>
  <p:sldSz cx="9144000" cy="5143500" type="screen16x9"/>
  <p:notesSz cx="6858000" cy="9144000"/>
  <p:embeddedFontLst>
    <p:embeddedFont>
      <p:font typeface="Baskerville Old Face" panose="02020602080505020303" pitchFamily="18" charset="0"/>
      <p:regular r:id="rId12"/>
    </p:embeddedFont>
    <p:embeddedFont>
      <p:font typeface="Bebas Neue" panose="020B0606020202050201" pitchFamily="34" charset="0"/>
      <p:regular r:id="rId13"/>
    </p:embeddedFont>
    <p:embeddedFont>
      <p:font typeface="Cairo" panose="020B0604020202020204" charset="-78"/>
      <p:regular r:id="rId14"/>
      <p:bold r:id="rId15"/>
    </p:embeddedFont>
    <p:embeddedFont>
      <p:font typeface="Nunito Light" pitchFamily="2" charset="0"/>
      <p:regular r:id="rId16"/>
      <p:italic r:id="rId17"/>
    </p:embeddedFont>
    <p:embeddedFont>
      <p:font typeface="Open Sans Light" panose="020B0306030504020204" pitchFamily="34" charset="0"/>
      <p:regular r:id="rId18"/>
      <p: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4E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CE8140E-5D07-466F-BF6A-36A699FB3C7D}">
  <a:tblStyle styleId="{7CE8140E-5D07-466F-BF6A-36A699FB3C7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C91E3B8-2546-4010-A660-D439702E2446}"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9" d="100"/>
          <a:sy n="99" d="100"/>
        </p:scale>
        <p:origin x="92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5"/>
        <p:cNvGrpSpPr/>
        <p:nvPr/>
      </p:nvGrpSpPr>
      <p:grpSpPr>
        <a:xfrm>
          <a:off x="0" y="0"/>
          <a:ext cx="0" cy="0"/>
          <a:chOff x="0" y="0"/>
          <a:chExt cx="0" cy="0"/>
        </a:xfrm>
      </p:grpSpPr>
      <p:sp>
        <p:nvSpPr>
          <p:cNvPr id="1856" name="Google Shape;185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7" name="Google Shape;185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4"/>
        <p:cNvGrpSpPr/>
        <p:nvPr/>
      </p:nvGrpSpPr>
      <p:grpSpPr>
        <a:xfrm>
          <a:off x="0" y="0"/>
          <a:ext cx="0" cy="0"/>
          <a:chOff x="0" y="0"/>
          <a:chExt cx="0" cy="0"/>
        </a:xfrm>
      </p:grpSpPr>
      <p:sp>
        <p:nvSpPr>
          <p:cNvPr id="2745" name="Google Shape;274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6" name="Google Shape;274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3"/>
        <p:cNvGrpSpPr/>
        <p:nvPr/>
      </p:nvGrpSpPr>
      <p:grpSpPr>
        <a:xfrm>
          <a:off x="0" y="0"/>
          <a:ext cx="0" cy="0"/>
          <a:chOff x="0" y="0"/>
          <a:chExt cx="0" cy="0"/>
        </a:xfrm>
      </p:grpSpPr>
      <p:sp>
        <p:nvSpPr>
          <p:cNvPr id="2834" name="Google Shape;2834;g21a48c5de8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5" name="Google Shape;2835;g21a48c5de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7"/>
        <p:cNvGrpSpPr/>
        <p:nvPr/>
      </p:nvGrpSpPr>
      <p:grpSpPr>
        <a:xfrm>
          <a:off x="0" y="0"/>
          <a:ext cx="0" cy="0"/>
          <a:chOff x="0" y="0"/>
          <a:chExt cx="0" cy="0"/>
        </a:xfrm>
      </p:grpSpPr>
      <p:sp>
        <p:nvSpPr>
          <p:cNvPr id="2728" name="Google Shape;272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9" name="Google Shape;272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0"/>
        <p:cNvGrpSpPr/>
        <p:nvPr/>
      </p:nvGrpSpPr>
      <p:grpSpPr>
        <a:xfrm>
          <a:off x="0" y="0"/>
          <a:ext cx="0" cy="0"/>
          <a:chOff x="0" y="0"/>
          <a:chExt cx="0" cy="0"/>
        </a:xfrm>
      </p:grpSpPr>
      <p:sp>
        <p:nvSpPr>
          <p:cNvPr id="3861" name="Google Shape;3861;g21a48c5de86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2" name="Google Shape;3862;g21a48c5de86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312450" y="313200"/>
            <a:ext cx="8519100" cy="4517100"/>
          </a:xfrm>
          <a:prstGeom prst="roundRect">
            <a:avLst>
              <a:gd name="adj" fmla="val 5625"/>
            </a:avLst>
          </a:prstGeom>
          <a:noFill/>
          <a:ln w="19050" cap="flat" cmpd="sng">
            <a:solidFill>
              <a:schemeClr val="accent4"/>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89425" y="724375"/>
            <a:ext cx="4571700" cy="31128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Clr>
                <a:srgbClr val="191919"/>
              </a:buClr>
              <a:buSzPts val="5200"/>
              <a:buNone/>
              <a:defRPr sz="6000">
                <a:latin typeface="Big Shoulders Text"/>
                <a:ea typeface="Big Shoulders Text"/>
                <a:cs typeface="Big Shoulders Text"/>
                <a:sym typeface="Big Shoulders Text"/>
              </a:defRPr>
            </a:lvl1pPr>
            <a:lvl2pPr lvl="1" algn="ctr">
              <a:spcBef>
                <a:spcPts val="20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89425" y="3856400"/>
            <a:ext cx="45717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latin typeface="Cairo"/>
                <a:ea typeface="Cairo"/>
                <a:cs typeface="Cairo"/>
                <a:sym typeface="Cair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8028985" y="4401061"/>
            <a:ext cx="884063" cy="543275"/>
            <a:chOff x="-1949455" y="1961908"/>
            <a:chExt cx="1365770" cy="839165"/>
          </a:xfrm>
        </p:grpSpPr>
        <p:sp>
          <p:nvSpPr>
            <p:cNvPr id="13" name="Google Shape;13;p2"/>
            <p:cNvSpPr/>
            <p:nvPr/>
          </p:nvSpPr>
          <p:spPr>
            <a:xfrm>
              <a:off x="-1949455" y="2082321"/>
              <a:ext cx="1365770" cy="718751"/>
            </a:xfrm>
            <a:custGeom>
              <a:avLst/>
              <a:gdLst/>
              <a:ahLst/>
              <a:cxnLst/>
              <a:rect l="l" t="t" r="r" b="b"/>
              <a:pathLst>
                <a:path w="9539" h="5020" extrusionOk="0">
                  <a:moveTo>
                    <a:pt x="4769" y="1"/>
                  </a:moveTo>
                  <a:cubicBezTo>
                    <a:pt x="3660" y="1"/>
                    <a:pt x="2551" y="250"/>
                    <a:pt x="1701" y="749"/>
                  </a:cubicBezTo>
                  <a:cubicBezTo>
                    <a:pt x="0" y="1711"/>
                    <a:pt x="0" y="3337"/>
                    <a:pt x="1701" y="4299"/>
                  </a:cubicBezTo>
                  <a:cubicBezTo>
                    <a:pt x="2551" y="4779"/>
                    <a:pt x="3660" y="5020"/>
                    <a:pt x="4769" y="5020"/>
                  </a:cubicBezTo>
                  <a:cubicBezTo>
                    <a:pt x="5878" y="5020"/>
                    <a:pt x="6987" y="4779"/>
                    <a:pt x="7838" y="4299"/>
                  </a:cubicBezTo>
                  <a:cubicBezTo>
                    <a:pt x="9538" y="3337"/>
                    <a:pt x="9538" y="1748"/>
                    <a:pt x="7838" y="749"/>
                  </a:cubicBezTo>
                  <a:cubicBezTo>
                    <a:pt x="6987" y="250"/>
                    <a:pt x="5878" y="1"/>
                    <a:pt x="47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467800" y="2181544"/>
              <a:ext cx="423662" cy="193433"/>
            </a:xfrm>
            <a:custGeom>
              <a:avLst/>
              <a:gdLst/>
              <a:ahLst/>
              <a:cxnLst/>
              <a:rect l="l" t="t" r="r" b="b"/>
              <a:pathLst>
                <a:path w="2959" h="1351" extrusionOk="0">
                  <a:moveTo>
                    <a:pt x="1447" y="1"/>
                  </a:moveTo>
                  <a:cubicBezTo>
                    <a:pt x="989" y="1"/>
                    <a:pt x="536" y="130"/>
                    <a:pt x="259" y="389"/>
                  </a:cubicBezTo>
                  <a:cubicBezTo>
                    <a:pt x="0" y="611"/>
                    <a:pt x="0" y="981"/>
                    <a:pt x="259" y="1203"/>
                  </a:cubicBezTo>
                  <a:cubicBezTo>
                    <a:pt x="333" y="1239"/>
                    <a:pt x="370" y="1313"/>
                    <a:pt x="444" y="1350"/>
                  </a:cubicBezTo>
                  <a:cubicBezTo>
                    <a:pt x="721" y="1184"/>
                    <a:pt x="1091" y="1101"/>
                    <a:pt x="1461" y="1101"/>
                  </a:cubicBezTo>
                  <a:cubicBezTo>
                    <a:pt x="1830" y="1101"/>
                    <a:pt x="2200" y="1184"/>
                    <a:pt x="2477" y="1350"/>
                  </a:cubicBezTo>
                  <a:cubicBezTo>
                    <a:pt x="2551" y="1313"/>
                    <a:pt x="2625" y="1239"/>
                    <a:pt x="2662" y="1203"/>
                  </a:cubicBezTo>
                  <a:cubicBezTo>
                    <a:pt x="2958" y="981"/>
                    <a:pt x="2958" y="611"/>
                    <a:pt x="2662" y="389"/>
                  </a:cubicBezTo>
                  <a:cubicBezTo>
                    <a:pt x="2366" y="130"/>
                    <a:pt x="1904" y="1"/>
                    <a:pt x="1447" y="1"/>
                  </a:cubicBez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848943" y="1961908"/>
              <a:ext cx="1159451" cy="677659"/>
            </a:xfrm>
            <a:custGeom>
              <a:avLst/>
              <a:gdLst/>
              <a:ahLst/>
              <a:cxnLst/>
              <a:rect l="l" t="t" r="r" b="b"/>
              <a:pathLst>
                <a:path w="8098" h="4733" extrusionOk="0">
                  <a:moveTo>
                    <a:pt x="4012" y="1535"/>
                  </a:moveTo>
                  <a:cubicBezTo>
                    <a:pt x="4455" y="1535"/>
                    <a:pt x="4899" y="1664"/>
                    <a:pt x="5176" y="1923"/>
                  </a:cubicBezTo>
                  <a:cubicBezTo>
                    <a:pt x="5583" y="2182"/>
                    <a:pt x="5509" y="2515"/>
                    <a:pt x="5250" y="2737"/>
                  </a:cubicBezTo>
                  <a:cubicBezTo>
                    <a:pt x="5213" y="2773"/>
                    <a:pt x="5139" y="2847"/>
                    <a:pt x="5065" y="2884"/>
                  </a:cubicBezTo>
                  <a:cubicBezTo>
                    <a:pt x="4788" y="3051"/>
                    <a:pt x="4418" y="3134"/>
                    <a:pt x="4049" y="3134"/>
                  </a:cubicBezTo>
                  <a:cubicBezTo>
                    <a:pt x="3679" y="3134"/>
                    <a:pt x="3309" y="3051"/>
                    <a:pt x="3032" y="2884"/>
                  </a:cubicBezTo>
                  <a:cubicBezTo>
                    <a:pt x="2995" y="2847"/>
                    <a:pt x="2921" y="2773"/>
                    <a:pt x="2847" y="2737"/>
                  </a:cubicBezTo>
                  <a:cubicBezTo>
                    <a:pt x="2551" y="2441"/>
                    <a:pt x="2551" y="2145"/>
                    <a:pt x="2847" y="1923"/>
                  </a:cubicBezTo>
                  <a:cubicBezTo>
                    <a:pt x="3124" y="1664"/>
                    <a:pt x="3568" y="1535"/>
                    <a:pt x="4012" y="1535"/>
                  </a:cubicBezTo>
                  <a:close/>
                  <a:moveTo>
                    <a:pt x="3439" y="1"/>
                  </a:moveTo>
                  <a:lnTo>
                    <a:pt x="3439" y="740"/>
                  </a:lnTo>
                  <a:cubicBezTo>
                    <a:pt x="3106" y="777"/>
                    <a:pt x="2847" y="851"/>
                    <a:pt x="2551" y="925"/>
                  </a:cubicBezTo>
                  <a:lnTo>
                    <a:pt x="1627" y="370"/>
                  </a:lnTo>
                  <a:lnTo>
                    <a:pt x="740" y="888"/>
                  </a:lnTo>
                  <a:lnTo>
                    <a:pt x="1664" y="1443"/>
                  </a:lnTo>
                  <a:lnTo>
                    <a:pt x="1627" y="1479"/>
                  </a:lnTo>
                  <a:cubicBezTo>
                    <a:pt x="1516" y="1627"/>
                    <a:pt x="1405" y="1775"/>
                    <a:pt x="1294" y="1960"/>
                  </a:cubicBezTo>
                  <a:lnTo>
                    <a:pt x="0" y="1960"/>
                  </a:lnTo>
                  <a:lnTo>
                    <a:pt x="0" y="2700"/>
                  </a:lnTo>
                  <a:lnTo>
                    <a:pt x="1294" y="2700"/>
                  </a:lnTo>
                  <a:cubicBezTo>
                    <a:pt x="1368" y="2737"/>
                    <a:pt x="1368" y="2847"/>
                    <a:pt x="1405" y="2884"/>
                  </a:cubicBezTo>
                  <a:cubicBezTo>
                    <a:pt x="1442" y="2958"/>
                    <a:pt x="1553" y="3106"/>
                    <a:pt x="1664" y="3180"/>
                  </a:cubicBezTo>
                  <a:lnTo>
                    <a:pt x="740" y="3698"/>
                  </a:lnTo>
                  <a:lnTo>
                    <a:pt x="851" y="3772"/>
                  </a:lnTo>
                  <a:lnTo>
                    <a:pt x="1627" y="4215"/>
                  </a:lnTo>
                  <a:lnTo>
                    <a:pt x="2551" y="3698"/>
                  </a:lnTo>
                  <a:cubicBezTo>
                    <a:pt x="2662" y="3772"/>
                    <a:pt x="2736" y="3772"/>
                    <a:pt x="2847" y="3809"/>
                  </a:cubicBezTo>
                  <a:cubicBezTo>
                    <a:pt x="3032" y="3846"/>
                    <a:pt x="3254" y="3883"/>
                    <a:pt x="3439" y="3920"/>
                  </a:cubicBezTo>
                  <a:lnTo>
                    <a:pt x="3439" y="4178"/>
                  </a:lnTo>
                  <a:lnTo>
                    <a:pt x="3439" y="4733"/>
                  </a:lnTo>
                  <a:lnTo>
                    <a:pt x="4696" y="4733"/>
                  </a:lnTo>
                  <a:lnTo>
                    <a:pt x="4696" y="4141"/>
                  </a:lnTo>
                  <a:lnTo>
                    <a:pt x="4696" y="3883"/>
                  </a:lnTo>
                  <a:cubicBezTo>
                    <a:pt x="4918" y="3846"/>
                    <a:pt x="5102" y="3846"/>
                    <a:pt x="5287" y="3772"/>
                  </a:cubicBezTo>
                  <a:cubicBezTo>
                    <a:pt x="5361" y="3698"/>
                    <a:pt x="5472" y="3698"/>
                    <a:pt x="5546" y="3661"/>
                  </a:cubicBezTo>
                  <a:lnTo>
                    <a:pt x="6470" y="4215"/>
                  </a:lnTo>
                  <a:lnTo>
                    <a:pt x="7284" y="3772"/>
                  </a:lnTo>
                  <a:lnTo>
                    <a:pt x="7358" y="3698"/>
                  </a:lnTo>
                  <a:lnTo>
                    <a:pt x="6433" y="3143"/>
                  </a:lnTo>
                  <a:cubicBezTo>
                    <a:pt x="6544" y="3069"/>
                    <a:pt x="6618" y="2958"/>
                    <a:pt x="6729" y="2847"/>
                  </a:cubicBezTo>
                  <a:cubicBezTo>
                    <a:pt x="6766" y="2773"/>
                    <a:pt x="6803" y="2700"/>
                    <a:pt x="6803" y="2663"/>
                  </a:cubicBezTo>
                  <a:lnTo>
                    <a:pt x="8097" y="2663"/>
                  </a:lnTo>
                  <a:lnTo>
                    <a:pt x="8097" y="1923"/>
                  </a:lnTo>
                  <a:lnTo>
                    <a:pt x="7284" y="1923"/>
                  </a:lnTo>
                  <a:lnTo>
                    <a:pt x="6803" y="1997"/>
                  </a:lnTo>
                  <a:cubicBezTo>
                    <a:pt x="6766" y="1849"/>
                    <a:pt x="6618" y="1664"/>
                    <a:pt x="6507" y="1516"/>
                  </a:cubicBezTo>
                  <a:lnTo>
                    <a:pt x="6433" y="1479"/>
                  </a:lnTo>
                  <a:lnTo>
                    <a:pt x="7358" y="962"/>
                  </a:lnTo>
                  <a:lnTo>
                    <a:pt x="6507" y="481"/>
                  </a:lnTo>
                  <a:lnTo>
                    <a:pt x="5583" y="962"/>
                  </a:lnTo>
                  <a:cubicBezTo>
                    <a:pt x="5287" y="888"/>
                    <a:pt x="5028" y="777"/>
                    <a:pt x="4696" y="740"/>
                  </a:cubicBezTo>
                  <a:lnTo>
                    <a:pt x="4696" y="1"/>
                  </a:lnTo>
                  <a:close/>
                </a:path>
              </a:pathLst>
            </a:custGeom>
            <a:solidFill>
              <a:srgbClr val="FF3F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737836" y="2491241"/>
              <a:ext cx="132582" cy="227795"/>
            </a:xfrm>
            <a:custGeom>
              <a:avLst/>
              <a:gdLst/>
              <a:ahLst/>
              <a:cxnLst/>
              <a:rect l="l" t="t" r="r" b="b"/>
              <a:pathLst>
                <a:path w="926" h="1591" extrusionOk="0">
                  <a:moveTo>
                    <a:pt x="1" y="1"/>
                  </a:moveTo>
                  <a:lnTo>
                    <a:pt x="1" y="1073"/>
                  </a:lnTo>
                  <a:lnTo>
                    <a:pt x="851" y="1590"/>
                  </a:lnTo>
                  <a:lnTo>
                    <a:pt x="925" y="518"/>
                  </a:lnTo>
                  <a:lnTo>
                    <a:pt x="1" y="1"/>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615991" y="2485943"/>
              <a:ext cx="143034" cy="233093"/>
            </a:xfrm>
            <a:custGeom>
              <a:avLst/>
              <a:gdLst/>
              <a:ahLst/>
              <a:cxnLst/>
              <a:rect l="l" t="t" r="r" b="b"/>
              <a:pathLst>
                <a:path w="999" h="1628" extrusionOk="0">
                  <a:moveTo>
                    <a:pt x="998" y="1"/>
                  </a:moveTo>
                  <a:lnTo>
                    <a:pt x="74" y="555"/>
                  </a:lnTo>
                  <a:lnTo>
                    <a:pt x="0" y="1627"/>
                  </a:lnTo>
                  <a:lnTo>
                    <a:pt x="924" y="1110"/>
                  </a:lnTo>
                  <a:lnTo>
                    <a:pt x="998" y="1"/>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356693" y="2623681"/>
              <a:ext cx="180117" cy="158927"/>
            </a:xfrm>
            <a:custGeom>
              <a:avLst/>
              <a:gdLst/>
              <a:ahLst/>
              <a:cxnLst/>
              <a:rect l="l" t="t" r="r" b="b"/>
              <a:pathLst>
                <a:path w="1258" h="1110" extrusionOk="0">
                  <a:moveTo>
                    <a:pt x="1" y="0"/>
                  </a:moveTo>
                  <a:lnTo>
                    <a:pt x="1" y="1109"/>
                  </a:lnTo>
                  <a:lnTo>
                    <a:pt x="1258" y="1109"/>
                  </a:lnTo>
                  <a:lnTo>
                    <a:pt x="1258" y="0"/>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483693" y="2491241"/>
              <a:ext cx="127142" cy="185415"/>
            </a:xfrm>
            <a:custGeom>
              <a:avLst/>
              <a:gdLst/>
              <a:ahLst/>
              <a:cxnLst/>
              <a:rect l="l" t="t" r="r" b="b"/>
              <a:pathLst>
                <a:path w="888" h="1295" extrusionOk="0">
                  <a:moveTo>
                    <a:pt x="0" y="1"/>
                  </a:moveTo>
                  <a:lnTo>
                    <a:pt x="0" y="1073"/>
                  </a:lnTo>
                  <a:cubicBezTo>
                    <a:pt x="444" y="1258"/>
                    <a:pt x="888" y="1295"/>
                    <a:pt x="888" y="1295"/>
                  </a:cubicBezTo>
                  <a:lnTo>
                    <a:pt x="888" y="223"/>
                  </a:lnTo>
                  <a:cubicBezTo>
                    <a:pt x="888" y="223"/>
                    <a:pt x="296" y="149"/>
                    <a:pt x="0" y="1"/>
                  </a:cubicBez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843646" y="2343050"/>
              <a:ext cx="190712" cy="158927"/>
            </a:xfrm>
            <a:custGeom>
              <a:avLst/>
              <a:gdLst/>
              <a:ahLst/>
              <a:cxnLst/>
              <a:rect l="l" t="t" r="r" b="b"/>
              <a:pathLst>
                <a:path w="1332" h="1110" extrusionOk="0">
                  <a:moveTo>
                    <a:pt x="37" y="1"/>
                  </a:moveTo>
                  <a:lnTo>
                    <a:pt x="0" y="1110"/>
                  </a:lnTo>
                  <a:lnTo>
                    <a:pt x="740" y="1110"/>
                  </a:lnTo>
                  <a:lnTo>
                    <a:pt x="740" y="1036"/>
                  </a:lnTo>
                  <a:lnTo>
                    <a:pt x="1331" y="703"/>
                  </a:lnTo>
                  <a:lnTo>
                    <a:pt x="1331" y="38"/>
                  </a:lnTo>
                  <a:lnTo>
                    <a:pt x="37" y="1"/>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653074" y="2348348"/>
              <a:ext cx="53119" cy="95356"/>
            </a:xfrm>
            <a:custGeom>
              <a:avLst/>
              <a:gdLst/>
              <a:ahLst/>
              <a:cxnLst/>
              <a:rect l="l" t="t" r="r" b="b"/>
              <a:pathLst>
                <a:path w="371" h="666" extrusionOk="0">
                  <a:moveTo>
                    <a:pt x="0" y="1"/>
                  </a:moveTo>
                  <a:lnTo>
                    <a:pt x="0" y="666"/>
                  </a:lnTo>
                  <a:lnTo>
                    <a:pt x="370" y="518"/>
                  </a:lnTo>
                  <a:cubicBezTo>
                    <a:pt x="74" y="259"/>
                    <a:pt x="0" y="1"/>
                    <a:pt x="0" y="1"/>
                  </a:cubicBez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049574" y="2491241"/>
              <a:ext cx="132439" cy="233093"/>
            </a:xfrm>
            <a:custGeom>
              <a:avLst/>
              <a:gdLst/>
              <a:ahLst/>
              <a:cxnLst/>
              <a:rect l="l" t="t" r="r" b="b"/>
              <a:pathLst>
                <a:path w="925" h="1628" extrusionOk="0">
                  <a:moveTo>
                    <a:pt x="0" y="1"/>
                  </a:moveTo>
                  <a:lnTo>
                    <a:pt x="0" y="1073"/>
                  </a:lnTo>
                  <a:lnTo>
                    <a:pt x="924" y="1627"/>
                  </a:lnTo>
                  <a:lnTo>
                    <a:pt x="924" y="518"/>
                  </a:lnTo>
                  <a:lnTo>
                    <a:pt x="0" y="1"/>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917276" y="2491241"/>
              <a:ext cx="121844" cy="233093"/>
            </a:xfrm>
            <a:custGeom>
              <a:avLst/>
              <a:gdLst/>
              <a:ahLst/>
              <a:cxnLst/>
              <a:rect l="l" t="t" r="r" b="b"/>
              <a:pathLst>
                <a:path w="851" h="1628" extrusionOk="0">
                  <a:moveTo>
                    <a:pt x="851" y="1"/>
                  </a:moveTo>
                  <a:lnTo>
                    <a:pt x="0" y="518"/>
                  </a:lnTo>
                  <a:lnTo>
                    <a:pt x="0" y="1627"/>
                  </a:lnTo>
                  <a:lnTo>
                    <a:pt x="851" y="1110"/>
                  </a:lnTo>
                  <a:lnTo>
                    <a:pt x="851" y="1"/>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176717" y="2491241"/>
              <a:ext cx="127285" cy="180117"/>
            </a:xfrm>
            <a:custGeom>
              <a:avLst/>
              <a:gdLst/>
              <a:ahLst/>
              <a:cxnLst/>
              <a:rect l="l" t="t" r="r" b="b"/>
              <a:pathLst>
                <a:path w="889" h="1258" extrusionOk="0">
                  <a:moveTo>
                    <a:pt x="888" y="1"/>
                  </a:moveTo>
                  <a:cubicBezTo>
                    <a:pt x="518" y="149"/>
                    <a:pt x="1" y="186"/>
                    <a:pt x="1" y="186"/>
                  </a:cubicBezTo>
                  <a:lnTo>
                    <a:pt x="1" y="1258"/>
                  </a:lnTo>
                  <a:cubicBezTo>
                    <a:pt x="444" y="1221"/>
                    <a:pt x="888" y="1073"/>
                    <a:pt x="888" y="1073"/>
                  </a:cubicBezTo>
                  <a:lnTo>
                    <a:pt x="888" y="1"/>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4895" y="2348348"/>
              <a:ext cx="185415" cy="158927"/>
            </a:xfrm>
            <a:custGeom>
              <a:avLst/>
              <a:gdLst/>
              <a:ahLst/>
              <a:cxnLst/>
              <a:rect l="l" t="t" r="r" b="b"/>
              <a:pathLst>
                <a:path w="1295" h="1110" extrusionOk="0">
                  <a:moveTo>
                    <a:pt x="0" y="1"/>
                  </a:moveTo>
                  <a:lnTo>
                    <a:pt x="0" y="666"/>
                  </a:lnTo>
                  <a:lnTo>
                    <a:pt x="555" y="999"/>
                  </a:lnTo>
                  <a:lnTo>
                    <a:pt x="555" y="1110"/>
                  </a:lnTo>
                  <a:lnTo>
                    <a:pt x="1294" y="1110"/>
                  </a:lnTo>
                  <a:lnTo>
                    <a:pt x="1294" y="1"/>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927871" y="2348348"/>
              <a:ext cx="53119" cy="95356"/>
            </a:xfrm>
            <a:custGeom>
              <a:avLst/>
              <a:gdLst/>
              <a:ahLst/>
              <a:cxnLst/>
              <a:rect l="l" t="t" r="r" b="b"/>
              <a:pathLst>
                <a:path w="371" h="666" extrusionOk="0">
                  <a:moveTo>
                    <a:pt x="370" y="1"/>
                  </a:moveTo>
                  <a:cubicBezTo>
                    <a:pt x="259" y="333"/>
                    <a:pt x="0" y="518"/>
                    <a:pt x="0" y="518"/>
                  </a:cubicBezTo>
                  <a:lnTo>
                    <a:pt x="370" y="666"/>
                  </a:lnTo>
                  <a:lnTo>
                    <a:pt x="370" y="1"/>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927871" y="2104801"/>
              <a:ext cx="132439" cy="143178"/>
            </a:xfrm>
            <a:custGeom>
              <a:avLst/>
              <a:gdLst/>
              <a:ahLst/>
              <a:cxnLst/>
              <a:rect l="l" t="t" r="r" b="b"/>
              <a:pathLst>
                <a:path w="925" h="1000" extrusionOk="0">
                  <a:moveTo>
                    <a:pt x="925" y="1"/>
                  </a:moveTo>
                  <a:lnTo>
                    <a:pt x="0" y="481"/>
                  </a:lnTo>
                  <a:cubicBezTo>
                    <a:pt x="296" y="740"/>
                    <a:pt x="370" y="999"/>
                    <a:pt x="370" y="999"/>
                  </a:cubicBezTo>
                  <a:lnTo>
                    <a:pt x="925" y="999"/>
                  </a:lnTo>
                  <a:lnTo>
                    <a:pt x="925" y="1"/>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732539" y="2088908"/>
              <a:ext cx="132582" cy="153773"/>
            </a:xfrm>
            <a:custGeom>
              <a:avLst/>
              <a:gdLst/>
              <a:ahLst/>
              <a:cxnLst/>
              <a:rect l="l" t="t" r="r" b="b"/>
              <a:pathLst>
                <a:path w="926" h="1074" extrusionOk="0">
                  <a:moveTo>
                    <a:pt x="1" y="1"/>
                  </a:moveTo>
                  <a:lnTo>
                    <a:pt x="1" y="1073"/>
                  </a:lnTo>
                  <a:lnTo>
                    <a:pt x="555" y="1073"/>
                  </a:lnTo>
                  <a:cubicBezTo>
                    <a:pt x="555" y="1073"/>
                    <a:pt x="629" y="851"/>
                    <a:pt x="925" y="556"/>
                  </a:cubicBezTo>
                  <a:lnTo>
                    <a:pt x="1" y="1"/>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940"/>
        <p:cNvGrpSpPr/>
        <p:nvPr/>
      </p:nvGrpSpPr>
      <p:grpSpPr>
        <a:xfrm>
          <a:off x="0" y="0"/>
          <a:ext cx="0" cy="0"/>
          <a:chOff x="0" y="0"/>
          <a:chExt cx="0" cy="0"/>
        </a:xfrm>
      </p:grpSpPr>
      <p:sp>
        <p:nvSpPr>
          <p:cNvPr id="941" name="Google Shape;941;p17"/>
          <p:cNvSpPr/>
          <p:nvPr/>
        </p:nvSpPr>
        <p:spPr>
          <a:xfrm>
            <a:off x="312450" y="313200"/>
            <a:ext cx="8519100" cy="4517100"/>
          </a:xfrm>
          <a:prstGeom prst="roundRect">
            <a:avLst>
              <a:gd name="adj" fmla="val 5625"/>
            </a:avLst>
          </a:prstGeom>
          <a:noFill/>
          <a:ln w="19050" cap="flat" cmpd="sng">
            <a:solidFill>
              <a:schemeClr val="accent4"/>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43" name="Google Shape;943;p17"/>
          <p:cNvSpPr txBox="1">
            <a:spLocks noGrp="1"/>
          </p:cNvSpPr>
          <p:nvPr>
            <p:ph type="subTitle" idx="1"/>
          </p:nvPr>
        </p:nvSpPr>
        <p:spPr>
          <a:xfrm>
            <a:off x="937625" y="2638525"/>
            <a:ext cx="2175300" cy="182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944" name="Google Shape;944;p17"/>
          <p:cNvSpPr txBox="1">
            <a:spLocks noGrp="1"/>
          </p:cNvSpPr>
          <p:nvPr>
            <p:ph type="subTitle" idx="2"/>
          </p:nvPr>
        </p:nvSpPr>
        <p:spPr>
          <a:xfrm>
            <a:off x="3484347" y="2638525"/>
            <a:ext cx="2175300" cy="182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945" name="Google Shape;945;p17"/>
          <p:cNvSpPr txBox="1">
            <a:spLocks noGrp="1"/>
          </p:cNvSpPr>
          <p:nvPr>
            <p:ph type="subTitle" idx="3"/>
          </p:nvPr>
        </p:nvSpPr>
        <p:spPr>
          <a:xfrm>
            <a:off x="6031075" y="2638525"/>
            <a:ext cx="2175300" cy="182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946" name="Google Shape;946;p17"/>
          <p:cNvSpPr txBox="1">
            <a:spLocks noGrp="1"/>
          </p:cNvSpPr>
          <p:nvPr>
            <p:ph type="subTitle" idx="4"/>
          </p:nvPr>
        </p:nvSpPr>
        <p:spPr>
          <a:xfrm>
            <a:off x="937625" y="2065825"/>
            <a:ext cx="2175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Big Shoulders Text"/>
                <a:ea typeface="Big Shoulders Text"/>
                <a:cs typeface="Big Shoulders Text"/>
                <a:sym typeface="Big Shoulders Tex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47" name="Google Shape;947;p17"/>
          <p:cNvSpPr txBox="1">
            <a:spLocks noGrp="1"/>
          </p:cNvSpPr>
          <p:nvPr>
            <p:ph type="subTitle" idx="5"/>
          </p:nvPr>
        </p:nvSpPr>
        <p:spPr>
          <a:xfrm>
            <a:off x="3484350" y="2065825"/>
            <a:ext cx="2175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Big Shoulders Text"/>
                <a:ea typeface="Big Shoulders Text"/>
                <a:cs typeface="Big Shoulders Text"/>
                <a:sym typeface="Big Shoulders Tex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48" name="Google Shape;948;p17"/>
          <p:cNvSpPr txBox="1">
            <a:spLocks noGrp="1"/>
          </p:cNvSpPr>
          <p:nvPr>
            <p:ph type="subTitle" idx="6"/>
          </p:nvPr>
        </p:nvSpPr>
        <p:spPr>
          <a:xfrm>
            <a:off x="6031075" y="2065825"/>
            <a:ext cx="2175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Big Shoulders Text"/>
                <a:ea typeface="Big Shoulders Text"/>
                <a:cs typeface="Big Shoulders Text"/>
                <a:sym typeface="Big Shoulders Tex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949" name="Google Shape;949;p17"/>
          <p:cNvGrpSpPr/>
          <p:nvPr/>
        </p:nvGrpSpPr>
        <p:grpSpPr>
          <a:xfrm>
            <a:off x="7681627" y="111568"/>
            <a:ext cx="1381981" cy="976859"/>
            <a:chOff x="5463500" y="4904275"/>
            <a:chExt cx="458475" cy="324075"/>
          </a:xfrm>
        </p:grpSpPr>
        <p:sp>
          <p:nvSpPr>
            <p:cNvPr id="950" name="Google Shape;950;p17"/>
            <p:cNvSpPr/>
            <p:nvPr/>
          </p:nvSpPr>
          <p:spPr>
            <a:xfrm>
              <a:off x="5514350" y="5007975"/>
              <a:ext cx="44375" cy="55775"/>
            </a:xfrm>
            <a:custGeom>
              <a:avLst/>
              <a:gdLst/>
              <a:ahLst/>
              <a:cxnLst/>
              <a:rect l="l" t="t" r="r" b="b"/>
              <a:pathLst>
                <a:path w="1775" h="2231" extrusionOk="0">
                  <a:moveTo>
                    <a:pt x="646" y="0"/>
                  </a:moveTo>
                  <a:cubicBezTo>
                    <a:pt x="573" y="0"/>
                    <a:pt x="505" y="18"/>
                    <a:pt x="444" y="49"/>
                  </a:cubicBezTo>
                  <a:lnTo>
                    <a:pt x="0" y="345"/>
                  </a:lnTo>
                  <a:lnTo>
                    <a:pt x="1109" y="2230"/>
                  </a:lnTo>
                  <a:lnTo>
                    <a:pt x="1553" y="1971"/>
                  </a:lnTo>
                  <a:cubicBezTo>
                    <a:pt x="1701" y="1860"/>
                    <a:pt x="1775" y="1749"/>
                    <a:pt x="1775" y="1454"/>
                  </a:cubicBezTo>
                  <a:cubicBezTo>
                    <a:pt x="1775" y="936"/>
                    <a:pt x="1479" y="382"/>
                    <a:pt x="998" y="123"/>
                  </a:cubicBezTo>
                  <a:cubicBezTo>
                    <a:pt x="868" y="36"/>
                    <a:pt x="751" y="0"/>
                    <a:pt x="646" y="0"/>
                  </a:cubicBezTo>
                  <a:close/>
                </a:path>
              </a:pathLst>
            </a:custGeom>
            <a:solidFill>
              <a:srgbClr val="121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7"/>
            <p:cNvSpPr/>
            <p:nvPr/>
          </p:nvSpPr>
          <p:spPr>
            <a:xfrm>
              <a:off x="5509725" y="5016450"/>
              <a:ext cx="38825" cy="50200"/>
            </a:xfrm>
            <a:custGeom>
              <a:avLst/>
              <a:gdLst/>
              <a:ahLst/>
              <a:cxnLst/>
              <a:rect l="l" t="t" r="r" b="b"/>
              <a:pathLst>
                <a:path w="1553" h="2008" extrusionOk="0">
                  <a:moveTo>
                    <a:pt x="426" y="0"/>
                  </a:moveTo>
                  <a:cubicBezTo>
                    <a:pt x="180" y="0"/>
                    <a:pt x="0" y="199"/>
                    <a:pt x="0" y="560"/>
                  </a:cubicBezTo>
                  <a:cubicBezTo>
                    <a:pt x="0" y="1078"/>
                    <a:pt x="370" y="1669"/>
                    <a:pt x="777" y="1891"/>
                  </a:cubicBezTo>
                  <a:cubicBezTo>
                    <a:pt x="911" y="1970"/>
                    <a:pt x="1035" y="2007"/>
                    <a:pt x="1143" y="2007"/>
                  </a:cubicBezTo>
                  <a:cubicBezTo>
                    <a:pt x="1391" y="2007"/>
                    <a:pt x="1553" y="1808"/>
                    <a:pt x="1553" y="1447"/>
                  </a:cubicBezTo>
                  <a:cubicBezTo>
                    <a:pt x="1553" y="930"/>
                    <a:pt x="1183" y="338"/>
                    <a:pt x="777" y="117"/>
                  </a:cubicBezTo>
                  <a:cubicBezTo>
                    <a:pt x="653" y="38"/>
                    <a:pt x="533" y="0"/>
                    <a:pt x="426" y="0"/>
                  </a:cubicBezTo>
                  <a:close/>
                </a:path>
              </a:pathLst>
            </a:custGeom>
            <a:solidFill>
              <a:srgbClr val="53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7"/>
            <p:cNvSpPr/>
            <p:nvPr/>
          </p:nvSpPr>
          <p:spPr>
            <a:xfrm>
              <a:off x="5473675" y="5009600"/>
              <a:ext cx="80425" cy="83725"/>
            </a:xfrm>
            <a:custGeom>
              <a:avLst/>
              <a:gdLst/>
              <a:ahLst/>
              <a:cxnLst/>
              <a:rect l="l" t="t" r="r" b="b"/>
              <a:pathLst>
                <a:path w="3217" h="3349" extrusionOk="0">
                  <a:moveTo>
                    <a:pt x="1898" y="1"/>
                  </a:moveTo>
                  <a:cubicBezTo>
                    <a:pt x="1808" y="1"/>
                    <a:pt x="1729" y="30"/>
                    <a:pt x="1664" y="95"/>
                  </a:cubicBezTo>
                  <a:lnTo>
                    <a:pt x="0" y="1056"/>
                  </a:lnTo>
                  <a:lnTo>
                    <a:pt x="1294" y="3348"/>
                  </a:lnTo>
                  <a:lnTo>
                    <a:pt x="2958" y="2350"/>
                  </a:lnTo>
                  <a:cubicBezTo>
                    <a:pt x="3143" y="2276"/>
                    <a:pt x="3217" y="2054"/>
                    <a:pt x="3217" y="1758"/>
                  </a:cubicBezTo>
                  <a:cubicBezTo>
                    <a:pt x="3217" y="1167"/>
                    <a:pt x="2810" y="427"/>
                    <a:pt x="2292" y="132"/>
                  </a:cubicBezTo>
                  <a:cubicBezTo>
                    <a:pt x="2147" y="49"/>
                    <a:pt x="2013" y="1"/>
                    <a:pt x="1898" y="1"/>
                  </a:cubicBezTo>
                  <a:close/>
                </a:path>
              </a:pathLst>
            </a:custGeom>
            <a:solidFill>
              <a:srgbClr val="303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7"/>
            <p:cNvSpPr/>
            <p:nvPr/>
          </p:nvSpPr>
          <p:spPr>
            <a:xfrm>
              <a:off x="5465600" y="5033325"/>
              <a:ext cx="46925" cy="60300"/>
            </a:xfrm>
            <a:custGeom>
              <a:avLst/>
              <a:gdLst/>
              <a:ahLst/>
              <a:cxnLst/>
              <a:rect l="l" t="t" r="r" b="b"/>
              <a:pathLst>
                <a:path w="1877" h="2412" extrusionOk="0">
                  <a:moveTo>
                    <a:pt x="562" y="0"/>
                  </a:moveTo>
                  <a:cubicBezTo>
                    <a:pt x="244" y="0"/>
                    <a:pt x="1" y="235"/>
                    <a:pt x="28" y="662"/>
                  </a:cubicBezTo>
                  <a:cubicBezTo>
                    <a:pt x="28" y="1290"/>
                    <a:pt x="471" y="2029"/>
                    <a:pt x="952" y="2288"/>
                  </a:cubicBezTo>
                  <a:cubicBezTo>
                    <a:pt x="1098" y="2372"/>
                    <a:pt x="1236" y="2411"/>
                    <a:pt x="1357" y="2411"/>
                  </a:cubicBezTo>
                  <a:cubicBezTo>
                    <a:pt x="1667" y="2411"/>
                    <a:pt x="1876" y="2158"/>
                    <a:pt x="1876" y="1734"/>
                  </a:cubicBezTo>
                  <a:cubicBezTo>
                    <a:pt x="1876" y="1142"/>
                    <a:pt x="1469" y="403"/>
                    <a:pt x="952" y="107"/>
                  </a:cubicBezTo>
                  <a:cubicBezTo>
                    <a:pt x="818" y="35"/>
                    <a:pt x="684" y="0"/>
                    <a:pt x="562" y="0"/>
                  </a:cubicBezTo>
                  <a:close/>
                </a:path>
              </a:pathLst>
            </a:custGeom>
            <a:solidFill>
              <a:srgbClr val="303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7"/>
            <p:cNvSpPr/>
            <p:nvPr/>
          </p:nvSpPr>
          <p:spPr>
            <a:xfrm>
              <a:off x="5470900" y="5027625"/>
              <a:ext cx="48075" cy="68475"/>
            </a:xfrm>
            <a:custGeom>
              <a:avLst/>
              <a:gdLst/>
              <a:ahLst/>
              <a:cxnLst/>
              <a:rect l="l" t="t" r="r" b="b"/>
              <a:pathLst>
                <a:path w="1923" h="2739" extrusionOk="0">
                  <a:moveTo>
                    <a:pt x="393" y="0"/>
                  </a:moveTo>
                  <a:cubicBezTo>
                    <a:pt x="287" y="0"/>
                    <a:pt x="192" y="28"/>
                    <a:pt x="111" y="76"/>
                  </a:cubicBezTo>
                  <a:lnTo>
                    <a:pt x="0" y="113"/>
                  </a:lnTo>
                  <a:lnTo>
                    <a:pt x="1479" y="2738"/>
                  </a:lnTo>
                  <a:lnTo>
                    <a:pt x="1590" y="2701"/>
                  </a:lnTo>
                  <a:cubicBezTo>
                    <a:pt x="1775" y="2627"/>
                    <a:pt x="1923" y="2331"/>
                    <a:pt x="1923" y="1999"/>
                  </a:cubicBezTo>
                  <a:cubicBezTo>
                    <a:pt x="1923" y="1333"/>
                    <a:pt x="1442" y="520"/>
                    <a:pt x="851" y="150"/>
                  </a:cubicBezTo>
                  <a:cubicBezTo>
                    <a:pt x="684" y="46"/>
                    <a:pt x="529" y="0"/>
                    <a:pt x="393" y="0"/>
                  </a:cubicBezTo>
                  <a:close/>
                </a:path>
              </a:pathLst>
            </a:custGeom>
            <a:solidFill>
              <a:srgbClr val="121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7"/>
            <p:cNvSpPr/>
            <p:nvPr/>
          </p:nvSpPr>
          <p:spPr>
            <a:xfrm>
              <a:off x="5463500" y="5029925"/>
              <a:ext cx="52700" cy="69025"/>
            </a:xfrm>
            <a:custGeom>
              <a:avLst/>
              <a:gdLst/>
              <a:ahLst/>
              <a:cxnLst/>
              <a:rect l="l" t="t" r="r" b="b"/>
              <a:pathLst>
                <a:path w="2108" h="2761" extrusionOk="0">
                  <a:moveTo>
                    <a:pt x="540" y="1"/>
                  </a:moveTo>
                  <a:cubicBezTo>
                    <a:pt x="213" y="1"/>
                    <a:pt x="1" y="275"/>
                    <a:pt x="1" y="761"/>
                  </a:cubicBezTo>
                  <a:cubicBezTo>
                    <a:pt x="1" y="1463"/>
                    <a:pt x="444" y="2276"/>
                    <a:pt x="1036" y="2609"/>
                  </a:cubicBezTo>
                  <a:cubicBezTo>
                    <a:pt x="1228" y="2711"/>
                    <a:pt x="1403" y="2761"/>
                    <a:pt x="1554" y="2761"/>
                  </a:cubicBezTo>
                  <a:cubicBezTo>
                    <a:pt x="1894" y="2761"/>
                    <a:pt x="2108" y="2505"/>
                    <a:pt x="2108" y="2018"/>
                  </a:cubicBezTo>
                  <a:cubicBezTo>
                    <a:pt x="2108" y="1315"/>
                    <a:pt x="1664" y="502"/>
                    <a:pt x="1036" y="169"/>
                  </a:cubicBezTo>
                  <a:cubicBezTo>
                    <a:pt x="854" y="55"/>
                    <a:pt x="685" y="1"/>
                    <a:pt x="540" y="1"/>
                  </a:cubicBezTo>
                  <a:close/>
                </a:path>
              </a:pathLst>
            </a:custGeom>
            <a:solidFill>
              <a:srgbClr val="303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7"/>
            <p:cNvSpPr/>
            <p:nvPr/>
          </p:nvSpPr>
          <p:spPr>
            <a:xfrm>
              <a:off x="5475525" y="5043700"/>
              <a:ext cx="29600" cy="40375"/>
            </a:xfrm>
            <a:custGeom>
              <a:avLst/>
              <a:gdLst/>
              <a:ahLst/>
              <a:cxnLst/>
              <a:rect l="l" t="t" r="r" b="b"/>
              <a:pathLst>
                <a:path w="1184" h="1615" extrusionOk="0">
                  <a:moveTo>
                    <a:pt x="231" y="0"/>
                  </a:moveTo>
                  <a:cubicBezTo>
                    <a:pt x="172" y="0"/>
                    <a:pt x="120" y="9"/>
                    <a:pt x="74" y="25"/>
                  </a:cubicBezTo>
                  <a:lnTo>
                    <a:pt x="0" y="62"/>
                  </a:lnTo>
                  <a:lnTo>
                    <a:pt x="925" y="1614"/>
                  </a:lnTo>
                  <a:lnTo>
                    <a:pt x="998" y="1541"/>
                  </a:lnTo>
                  <a:cubicBezTo>
                    <a:pt x="1072" y="1504"/>
                    <a:pt x="1183" y="1356"/>
                    <a:pt x="1183" y="1134"/>
                  </a:cubicBezTo>
                  <a:cubicBezTo>
                    <a:pt x="1183" y="727"/>
                    <a:pt x="888" y="247"/>
                    <a:pt x="518" y="62"/>
                  </a:cubicBezTo>
                  <a:cubicBezTo>
                    <a:pt x="410" y="18"/>
                    <a:pt x="314" y="0"/>
                    <a:pt x="231" y="0"/>
                  </a:cubicBezTo>
                  <a:close/>
                </a:path>
              </a:pathLst>
            </a:custGeom>
            <a:solidFill>
              <a:srgbClr val="121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7"/>
            <p:cNvSpPr/>
            <p:nvPr/>
          </p:nvSpPr>
          <p:spPr>
            <a:xfrm>
              <a:off x="5470900" y="5044950"/>
              <a:ext cx="32375" cy="39100"/>
            </a:xfrm>
            <a:custGeom>
              <a:avLst/>
              <a:gdLst/>
              <a:ahLst/>
              <a:cxnLst/>
              <a:rect l="l" t="t" r="r" b="b"/>
              <a:pathLst>
                <a:path w="1295" h="1564" extrusionOk="0">
                  <a:moveTo>
                    <a:pt x="384" y="0"/>
                  </a:moveTo>
                  <a:cubicBezTo>
                    <a:pt x="192" y="0"/>
                    <a:pt x="52" y="148"/>
                    <a:pt x="0" y="455"/>
                  </a:cubicBezTo>
                  <a:cubicBezTo>
                    <a:pt x="0" y="825"/>
                    <a:pt x="333" y="1306"/>
                    <a:pt x="666" y="1491"/>
                  </a:cubicBezTo>
                  <a:cubicBezTo>
                    <a:pt x="765" y="1540"/>
                    <a:pt x="856" y="1563"/>
                    <a:pt x="936" y="1563"/>
                  </a:cubicBezTo>
                  <a:cubicBezTo>
                    <a:pt x="1156" y="1563"/>
                    <a:pt x="1294" y="1391"/>
                    <a:pt x="1294" y="1121"/>
                  </a:cubicBezTo>
                  <a:cubicBezTo>
                    <a:pt x="1294" y="751"/>
                    <a:pt x="999" y="270"/>
                    <a:pt x="666" y="86"/>
                  </a:cubicBezTo>
                  <a:cubicBezTo>
                    <a:pt x="564" y="29"/>
                    <a:pt x="469" y="0"/>
                    <a:pt x="384" y="0"/>
                  </a:cubicBezTo>
                  <a:close/>
                </a:path>
              </a:pathLst>
            </a:custGeom>
            <a:solidFill>
              <a:srgbClr val="53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7"/>
            <p:cNvSpPr/>
            <p:nvPr/>
          </p:nvSpPr>
          <p:spPr>
            <a:xfrm>
              <a:off x="5589200" y="5052250"/>
              <a:ext cx="45325" cy="55850"/>
            </a:xfrm>
            <a:custGeom>
              <a:avLst/>
              <a:gdLst/>
              <a:ahLst/>
              <a:cxnLst/>
              <a:rect l="l" t="t" r="r" b="b"/>
              <a:pathLst>
                <a:path w="1813" h="2234" extrusionOk="0">
                  <a:moveTo>
                    <a:pt x="666" y="1"/>
                  </a:moveTo>
                  <a:cubicBezTo>
                    <a:pt x="585" y="1"/>
                    <a:pt x="511" y="19"/>
                    <a:pt x="444" y="52"/>
                  </a:cubicBezTo>
                  <a:lnTo>
                    <a:pt x="1" y="348"/>
                  </a:lnTo>
                  <a:lnTo>
                    <a:pt x="1110" y="2234"/>
                  </a:lnTo>
                  <a:lnTo>
                    <a:pt x="1553" y="1938"/>
                  </a:lnTo>
                  <a:cubicBezTo>
                    <a:pt x="1701" y="1864"/>
                    <a:pt x="1812" y="1716"/>
                    <a:pt x="1812" y="1420"/>
                  </a:cubicBezTo>
                  <a:cubicBezTo>
                    <a:pt x="1812" y="940"/>
                    <a:pt x="1479" y="385"/>
                    <a:pt x="999" y="89"/>
                  </a:cubicBezTo>
                  <a:cubicBezTo>
                    <a:pt x="877" y="28"/>
                    <a:pt x="766" y="1"/>
                    <a:pt x="666" y="1"/>
                  </a:cubicBezTo>
                  <a:close/>
                </a:path>
              </a:pathLst>
            </a:custGeom>
            <a:solidFill>
              <a:srgbClr val="121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7"/>
            <p:cNvSpPr/>
            <p:nvPr/>
          </p:nvSpPr>
          <p:spPr>
            <a:xfrm>
              <a:off x="5584575" y="5060075"/>
              <a:ext cx="38850" cy="50325"/>
            </a:xfrm>
            <a:custGeom>
              <a:avLst/>
              <a:gdLst/>
              <a:ahLst/>
              <a:cxnLst/>
              <a:rect l="l" t="t" r="r" b="b"/>
              <a:pathLst>
                <a:path w="1554" h="2013" extrusionOk="0">
                  <a:moveTo>
                    <a:pt x="446" y="1"/>
                  </a:moveTo>
                  <a:cubicBezTo>
                    <a:pt x="190" y="1"/>
                    <a:pt x="1" y="220"/>
                    <a:pt x="1" y="590"/>
                  </a:cubicBezTo>
                  <a:cubicBezTo>
                    <a:pt x="1" y="1070"/>
                    <a:pt x="370" y="1699"/>
                    <a:pt x="777" y="1921"/>
                  </a:cubicBezTo>
                  <a:cubicBezTo>
                    <a:pt x="912" y="1983"/>
                    <a:pt x="1032" y="2013"/>
                    <a:pt x="1135" y="2013"/>
                  </a:cubicBezTo>
                  <a:cubicBezTo>
                    <a:pt x="1400" y="2013"/>
                    <a:pt x="1554" y="1813"/>
                    <a:pt x="1554" y="1440"/>
                  </a:cubicBezTo>
                  <a:cubicBezTo>
                    <a:pt x="1554" y="959"/>
                    <a:pt x="1184" y="331"/>
                    <a:pt x="777" y="109"/>
                  </a:cubicBezTo>
                  <a:cubicBezTo>
                    <a:pt x="661" y="35"/>
                    <a:pt x="548" y="1"/>
                    <a:pt x="446" y="1"/>
                  </a:cubicBezTo>
                  <a:close/>
                </a:path>
              </a:pathLst>
            </a:custGeom>
            <a:solidFill>
              <a:srgbClr val="53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7"/>
            <p:cNvSpPr/>
            <p:nvPr/>
          </p:nvSpPr>
          <p:spPr>
            <a:xfrm>
              <a:off x="5548525" y="5052800"/>
              <a:ext cx="81375" cy="83025"/>
            </a:xfrm>
            <a:custGeom>
              <a:avLst/>
              <a:gdLst/>
              <a:ahLst/>
              <a:cxnLst/>
              <a:rect l="l" t="t" r="r" b="b"/>
              <a:pathLst>
                <a:path w="3255" h="3321" extrusionOk="0">
                  <a:moveTo>
                    <a:pt x="1889" y="0"/>
                  </a:moveTo>
                  <a:cubicBezTo>
                    <a:pt x="1801" y="0"/>
                    <a:pt x="1727" y="21"/>
                    <a:pt x="1665" y="67"/>
                  </a:cubicBezTo>
                  <a:lnTo>
                    <a:pt x="1" y="1029"/>
                  </a:lnTo>
                  <a:lnTo>
                    <a:pt x="1295" y="3321"/>
                  </a:lnTo>
                  <a:lnTo>
                    <a:pt x="2959" y="2323"/>
                  </a:lnTo>
                  <a:cubicBezTo>
                    <a:pt x="3143" y="2249"/>
                    <a:pt x="3254" y="2027"/>
                    <a:pt x="3254" y="1731"/>
                  </a:cubicBezTo>
                  <a:cubicBezTo>
                    <a:pt x="3254" y="1140"/>
                    <a:pt x="2811" y="400"/>
                    <a:pt x="2330" y="104"/>
                  </a:cubicBezTo>
                  <a:cubicBezTo>
                    <a:pt x="2158" y="40"/>
                    <a:pt x="2011" y="0"/>
                    <a:pt x="1889" y="0"/>
                  </a:cubicBezTo>
                  <a:close/>
                </a:path>
              </a:pathLst>
            </a:custGeom>
            <a:solidFill>
              <a:srgbClr val="303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7"/>
            <p:cNvSpPr/>
            <p:nvPr/>
          </p:nvSpPr>
          <p:spPr>
            <a:xfrm>
              <a:off x="5540750" y="5076875"/>
              <a:ext cx="47550" cy="60700"/>
            </a:xfrm>
            <a:custGeom>
              <a:avLst/>
              <a:gdLst/>
              <a:ahLst/>
              <a:cxnLst/>
              <a:rect l="l" t="t" r="r" b="b"/>
              <a:pathLst>
                <a:path w="1902" h="2428" extrusionOk="0">
                  <a:moveTo>
                    <a:pt x="554" y="1"/>
                  </a:moveTo>
                  <a:cubicBezTo>
                    <a:pt x="230" y="1"/>
                    <a:pt x="0" y="272"/>
                    <a:pt x="53" y="694"/>
                  </a:cubicBezTo>
                  <a:cubicBezTo>
                    <a:pt x="53" y="1286"/>
                    <a:pt x="460" y="2025"/>
                    <a:pt x="977" y="2321"/>
                  </a:cubicBezTo>
                  <a:cubicBezTo>
                    <a:pt x="1111" y="2393"/>
                    <a:pt x="1242" y="2428"/>
                    <a:pt x="1361" y="2428"/>
                  </a:cubicBezTo>
                  <a:cubicBezTo>
                    <a:pt x="1670" y="2428"/>
                    <a:pt x="1902" y="2193"/>
                    <a:pt x="1902" y="1766"/>
                  </a:cubicBezTo>
                  <a:cubicBezTo>
                    <a:pt x="1902" y="1138"/>
                    <a:pt x="1458" y="398"/>
                    <a:pt x="977" y="140"/>
                  </a:cubicBezTo>
                  <a:cubicBezTo>
                    <a:pt x="829" y="44"/>
                    <a:pt x="684" y="1"/>
                    <a:pt x="554" y="1"/>
                  </a:cubicBezTo>
                  <a:close/>
                </a:path>
              </a:pathLst>
            </a:custGeom>
            <a:solidFill>
              <a:srgbClr val="303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p:cNvSpPr/>
            <p:nvPr/>
          </p:nvSpPr>
          <p:spPr>
            <a:xfrm>
              <a:off x="5545775" y="5070875"/>
              <a:ext cx="48075" cy="68650"/>
            </a:xfrm>
            <a:custGeom>
              <a:avLst/>
              <a:gdLst/>
              <a:ahLst/>
              <a:cxnLst/>
              <a:rect l="l" t="t" r="r" b="b"/>
              <a:pathLst>
                <a:path w="1923" h="2746" extrusionOk="0">
                  <a:moveTo>
                    <a:pt x="357" y="1"/>
                  </a:moveTo>
                  <a:cubicBezTo>
                    <a:pt x="265" y="1"/>
                    <a:pt x="183" y="18"/>
                    <a:pt x="111" y="47"/>
                  </a:cubicBezTo>
                  <a:lnTo>
                    <a:pt x="0" y="84"/>
                  </a:lnTo>
                  <a:lnTo>
                    <a:pt x="1516" y="2746"/>
                  </a:lnTo>
                  <a:lnTo>
                    <a:pt x="1590" y="2672"/>
                  </a:lnTo>
                  <a:cubicBezTo>
                    <a:pt x="1775" y="2598"/>
                    <a:pt x="1922" y="2302"/>
                    <a:pt x="1922" y="2006"/>
                  </a:cubicBezTo>
                  <a:cubicBezTo>
                    <a:pt x="1922" y="1304"/>
                    <a:pt x="1442" y="527"/>
                    <a:pt x="850" y="158"/>
                  </a:cubicBezTo>
                  <a:cubicBezTo>
                    <a:pt x="669" y="45"/>
                    <a:pt x="502" y="1"/>
                    <a:pt x="357" y="1"/>
                  </a:cubicBezTo>
                  <a:close/>
                </a:path>
              </a:pathLst>
            </a:custGeom>
            <a:solidFill>
              <a:srgbClr val="121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7"/>
            <p:cNvSpPr/>
            <p:nvPr/>
          </p:nvSpPr>
          <p:spPr>
            <a:xfrm>
              <a:off x="5538375" y="5073200"/>
              <a:ext cx="52700" cy="68275"/>
            </a:xfrm>
            <a:custGeom>
              <a:avLst/>
              <a:gdLst/>
              <a:ahLst/>
              <a:cxnLst/>
              <a:rect l="l" t="t" r="r" b="b"/>
              <a:pathLst>
                <a:path w="2108" h="2731" extrusionOk="0">
                  <a:moveTo>
                    <a:pt x="588" y="1"/>
                  </a:moveTo>
                  <a:cubicBezTo>
                    <a:pt x="228" y="1"/>
                    <a:pt x="0" y="280"/>
                    <a:pt x="0" y="730"/>
                  </a:cubicBezTo>
                  <a:cubicBezTo>
                    <a:pt x="0" y="1433"/>
                    <a:pt x="444" y="2283"/>
                    <a:pt x="1072" y="2579"/>
                  </a:cubicBezTo>
                  <a:cubicBezTo>
                    <a:pt x="1254" y="2681"/>
                    <a:pt x="1421" y="2731"/>
                    <a:pt x="1566" y="2731"/>
                  </a:cubicBezTo>
                  <a:cubicBezTo>
                    <a:pt x="1894" y="2731"/>
                    <a:pt x="2108" y="2475"/>
                    <a:pt x="2108" y="1987"/>
                  </a:cubicBezTo>
                  <a:cubicBezTo>
                    <a:pt x="2108" y="1285"/>
                    <a:pt x="1664" y="471"/>
                    <a:pt x="1072" y="139"/>
                  </a:cubicBezTo>
                  <a:cubicBezTo>
                    <a:pt x="894" y="44"/>
                    <a:pt x="731" y="1"/>
                    <a:pt x="588" y="1"/>
                  </a:cubicBezTo>
                  <a:close/>
                </a:path>
              </a:pathLst>
            </a:custGeom>
            <a:solidFill>
              <a:srgbClr val="303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7"/>
            <p:cNvSpPr/>
            <p:nvPr/>
          </p:nvSpPr>
          <p:spPr>
            <a:xfrm>
              <a:off x="5551300" y="5087200"/>
              <a:ext cx="28675" cy="40325"/>
            </a:xfrm>
            <a:custGeom>
              <a:avLst/>
              <a:gdLst/>
              <a:ahLst/>
              <a:cxnLst/>
              <a:rect l="l" t="t" r="r" b="b"/>
              <a:pathLst>
                <a:path w="1147" h="1613" extrusionOk="0">
                  <a:moveTo>
                    <a:pt x="191" y="0"/>
                  </a:moveTo>
                  <a:cubicBezTo>
                    <a:pt x="141" y="0"/>
                    <a:pt x="92" y="9"/>
                    <a:pt x="38" y="22"/>
                  </a:cubicBezTo>
                  <a:lnTo>
                    <a:pt x="1" y="96"/>
                  </a:lnTo>
                  <a:lnTo>
                    <a:pt x="925" y="1612"/>
                  </a:lnTo>
                  <a:lnTo>
                    <a:pt x="962" y="1575"/>
                  </a:lnTo>
                  <a:cubicBezTo>
                    <a:pt x="1036" y="1501"/>
                    <a:pt x="1147" y="1390"/>
                    <a:pt x="1147" y="1168"/>
                  </a:cubicBezTo>
                  <a:cubicBezTo>
                    <a:pt x="1147" y="725"/>
                    <a:pt x="851" y="281"/>
                    <a:pt x="481" y="96"/>
                  </a:cubicBezTo>
                  <a:cubicBezTo>
                    <a:pt x="364" y="26"/>
                    <a:pt x="277" y="0"/>
                    <a:pt x="191" y="0"/>
                  </a:cubicBezTo>
                  <a:close/>
                </a:path>
              </a:pathLst>
            </a:custGeom>
            <a:solidFill>
              <a:srgbClr val="121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7"/>
            <p:cNvSpPr/>
            <p:nvPr/>
          </p:nvSpPr>
          <p:spPr>
            <a:xfrm>
              <a:off x="5546675" y="5088150"/>
              <a:ext cx="31450" cy="40250"/>
            </a:xfrm>
            <a:custGeom>
              <a:avLst/>
              <a:gdLst/>
              <a:ahLst/>
              <a:cxnLst/>
              <a:rect l="l" t="t" r="r" b="b"/>
              <a:pathLst>
                <a:path w="1258" h="1610" extrusionOk="0">
                  <a:moveTo>
                    <a:pt x="360" y="0"/>
                  </a:moveTo>
                  <a:cubicBezTo>
                    <a:pt x="164" y="0"/>
                    <a:pt x="27" y="177"/>
                    <a:pt x="1" y="465"/>
                  </a:cubicBezTo>
                  <a:cubicBezTo>
                    <a:pt x="1" y="835"/>
                    <a:pt x="297" y="1352"/>
                    <a:pt x="629" y="1537"/>
                  </a:cubicBezTo>
                  <a:cubicBezTo>
                    <a:pt x="729" y="1587"/>
                    <a:pt x="820" y="1610"/>
                    <a:pt x="900" y="1610"/>
                  </a:cubicBezTo>
                  <a:cubicBezTo>
                    <a:pt x="1119" y="1610"/>
                    <a:pt x="1258" y="1438"/>
                    <a:pt x="1258" y="1167"/>
                  </a:cubicBezTo>
                  <a:cubicBezTo>
                    <a:pt x="1258" y="798"/>
                    <a:pt x="962" y="280"/>
                    <a:pt x="629" y="95"/>
                  </a:cubicBezTo>
                  <a:cubicBezTo>
                    <a:pt x="532" y="30"/>
                    <a:pt x="441" y="0"/>
                    <a:pt x="360" y="0"/>
                  </a:cubicBezTo>
                  <a:close/>
                </a:path>
              </a:pathLst>
            </a:custGeom>
            <a:solidFill>
              <a:srgbClr val="53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7"/>
            <p:cNvSpPr/>
            <p:nvPr/>
          </p:nvSpPr>
          <p:spPr>
            <a:xfrm>
              <a:off x="5664075" y="5094850"/>
              <a:ext cx="45300" cy="55775"/>
            </a:xfrm>
            <a:custGeom>
              <a:avLst/>
              <a:gdLst/>
              <a:ahLst/>
              <a:cxnLst/>
              <a:rect l="l" t="t" r="r" b="b"/>
              <a:pathLst>
                <a:path w="1812" h="2231" extrusionOk="0">
                  <a:moveTo>
                    <a:pt x="657" y="1"/>
                  </a:moveTo>
                  <a:cubicBezTo>
                    <a:pt x="585" y="1"/>
                    <a:pt x="527" y="18"/>
                    <a:pt x="481" y="49"/>
                  </a:cubicBezTo>
                  <a:lnTo>
                    <a:pt x="0" y="345"/>
                  </a:lnTo>
                  <a:lnTo>
                    <a:pt x="1109" y="2230"/>
                  </a:lnTo>
                  <a:lnTo>
                    <a:pt x="1590" y="1972"/>
                  </a:lnTo>
                  <a:cubicBezTo>
                    <a:pt x="1701" y="1861"/>
                    <a:pt x="1812" y="1713"/>
                    <a:pt x="1812" y="1454"/>
                  </a:cubicBezTo>
                  <a:cubicBezTo>
                    <a:pt x="1812" y="936"/>
                    <a:pt x="1479" y="382"/>
                    <a:pt x="1035" y="123"/>
                  </a:cubicBezTo>
                  <a:cubicBezTo>
                    <a:pt x="884" y="36"/>
                    <a:pt x="758" y="1"/>
                    <a:pt x="657" y="1"/>
                  </a:cubicBezTo>
                  <a:close/>
                </a:path>
              </a:pathLst>
            </a:custGeom>
            <a:solidFill>
              <a:srgbClr val="121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7"/>
            <p:cNvSpPr/>
            <p:nvPr/>
          </p:nvSpPr>
          <p:spPr>
            <a:xfrm>
              <a:off x="5658525" y="5103000"/>
              <a:ext cx="38850" cy="49950"/>
            </a:xfrm>
            <a:custGeom>
              <a:avLst/>
              <a:gdLst/>
              <a:ahLst/>
              <a:cxnLst/>
              <a:rect l="l" t="t" r="r" b="b"/>
              <a:pathLst>
                <a:path w="1554" h="1998" extrusionOk="0">
                  <a:moveTo>
                    <a:pt x="451" y="0"/>
                  </a:moveTo>
                  <a:cubicBezTo>
                    <a:pt x="192" y="0"/>
                    <a:pt x="0" y="201"/>
                    <a:pt x="0" y="573"/>
                  </a:cubicBezTo>
                  <a:cubicBezTo>
                    <a:pt x="0" y="1091"/>
                    <a:pt x="370" y="1683"/>
                    <a:pt x="777" y="1904"/>
                  </a:cubicBezTo>
                  <a:cubicBezTo>
                    <a:pt x="913" y="1967"/>
                    <a:pt x="1035" y="1997"/>
                    <a:pt x="1139" y="1997"/>
                  </a:cubicBezTo>
                  <a:cubicBezTo>
                    <a:pt x="1401" y="1997"/>
                    <a:pt x="1553" y="1805"/>
                    <a:pt x="1553" y="1461"/>
                  </a:cubicBezTo>
                  <a:cubicBezTo>
                    <a:pt x="1553" y="943"/>
                    <a:pt x="1183" y="352"/>
                    <a:pt x="777" y="93"/>
                  </a:cubicBezTo>
                  <a:cubicBezTo>
                    <a:pt x="663" y="31"/>
                    <a:pt x="552" y="0"/>
                    <a:pt x="451" y="0"/>
                  </a:cubicBezTo>
                  <a:close/>
                </a:path>
              </a:pathLst>
            </a:custGeom>
            <a:solidFill>
              <a:srgbClr val="53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7"/>
            <p:cNvSpPr/>
            <p:nvPr/>
          </p:nvSpPr>
          <p:spPr>
            <a:xfrm>
              <a:off x="5623400" y="5096475"/>
              <a:ext cx="81350" cy="82800"/>
            </a:xfrm>
            <a:custGeom>
              <a:avLst/>
              <a:gdLst/>
              <a:ahLst/>
              <a:cxnLst/>
              <a:rect l="l" t="t" r="r" b="b"/>
              <a:pathLst>
                <a:path w="3254" h="3312" extrusionOk="0">
                  <a:moveTo>
                    <a:pt x="1901" y="1"/>
                  </a:moveTo>
                  <a:cubicBezTo>
                    <a:pt x="1808" y="1"/>
                    <a:pt x="1729" y="30"/>
                    <a:pt x="1664" y="95"/>
                  </a:cubicBezTo>
                  <a:lnTo>
                    <a:pt x="1" y="1056"/>
                  </a:lnTo>
                  <a:lnTo>
                    <a:pt x="1295" y="3311"/>
                  </a:lnTo>
                  <a:lnTo>
                    <a:pt x="2958" y="2350"/>
                  </a:lnTo>
                  <a:cubicBezTo>
                    <a:pt x="3143" y="2276"/>
                    <a:pt x="3254" y="2017"/>
                    <a:pt x="3254" y="1759"/>
                  </a:cubicBezTo>
                  <a:cubicBezTo>
                    <a:pt x="3254" y="1130"/>
                    <a:pt x="2847" y="428"/>
                    <a:pt x="2330" y="132"/>
                  </a:cubicBezTo>
                  <a:cubicBezTo>
                    <a:pt x="2164" y="49"/>
                    <a:pt x="2021" y="1"/>
                    <a:pt x="1901" y="1"/>
                  </a:cubicBezTo>
                  <a:close/>
                </a:path>
              </a:pathLst>
            </a:custGeom>
            <a:solidFill>
              <a:srgbClr val="303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7"/>
            <p:cNvSpPr/>
            <p:nvPr/>
          </p:nvSpPr>
          <p:spPr>
            <a:xfrm>
              <a:off x="5616000" y="5120200"/>
              <a:ext cx="46250" cy="59900"/>
            </a:xfrm>
            <a:custGeom>
              <a:avLst/>
              <a:gdLst/>
              <a:ahLst/>
              <a:cxnLst/>
              <a:rect l="l" t="t" r="r" b="b"/>
              <a:pathLst>
                <a:path w="1850" h="2396" extrusionOk="0">
                  <a:moveTo>
                    <a:pt x="525" y="0"/>
                  </a:moveTo>
                  <a:cubicBezTo>
                    <a:pt x="213" y="0"/>
                    <a:pt x="1" y="235"/>
                    <a:pt x="1" y="662"/>
                  </a:cubicBezTo>
                  <a:cubicBezTo>
                    <a:pt x="1" y="1253"/>
                    <a:pt x="407" y="1993"/>
                    <a:pt x="925" y="2288"/>
                  </a:cubicBezTo>
                  <a:cubicBezTo>
                    <a:pt x="1059" y="2360"/>
                    <a:pt x="1190" y="2395"/>
                    <a:pt x="1309" y="2395"/>
                  </a:cubicBezTo>
                  <a:cubicBezTo>
                    <a:pt x="1618" y="2395"/>
                    <a:pt x="1849" y="2161"/>
                    <a:pt x="1849" y="1734"/>
                  </a:cubicBezTo>
                  <a:cubicBezTo>
                    <a:pt x="1849" y="1142"/>
                    <a:pt x="1406" y="403"/>
                    <a:pt x="925" y="107"/>
                  </a:cubicBezTo>
                  <a:cubicBezTo>
                    <a:pt x="781" y="35"/>
                    <a:pt x="646" y="0"/>
                    <a:pt x="525" y="0"/>
                  </a:cubicBezTo>
                  <a:close/>
                </a:path>
              </a:pathLst>
            </a:custGeom>
            <a:solidFill>
              <a:srgbClr val="303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7"/>
            <p:cNvSpPr/>
            <p:nvPr/>
          </p:nvSpPr>
          <p:spPr>
            <a:xfrm>
              <a:off x="5620625" y="5114500"/>
              <a:ext cx="47175" cy="68475"/>
            </a:xfrm>
            <a:custGeom>
              <a:avLst/>
              <a:gdLst/>
              <a:ahLst/>
              <a:cxnLst/>
              <a:rect l="l" t="t" r="r" b="b"/>
              <a:pathLst>
                <a:path w="1887" h="2739" extrusionOk="0">
                  <a:moveTo>
                    <a:pt x="368" y="1"/>
                  </a:moveTo>
                  <a:cubicBezTo>
                    <a:pt x="257" y="1"/>
                    <a:pt x="155" y="28"/>
                    <a:pt x="75" y="76"/>
                  </a:cubicBezTo>
                  <a:lnTo>
                    <a:pt x="1" y="113"/>
                  </a:lnTo>
                  <a:lnTo>
                    <a:pt x="1479" y="2738"/>
                  </a:lnTo>
                  <a:lnTo>
                    <a:pt x="1553" y="2701"/>
                  </a:lnTo>
                  <a:cubicBezTo>
                    <a:pt x="1738" y="2590"/>
                    <a:pt x="1886" y="2332"/>
                    <a:pt x="1886" y="1999"/>
                  </a:cubicBezTo>
                  <a:cubicBezTo>
                    <a:pt x="1886" y="1296"/>
                    <a:pt x="1406" y="520"/>
                    <a:pt x="814" y="150"/>
                  </a:cubicBezTo>
                  <a:cubicBezTo>
                    <a:pt x="668" y="46"/>
                    <a:pt x="511" y="1"/>
                    <a:pt x="368" y="1"/>
                  </a:cubicBezTo>
                  <a:close/>
                </a:path>
              </a:pathLst>
            </a:custGeom>
            <a:solidFill>
              <a:srgbClr val="121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7"/>
            <p:cNvSpPr/>
            <p:nvPr/>
          </p:nvSpPr>
          <p:spPr>
            <a:xfrm>
              <a:off x="5612300" y="5116150"/>
              <a:ext cx="52725" cy="68150"/>
            </a:xfrm>
            <a:custGeom>
              <a:avLst/>
              <a:gdLst/>
              <a:ahLst/>
              <a:cxnLst/>
              <a:rect l="l" t="t" r="r" b="b"/>
              <a:pathLst>
                <a:path w="2109" h="2726" extrusionOk="0">
                  <a:moveTo>
                    <a:pt x="631" y="0"/>
                  </a:moveTo>
                  <a:cubicBezTo>
                    <a:pt x="272" y="0"/>
                    <a:pt x="1" y="269"/>
                    <a:pt x="1" y="750"/>
                  </a:cubicBezTo>
                  <a:cubicBezTo>
                    <a:pt x="1" y="1415"/>
                    <a:pt x="445" y="2266"/>
                    <a:pt x="1073" y="2598"/>
                  </a:cubicBezTo>
                  <a:cubicBezTo>
                    <a:pt x="1244" y="2684"/>
                    <a:pt x="1402" y="2726"/>
                    <a:pt x="1541" y="2726"/>
                  </a:cubicBezTo>
                  <a:cubicBezTo>
                    <a:pt x="1884" y="2726"/>
                    <a:pt x="2108" y="2470"/>
                    <a:pt x="2108" y="1970"/>
                  </a:cubicBezTo>
                  <a:cubicBezTo>
                    <a:pt x="2108" y="1304"/>
                    <a:pt x="1665" y="454"/>
                    <a:pt x="1073" y="121"/>
                  </a:cubicBezTo>
                  <a:cubicBezTo>
                    <a:pt x="919" y="39"/>
                    <a:pt x="769" y="0"/>
                    <a:pt x="631" y="0"/>
                  </a:cubicBezTo>
                  <a:close/>
                </a:path>
              </a:pathLst>
            </a:custGeom>
            <a:solidFill>
              <a:srgbClr val="303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7"/>
            <p:cNvSpPr/>
            <p:nvPr/>
          </p:nvSpPr>
          <p:spPr>
            <a:xfrm>
              <a:off x="5625250" y="5130575"/>
              <a:ext cx="28675" cy="39450"/>
            </a:xfrm>
            <a:custGeom>
              <a:avLst/>
              <a:gdLst/>
              <a:ahLst/>
              <a:cxnLst/>
              <a:rect l="l" t="t" r="r" b="b"/>
              <a:pathLst>
                <a:path w="1147" h="1578" extrusionOk="0">
                  <a:moveTo>
                    <a:pt x="210" y="1"/>
                  </a:moveTo>
                  <a:cubicBezTo>
                    <a:pt x="154" y="1"/>
                    <a:pt x="99" y="10"/>
                    <a:pt x="37" y="25"/>
                  </a:cubicBezTo>
                  <a:lnTo>
                    <a:pt x="0" y="62"/>
                  </a:lnTo>
                  <a:lnTo>
                    <a:pt x="925" y="1578"/>
                  </a:lnTo>
                  <a:lnTo>
                    <a:pt x="962" y="1541"/>
                  </a:lnTo>
                  <a:cubicBezTo>
                    <a:pt x="1036" y="1504"/>
                    <a:pt x="1147" y="1356"/>
                    <a:pt x="1147" y="1134"/>
                  </a:cubicBezTo>
                  <a:cubicBezTo>
                    <a:pt x="1147" y="727"/>
                    <a:pt x="851" y="247"/>
                    <a:pt x="481" y="62"/>
                  </a:cubicBezTo>
                  <a:cubicBezTo>
                    <a:pt x="373" y="19"/>
                    <a:pt x="290" y="1"/>
                    <a:pt x="210" y="1"/>
                  </a:cubicBezTo>
                  <a:close/>
                </a:path>
              </a:pathLst>
            </a:custGeom>
            <a:solidFill>
              <a:srgbClr val="121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7"/>
            <p:cNvSpPr/>
            <p:nvPr/>
          </p:nvSpPr>
          <p:spPr>
            <a:xfrm>
              <a:off x="5621550" y="5131075"/>
              <a:ext cx="32375" cy="40000"/>
            </a:xfrm>
            <a:custGeom>
              <a:avLst/>
              <a:gdLst/>
              <a:ahLst/>
              <a:cxnLst/>
              <a:rect l="l" t="t" r="r" b="b"/>
              <a:pathLst>
                <a:path w="1295" h="1600" extrusionOk="0">
                  <a:moveTo>
                    <a:pt x="342" y="0"/>
                  </a:moveTo>
                  <a:cubicBezTo>
                    <a:pt x="132" y="0"/>
                    <a:pt x="1" y="159"/>
                    <a:pt x="1" y="449"/>
                  </a:cubicBezTo>
                  <a:cubicBezTo>
                    <a:pt x="1" y="818"/>
                    <a:pt x="333" y="1336"/>
                    <a:pt x="629" y="1521"/>
                  </a:cubicBezTo>
                  <a:cubicBezTo>
                    <a:pt x="735" y="1574"/>
                    <a:pt x="835" y="1599"/>
                    <a:pt x="924" y="1599"/>
                  </a:cubicBezTo>
                  <a:cubicBezTo>
                    <a:pt x="1144" y="1599"/>
                    <a:pt x="1295" y="1441"/>
                    <a:pt x="1295" y="1151"/>
                  </a:cubicBezTo>
                  <a:cubicBezTo>
                    <a:pt x="1295" y="781"/>
                    <a:pt x="962" y="264"/>
                    <a:pt x="629" y="79"/>
                  </a:cubicBezTo>
                  <a:cubicBezTo>
                    <a:pt x="523" y="26"/>
                    <a:pt x="426" y="0"/>
                    <a:pt x="342" y="0"/>
                  </a:cubicBezTo>
                  <a:close/>
                </a:path>
              </a:pathLst>
            </a:custGeom>
            <a:solidFill>
              <a:srgbClr val="53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7"/>
            <p:cNvSpPr/>
            <p:nvPr/>
          </p:nvSpPr>
          <p:spPr>
            <a:xfrm>
              <a:off x="5740775" y="5138450"/>
              <a:ext cx="44400" cy="56525"/>
            </a:xfrm>
            <a:custGeom>
              <a:avLst/>
              <a:gdLst/>
              <a:ahLst/>
              <a:cxnLst/>
              <a:rect l="l" t="t" r="r" b="b"/>
              <a:pathLst>
                <a:path w="1776" h="2261" extrusionOk="0">
                  <a:moveTo>
                    <a:pt x="674" y="1"/>
                  </a:moveTo>
                  <a:cubicBezTo>
                    <a:pt x="590" y="1"/>
                    <a:pt x="513" y="28"/>
                    <a:pt x="444" y="80"/>
                  </a:cubicBezTo>
                  <a:lnTo>
                    <a:pt x="1" y="338"/>
                  </a:lnTo>
                  <a:lnTo>
                    <a:pt x="1110" y="2261"/>
                  </a:lnTo>
                  <a:lnTo>
                    <a:pt x="1554" y="1965"/>
                  </a:lnTo>
                  <a:cubicBezTo>
                    <a:pt x="1701" y="1891"/>
                    <a:pt x="1775" y="1743"/>
                    <a:pt x="1775" y="1448"/>
                  </a:cubicBezTo>
                  <a:cubicBezTo>
                    <a:pt x="1775" y="930"/>
                    <a:pt x="1480" y="375"/>
                    <a:pt x="999" y="117"/>
                  </a:cubicBezTo>
                  <a:cubicBezTo>
                    <a:pt x="880" y="37"/>
                    <a:pt x="772" y="1"/>
                    <a:pt x="674" y="1"/>
                  </a:cubicBezTo>
                  <a:close/>
                </a:path>
              </a:pathLst>
            </a:custGeom>
            <a:solidFill>
              <a:srgbClr val="121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7"/>
            <p:cNvSpPr/>
            <p:nvPr/>
          </p:nvSpPr>
          <p:spPr>
            <a:xfrm>
              <a:off x="5734325" y="5147350"/>
              <a:ext cx="39750" cy="49950"/>
            </a:xfrm>
            <a:custGeom>
              <a:avLst/>
              <a:gdLst/>
              <a:ahLst/>
              <a:cxnLst/>
              <a:rect l="l" t="t" r="r" b="b"/>
              <a:pathLst>
                <a:path w="1590" h="1998" extrusionOk="0">
                  <a:moveTo>
                    <a:pt x="473" y="0"/>
                  </a:moveTo>
                  <a:cubicBezTo>
                    <a:pt x="220" y="0"/>
                    <a:pt x="53" y="193"/>
                    <a:pt x="0" y="537"/>
                  </a:cubicBezTo>
                  <a:cubicBezTo>
                    <a:pt x="0" y="1055"/>
                    <a:pt x="370" y="1646"/>
                    <a:pt x="813" y="1905"/>
                  </a:cubicBezTo>
                  <a:cubicBezTo>
                    <a:pt x="938" y="1967"/>
                    <a:pt x="1053" y="1997"/>
                    <a:pt x="1155" y="1997"/>
                  </a:cubicBezTo>
                  <a:cubicBezTo>
                    <a:pt x="1417" y="1997"/>
                    <a:pt x="1590" y="1797"/>
                    <a:pt x="1590" y="1424"/>
                  </a:cubicBezTo>
                  <a:cubicBezTo>
                    <a:pt x="1590" y="907"/>
                    <a:pt x="1220" y="315"/>
                    <a:pt x="813" y="93"/>
                  </a:cubicBezTo>
                  <a:cubicBezTo>
                    <a:pt x="688" y="30"/>
                    <a:pt x="574" y="0"/>
                    <a:pt x="473" y="0"/>
                  </a:cubicBezTo>
                  <a:close/>
                </a:path>
              </a:pathLst>
            </a:custGeom>
            <a:solidFill>
              <a:srgbClr val="53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7"/>
            <p:cNvSpPr/>
            <p:nvPr/>
          </p:nvSpPr>
          <p:spPr>
            <a:xfrm>
              <a:off x="5700125" y="5140675"/>
              <a:ext cx="80425" cy="82975"/>
            </a:xfrm>
            <a:custGeom>
              <a:avLst/>
              <a:gdLst/>
              <a:ahLst/>
              <a:cxnLst/>
              <a:rect l="l" t="t" r="r" b="b"/>
              <a:pathLst>
                <a:path w="3217" h="3319" extrusionOk="0">
                  <a:moveTo>
                    <a:pt x="1871" y="0"/>
                  </a:moveTo>
                  <a:cubicBezTo>
                    <a:pt x="1792" y="0"/>
                    <a:pt x="1722" y="21"/>
                    <a:pt x="1664" y="65"/>
                  </a:cubicBezTo>
                  <a:lnTo>
                    <a:pt x="0" y="1063"/>
                  </a:lnTo>
                  <a:lnTo>
                    <a:pt x="1294" y="3318"/>
                  </a:lnTo>
                  <a:lnTo>
                    <a:pt x="2958" y="2357"/>
                  </a:lnTo>
                  <a:cubicBezTo>
                    <a:pt x="3143" y="2246"/>
                    <a:pt x="3217" y="2024"/>
                    <a:pt x="3217" y="1728"/>
                  </a:cubicBezTo>
                  <a:cubicBezTo>
                    <a:pt x="3217" y="1137"/>
                    <a:pt x="2810" y="397"/>
                    <a:pt x="2292" y="139"/>
                  </a:cubicBezTo>
                  <a:cubicBezTo>
                    <a:pt x="2136" y="49"/>
                    <a:pt x="1992" y="0"/>
                    <a:pt x="1871" y="0"/>
                  </a:cubicBezTo>
                  <a:close/>
                </a:path>
              </a:pathLst>
            </a:custGeom>
            <a:solidFill>
              <a:srgbClr val="303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7"/>
            <p:cNvSpPr/>
            <p:nvPr/>
          </p:nvSpPr>
          <p:spPr>
            <a:xfrm>
              <a:off x="5691800" y="5164000"/>
              <a:ext cx="46225" cy="60100"/>
            </a:xfrm>
            <a:custGeom>
              <a:avLst/>
              <a:gdLst/>
              <a:ahLst/>
              <a:cxnLst/>
              <a:rect l="l" t="t" r="r" b="b"/>
              <a:pathLst>
                <a:path w="1849" h="2404" extrusionOk="0">
                  <a:moveTo>
                    <a:pt x="503" y="0"/>
                  </a:moveTo>
                  <a:cubicBezTo>
                    <a:pt x="202" y="0"/>
                    <a:pt x="0" y="241"/>
                    <a:pt x="0" y="684"/>
                  </a:cubicBezTo>
                  <a:cubicBezTo>
                    <a:pt x="0" y="1276"/>
                    <a:pt x="407" y="2015"/>
                    <a:pt x="925" y="2274"/>
                  </a:cubicBezTo>
                  <a:cubicBezTo>
                    <a:pt x="1077" y="2361"/>
                    <a:pt x="1220" y="2404"/>
                    <a:pt x="1346" y="2404"/>
                  </a:cubicBezTo>
                  <a:cubicBezTo>
                    <a:pt x="1647" y="2404"/>
                    <a:pt x="1849" y="2163"/>
                    <a:pt x="1849" y="1720"/>
                  </a:cubicBezTo>
                  <a:cubicBezTo>
                    <a:pt x="1849" y="1128"/>
                    <a:pt x="1442" y="426"/>
                    <a:pt x="925" y="130"/>
                  </a:cubicBezTo>
                  <a:cubicBezTo>
                    <a:pt x="772" y="43"/>
                    <a:pt x="629" y="0"/>
                    <a:pt x="503" y="0"/>
                  </a:cubicBezTo>
                  <a:close/>
                </a:path>
              </a:pathLst>
            </a:custGeom>
            <a:solidFill>
              <a:srgbClr val="303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7"/>
            <p:cNvSpPr/>
            <p:nvPr/>
          </p:nvSpPr>
          <p:spPr>
            <a:xfrm>
              <a:off x="5696425" y="5158675"/>
              <a:ext cx="47150" cy="68650"/>
            </a:xfrm>
            <a:custGeom>
              <a:avLst/>
              <a:gdLst/>
              <a:ahLst/>
              <a:cxnLst/>
              <a:rect l="l" t="t" r="r" b="b"/>
              <a:pathLst>
                <a:path w="1886" h="2746" extrusionOk="0">
                  <a:moveTo>
                    <a:pt x="346" y="1"/>
                  </a:moveTo>
                  <a:cubicBezTo>
                    <a:pt x="252" y="1"/>
                    <a:pt x="160" y="18"/>
                    <a:pt x="74" y="47"/>
                  </a:cubicBezTo>
                  <a:lnTo>
                    <a:pt x="0" y="84"/>
                  </a:lnTo>
                  <a:lnTo>
                    <a:pt x="1479" y="2746"/>
                  </a:lnTo>
                  <a:lnTo>
                    <a:pt x="1590" y="2672"/>
                  </a:lnTo>
                  <a:cubicBezTo>
                    <a:pt x="1738" y="2598"/>
                    <a:pt x="1886" y="2302"/>
                    <a:pt x="1886" y="2007"/>
                  </a:cubicBezTo>
                  <a:cubicBezTo>
                    <a:pt x="1886" y="1304"/>
                    <a:pt x="1442" y="528"/>
                    <a:pt x="814" y="158"/>
                  </a:cubicBezTo>
                  <a:cubicBezTo>
                    <a:pt x="655" y="45"/>
                    <a:pt x="497" y="1"/>
                    <a:pt x="346" y="1"/>
                  </a:cubicBezTo>
                  <a:close/>
                </a:path>
              </a:pathLst>
            </a:custGeom>
            <a:solidFill>
              <a:srgbClr val="121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7"/>
            <p:cNvSpPr/>
            <p:nvPr/>
          </p:nvSpPr>
          <p:spPr>
            <a:xfrm>
              <a:off x="5688100" y="5160075"/>
              <a:ext cx="53625" cy="68275"/>
            </a:xfrm>
            <a:custGeom>
              <a:avLst/>
              <a:gdLst/>
              <a:ahLst/>
              <a:cxnLst/>
              <a:rect l="l" t="t" r="r" b="b"/>
              <a:pathLst>
                <a:path w="2145" h="2731" extrusionOk="0">
                  <a:moveTo>
                    <a:pt x="605" y="1"/>
                  </a:moveTo>
                  <a:cubicBezTo>
                    <a:pt x="247" y="1"/>
                    <a:pt x="0" y="280"/>
                    <a:pt x="0" y="730"/>
                  </a:cubicBezTo>
                  <a:cubicBezTo>
                    <a:pt x="0" y="1433"/>
                    <a:pt x="481" y="2246"/>
                    <a:pt x="1073" y="2579"/>
                  </a:cubicBezTo>
                  <a:cubicBezTo>
                    <a:pt x="1254" y="2681"/>
                    <a:pt x="1425" y="2731"/>
                    <a:pt x="1574" y="2731"/>
                  </a:cubicBezTo>
                  <a:cubicBezTo>
                    <a:pt x="1913" y="2731"/>
                    <a:pt x="2145" y="2475"/>
                    <a:pt x="2145" y="1987"/>
                  </a:cubicBezTo>
                  <a:cubicBezTo>
                    <a:pt x="2145" y="1285"/>
                    <a:pt x="1664" y="472"/>
                    <a:pt x="1073" y="139"/>
                  </a:cubicBezTo>
                  <a:cubicBezTo>
                    <a:pt x="905" y="45"/>
                    <a:pt x="746" y="1"/>
                    <a:pt x="605" y="1"/>
                  </a:cubicBezTo>
                  <a:close/>
                </a:path>
              </a:pathLst>
            </a:custGeom>
            <a:solidFill>
              <a:srgbClr val="303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7"/>
            <p:cNvSpPr/>
            <p:nvPr/>
          </p:nvSpPr>
          <p:spPr>
            <a:xfrm>
              <a:off x="5701050" y="5174075"/>
              <a:ext cx="28675" cy="40325"/>
            </a:xfrm>
            <a:custGeom>
              <a:avLst/>
              <a:gdLst/>
              <a:ahLst/>
              <a:cxnLst/>
              <a:rect l="l" t="t" r="r" b="b"/>
              <a:pathLst>
                <a:path w="1147" h="1613" extrusionOk="0">
                  <a:moveTo>
                    <a:pt x="201" y="0"/>
                  </a:moveTo>
                  <a:cubicBezTo>
                    <a:pt x="145" y="0"/>
                    <a:pt x="91" y="9"/>
                    <a:pt x="37" y="23"/>
                  </a:cubicBezTo>
                  <a:lnTo>
                    <a:pt x="0" y="97"/>
                  </a:lnTo>
                  <a:lnTo>
                    <a:pt x="924" y="1612"/>
                  </a:lnTo>
                  <a:lnTo>
                    <a:pt x="961" y="1575"/>
                  </a:lnTo>
                  <a:cubicBezTo>
                    <a:pt x="1072" y="1501"/>
                    <a:pt x="1146" y="1391"/>
                    <a:pt x="1146" y="1132"/>
                  </a:cubicBezTo>
                  <a:cubicBezTo>
                    <a:pt x="1146" y="725"/>
                    <a:pt x="887" y="281"/>
                    <a:pt x="518" y="97"/>
                  </a:cubicBezTo>
                  <a:cubicBezTo>
                    <a:pt x="400" y="26"/>
                    <a:pt x="298" y="0"/>
                    <a:pt x="201" y="0"/>
                  </a:cubicBezTo>
                  <a:close/>
                </a:path>
              </a:pathLst>
            </a:custGeom>
            <a:solidFill>
              <a:srgbClr val="121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7"/>
            <p:cNvSpPr/>
            <p:nvPr/>
          </p:nvSpPr>
          <p:spPr>
            <a:xfrm>
              <a:off x="5696425" y="5175575"/>
              <a:ext cx="32375" cy="39875"/>
            </a:xfrm>
            <a:custGeom>
              <a:avLst/>
              <a:gdLst/>
              <a:ahLst/>
              <a:cxnLst/>
              <a:rect l="l" t="t" r="r" b="b"/>
              <a:pathLst>
                <a:path w="1295" h="1595" extrusionOk="0">
                  <a:moveTo>
                    <a:pt x="405" y="1"/>
                  </a:moveTo>
                  <a:cubicBezTo>
                    <a:pt x="179" y="1"/>
                    <a:pt x="0" y="173"/>
                    <a:pt x="0" y="443"/>
                  </a:cubicBezTo>
                  <a:cubicBezTo>
                    <a:pt x="0" y="813"/>
                    <a:pt x="333" y="1331"/>
                    <a:pt x="666" y="1515"/>
                  </a:cubicBezTo>
                  <a:cubicBezTo>
                    <a:pt x="761" y="1568"/>
                    <a:pt x="854" y="1594"/>
                    <a:pt x="937" y="1594"/>
                  </a:cubicBezTo>
                  <a:cubicBezTo>
                    <a:pt x="1144" y="1594"/>
                    <a:pt x="1294" y="1436"/>
                    <a:pt x="1294" y="1146"/>
                  </a:cubicBezTo>
                  <a:cubicBezTo>
                    <a:pt x="1294" y="776"/>
                    <a:pt x="961" y="258"/>
                    <a:pt x="666" y="73"/>
                  </a:cubicBezTo>
                  <a:cubicBezTo>
                    <a:pt x="577" y="24"/>
                    <a:pt x="487" y="1"/>
                    <a:pt x="405" y="1"/>
                  </a:cubicBezTo>
                  <a:close/>
                </a:path>
              </a:pathLst>
            </a:custGeom>
            <a:solidFill>
              <a:srgbClr val="53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7"/>
            <p:cNvSpPr/>
            <p:nvPr/>
          </p:nvSpPr>
          <p:spPr>
            <a:xfrm>
              <a:off x="5576275" y="4904275"/>
              <a:ext cx="345700" cy="239875"/>
            </a:xfrm>
            <a:custGeom>
              <a:avLst/>
              <a:gdLst/>
              <a:ahLst/>
              <a:cxnLst/>
              <a:rect l="l" t="t" r="r" b="b"/>
              <a:pathLst>
                <a:path w="13828" h="9595" extrusionOk="0">
                  <a:moveTo>
                    <a:pt x="4298" y="1"/>
                  </a:moveTo>
                  <a:cubicBezTo>
                    <a:pt x="4242" y="1"/>
                    <a:pt x="4196" y="19"/>
                    <a:pt x="4178" y="56"/>
                  </a:cubicBezTo>
                  <a:lnTo>
                    <a:pt x="0" y="2459"/>
                  </a:lnTo>
                  <a:lnTo>
                    <a:pt x="9575" y="9595"/>
                  </a:lnTo>
                  <a:lnTo>
                    <a:pt x="13716" y="7191"/>
                  </a:lnTo>
                  <a:cubicBezTo>
                    <a:pt x="13790" y="7044"/>
                    <a:pt x="13827" y="6933"/>
                    <a:pt x="13827" y="6822"/>
                  </a:cubicBezTo>
                  <a:lnTo>
                    <a:pt x="13827" y="5971"/>
                  </a:lnTo>
                  <a:cubicBezTo>
                    <a:pt x="13827" y="5713"/>
                    <a:pt x="13605" y="5343"/>
                    <a:pt x="13346" y="5195"/>
                  </a:cubicBezTo>
                  <a:lnTo>
                    <a:pt x="4473" y="56"/>
                  </a:lnTo>
                  <a:cubicBezTo>
                    <a:pt x="4418" y="19"/>
                    <a:pt x="4353" y="1"/>
                    <a:pt x="4298" y="1"/>
                  </a:cubicBezTo>
                  <a:close/>
                </a:path>
              </a:pathLst>
            </a:custGeom>
            <a:solidFill>
              <a:srgbClr val="121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7"/>
            <p:cNvSpPr/>
            <p:nvPr/>
          </p:nvSpPr>
          <p:spPr>
            <a:xfrm>
              <a:off x="5669625" y="4917675"/>
              <a:ext cx="86900" cy="49025"/>
            </a:xfrm>
            <a:custGeom>
              <a:avLst/>
              <a:gdLst/>
              <a:ahLst/>
              <a:cxnLst/>
              <a:rect l="l" t="t" r="r" b="b"/>
              <a:pathLst>
                <a:path w="3476" h="1961" extrusionOk="0">
                  <a:moveTo>
                    <a:pt x="629" y="1"/>
                  </a:moveTo>
                  <a:lnTo>
                    <a:pt x="0" y="296"/>
                  </a:lnTo>
                  <a:lnTo>
                    <a:pt x="2884" y="1960"/>
                  </a:lnTo>
                  <a:lnTo>
                    <a:pt x="3475" y="1664"/>
                  </a:lnTo>
                  <a:lnTo>
                    <a:pt x="629" y="1"/>
                  </a:lnTo>
                  <a:close/>
                </a:path>
              </a:pathLst>
            </a:custGeom>
            <a:solidFill>
              <a:srgbClr val="303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7"/>
            <p:cNvSpPr/>
            <p:nvPr/>
          </p:nvSpPr>
          <p:spPr>
            <a:xfrm>
              <a:off x="5574425" y="4963350"/>
              <a:ext cx="244950" cy="178550"/>
            </a:xfrm>
            <a:custGeom>
              <a:avLst/>
              <a:gdLst/>
              <a:ahLst/>
              <a:cxnLst/>
              <a:rect l="l" t="t" r="r" b="b"/>
              <a:pathLst>
                <a:path w="9798" h="7142" extrusionOk="0">
                  <a:moveTo>
                    <a:pt x="266" y="0"/>
                  </a:moveTo>
                  <a:cubicBezTo>
                    <a:pt x="117" y="0"/>
                    <a:pt x="0" y="130"/>
                    <a:pt x="0" y="318"/>
                  </a:cubicBezTo>
                  <a:lnTo>
                    <a:pt x="0" y="1168"/>
                  </a:lnTo>
                  <a:cubicBezTo>
                    <a:pt x="0" y="1427"/>
                    <a:pt x="185" y="1797"/>
                    <a:pt x="444" y="1945"/>
                  </a:cubicBezTo>
                  <a:lnTo>
                    <a:pt x="9317" y="7084"/>
                  </a:lnTo>
                  <a:cubicBezTo>
                    <a:pt x="9376" y="7123"/>
                    <a:pt x="9438" y="7142"/>
                    <a:pt x="9497" y="7142"/>
                  </a:cubicBezTo>
                  <a:cubicBezTo>
                    <a:pt x="9659" y="7142"/>
                    <a:pt x="9797" y="7004"/>
                    <a:pt x="9797" y="6788"/>
                  </a:cubicBezTo>
                  <a:lnTo>
                    <a:pt x="9797" y="5975"/>
                  </a:lnTo>
                  <a:cubicBezTo>
                    <a:pt x="9797" y="5679"/>
                    <a:pt x="9612" y="5309"/>
                    <a:pt x="9317" y="5198"/>
                  </a:cubicBezTo>
                  <a:lnTo>
                    <a:pt x="444" y="59"/>
                  </a:lnTo>
                  <a:cubicBezTo>
                    <a:pt x="383" y="19"/>
                    <a:pt x="322" y="0"/>
                    <a:pt x="266" y="0"/>
                  </a:cubicBezTo>
                  <a:close/>
                </a:path>
              </a:pathLst>
            </a:custGeom>
            <a:solidFill>
              <a:srgbClr val="303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7"/>
            <p:cNvSpPr/>
            <p:nvPr/>
          </p:nvSpPr>
          <p:spPr>
            <a:xfrm>
              <a:off x="5580875" y="4970025"/>
              <a:ext cx="232025" cy="163800"/>
            </a:xfrm>
            <a:custGeom>
              <a:avLst/>
              <a:gdLst/>
              <a:ahLst/>
              <a:cxnLst/>
              <a:rect l="l" t="t" r="r" b="b"/>
              <a:pathLst>
                <a:path w="9281" h="6552" extrusionOk="0">
                  <a:moveTo>
                    <a:pt x="176" y="0"/>
                  </a:moveTo>
                  <a:cubicBezTo>
                    <a:pt x="71" y="0"/>
                    <a:pt x="1" y="83"/>
                    <a:pt x="1" y="236"/>
                  </a:cubicBezTo>
                  <a:lnTo>
                    <a:pt x="1" y="901"/>
                  </a:lnTo>
                  <a:cubicBezTo>
                    <a:pt x="1" y="1123"/>
                    <a:pt x="149" y="1419"/>
                    <a:pt x="334" y="1493"/>
                  </a:cubicBezTo>
                  <a:lnTo>
                    <a:pt x="8985" y="6484"/>
                  </a:lnTo>
                  <a:cubicBezTo>
                    <a:pt x="9043" y="6530"/>
                    <a:pt x="9094" y="6551"/>
                    <a:pt x="9136" y="6551"/>
                  </a:cubicBezTo>
                  <a:cubicBezTo>
                    <a:pt x="9228" y="6551"/>
                    <a:pt x="9281" y="6451"/>
                    <a:pt x="9281" y="6299"/>
                  </a:cubicBezTo>
                  <a:lnTo>
                    <a:pt x="9281" y="5671"/>
                  </a:lnTo>
                  <a:cubicBezTo>
                    <a:pt x="9281" y="5412"/>
                    <a:pt x="9170" y="5153"/>
                    <a:pt x="8985" y="5042"/>
                  </a:cubicBezTo>
                  <a:lnTo>
                    <a:pt x="334" y="51"/>
                  </a:lnTo>
                  <a:cubicBezTo>
                    <a:pt x="276" y="17"/>
                    <a:pt x="223" y="0"/>
                    <a:pt x="17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7"/>
            <p:cNvSpPr/>
            <p:nvPr/>
          </p:nvSpPr>
          <p:spPr>
            <a:xfrm>
              <a:off x="5713975" y="5050600"/>
              <a:ext cx="12975" cy="31800"/>
            </a:xfrm>
            <a:custGeom>
              <a:avLst/>
              <a:gdLst/>
              <a:ahLst/>
              <a:cxnLst/>
              <a:rect l="l" t="t" r="r" b="b"/>
              <a:pathLst>
                <a:path w="519" h="1272" extrusionOk="0">
                  <a:moveTo>
                    <a:pt x="117" y="0"/>
                  </a:moveTo>
                  <a:cubicBezTo>
                    <a:pt x="40" y="0"/>
                    <a:pt x="1" y="95"/>
                    <a:pt x="1" y="229"/>
                  </a:cubicBezTo>
                  <a:lnTo>
                    <a:pt x="1" y="710"/>
                  </a:lnTo>
                  <a:cubicBezTo>
                    <a:pt x="1" y="895"/>
                    <a:pt x="75" y="1080"/>
                    <a:pt x="223" y="1191"/>
                  </a:cubicBezTo>
                  <a:lnTo>
                    <a:pt x="259" y="1228"/>
                  </a:lnTo>
                  <a:cubicBezTo>
                    <a:pt x="300" y="1258"/>
                    <a:pt x="338" y="1272"/>
                    <a:pt x="372" y="1272"/>
                  </a:cubicBezTo>
                  <a:cubicBezTo>
                    <a:pt x="460" y="1272"/>
                    <a:pt x="518" y="1177"/>
                    <a:pt x="518" y="1043"/>
                  </a:cubicBezTo>
                  <a:lnTo>
                    <a:pt x="518" y="525"/>
                  </a:lnTo>
                  <a:cubicBezTo>
                    <a:pt x="518" y="340"/>
                    <a:pt x="407" y="155"/>
                    <a:pt x="259" y="81"/>
                  </a:cubicBezTo>
                  <a:lnTo>
                    <a:pt x="223" y="44"/>
                  </a:lnTo>
                  <a:cubicBezTo>
                    <a:pt x="182" y="14"/>
                    <a:pt x="147" y="0"/>
                    <a:pt x="117" y="0"/>
                  </a:cubicBez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7"/>
            <p:cNvSpPr/>
            <p:nvPr/>
          </p:nvSpPr>
          <p:spPr>
            <a:xfrm>
              <a:off x="5729700" y="5062075"/>
              <a:ext cx="12950" cy="29575"/>
            </a:xfrm>
            <a:custGeom>
              <a:avLst/>
              <a:gdLst/>
              <a:ahLst/>
              <a:cxnLst/>
              <a:rect l="l" t="t" r="r" b="b"/>
              <a:pathLst>
                <a:path w="518" h="1183" extrusionOk="0">
                  <a:moveTo>
                    <a:pt x="153" y="1"/>
                  </a:moveTo>
                  <a:cubicBezTo>
                    <a:pt x="61" y="1"/>
                    <a:pt x="0" y="77"/>
                    <a:pt x="0" y="214"/>
                  </a:cubicBezTo>
                  <a:lnTo>
                    <a:pt x="0" y="621"/>
                  </a:lnTo>
                  <a:cubicBezTo>
                    <a:pt x="0" y="806"/>
                    <a:pt x="111" y="990"/>
                    <a:pt x="259" y="1101"/>
                  </a:cubicBezTo>
                  <a:lnTo>
                    <a:pt x="296" y="1138"/>
                  </a:lnTo>
                  <a:cubicBezTo>
                    <a:pt x="337" y="1169"/>
                    <a:pt x="372" y="1183"/>
                    <a:pt x="401" y="1183"/>
                  </a:cubicBezTo>
                  <a:cubicBezTo>
                    <a:pt x="479" y="1183"/>
                    <a:pt x="518" y="1087"/>
                    <a:pt x="518" y="953"/>
                  </a:cubicBezTo>
                  <a:lnTo>
                    <a:pt x="518" y="547"/>
                  </a:lnTo>
                  <a:cubicBezTo>
                    <a:pt x="518" y="362"/>
                    <a:pt x="444" y="177"/>
                    <a:pt x="296" y="66"/>
                  </a:cubicBezTo>
                  <a:lnTo>
                    <a:pt x="259" y="29"/>
                  </a:lnTo>
                  <a:cubicBezTo>
                    <a:pt x="221" y="10"/>
                    <a:pt x="185" y="1"/>
                    <a:pt x="153" y="1"/>
                  </a:cubicBez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7"/>
            <p:cNvSpPr/>
            <p:nvPr/>
          </p:nvSpPr>
          <p:spPr>
            <a:xfrm>
              <a:off x="5746325" y="5074625"/>
              <a:ext cx="12975" cy="26275"/>
            </a:xfrm>
            <a:custGeom>
              <a:avLst/>
              <a:gdLst/>
              <a:ahLst/>
              <a:cxnLst/>
              <a:rect l="l" t="t" r="r" b="b"/>
              <a:pathLst>
                <a:path w="519" h="1051" extrusionOk="0">
                  <a:moveTo>
                    <a:pt x="117" y="0"/>
                  </a:moveTo>
                  <a:cubicBezTo>
                    <a:pt x="39" y="0"/>
                    <a:pt x="1" y="96"/>
                    <a:pt x="1" y="230"/>
                  </a:cubicBezTo>
                  <a:lnTo>
                    <a:pt x="1" y="488"/>
                  </a:lnTo>
                  <a:cubicBezTo>
                    <a:pt x="1" y="673"/>
                    <a:pt x="75" y="858"/>
                    <a:pt x="222" y="969"/>
                  </a:cubicBezTo>
                  <a:lnTo>
                    <a:pt x="259" y="1006"/>
                  </a:lnTo>
                  <a:cubicBezTo>
                    <a:pt x="300" y="1036"/>
                    <a:pt x="338" y="1050"/>
                    <a:pt x="372" y="1050"/>
                  </a:cubicBezTo>
                  <a:cubicBezTo>
                    <a:pt x="460" y="1050"/>
                    <a:pt x="518" y="955"/>
                    <a:pt x="518" y="821"/>
                  </a:cubicBezTo>
                  <a:lnTo>
                    <a:pt x="518" y="525"/>
                  </a:lnTo>
                  <a:cubicBezTo>
                    <a:pt x="518" y="377"/>
                    <a:pt x="407" y="156"/>
                    <a:pt x="259" y="82"/>
                  </a:cubicBezTo>
                  <a:lnTo>
                    <a:pt x="222" y="45"/>
                  </a:lnTo>
                  <a:cubicBezTo>
                    <a:pt x="182" y="14"/>
                    <a:pt x="147" y="0"/>
                    <a:pt x="117" y="0"/>
                  </a:cubicBezTo>
                  <a:close/>
                </a:path>
              </a:pathLst>
            </a:custGeom>
            <a:solidFill>
              <a:srgbClr val="FF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7"/>
            <p:cNvSpPr/>
            <p:nvPr/>
          </p:nvSpPr>
          <p:spPr>
            <a:xfrm>
              <a:off x="5762975" y="5088500"/>
              <a:ext cx="12950" cy="22550"/>
            </a:xfrm>
            <a:custGeom>
              <a:avLst/>
              <a:gdLst/>
              <a:ahLst/>
              <a:cxnLst/>
              <a:rect l="l" t="t" r="r" b="b"/>
              <a:pathLst>
                <a:path w="518" h="902" extrusionOk="0">
                  <a:moveTo>
                    <a:pt x="147" y="0"/>
                  </a:moveTo>
                  <a:cubicBezTo>
                    <a:pt x="58" y="0"/>
                    <a:pt x="0" y="95"/>
                    <a:pt x="0" y="229"/>
                  </a:cubicBezTo>
                  <a:lnTo>
                    <a:pt x="0" y="377"/>
                  </a:lnTo>
                  <a:cubicBezTo>
                    <a:pt x="0" y="525"/>
                    <a:pt x="111" y="747"/>
                    <a:pt x="259" y="821"/>
                  </a:cubicBezTo>
                  <a:lnTo>
                    <a:pt x="296" y="858"/>
                  </a:lnTo>
                  <a:cubicBezTo>
                    <a:pt x="337" y="888"/>
                    <a:pt x="372" y="902"/>
                    <a:pt x="401" y="902"/>
                  </a:cubicBezTo>
                  <a:cubicBezTo>
                    <a:pt x="479" y="902"/>
                    <a:pt x="518" y="807"/>
                    <a:pt x="518" y="673"/>
                  </a:cubicBezTo>
                  <a:lnTo>
                    <a:pt x="518" y="562"/>
                  </a:lnTo>
                  <a:cubicBezTo>
                    <a:pt x="518" y="377"/>
                    <a:pt x="444" y="192"/>
                    <a:pt x="296" y="81"/>
                  </a:cubicBezTo>
                  <a:lnTo>
                    <a:pt x="259" y="44"/>
                  </a:lnTo>
                  <a:cubicBezTo>
                    <a:pt x="218" y="14"/>
                    <a:pt x="180" y="0"/>
                    <a:pt x="147" y="0"/>
                  </a:cubicBezTo>
                  <a:close/>
                </a:path>
              </a:pathLst>
            </a:custGeom>
            <a:solidFill>
              <a:srgbClr val="FF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7"/>
            <p:cNvSpPr/>
            <p:nvPr/>
          </p:nvSpPr>
          <p:spPr>
            <a:xfrm>
              <a:off x="5779600" y="5099975"/>
              <a:ext cx="12975" cy="20325"/>
            </a:xfrm>
            <a:custGeom>
              <a:avLst/>
              <a:gdLst/>
              <a:ahLst/>
              <a:cxnLst/>
              <a:rect l="l" t="t" r="r" b="b"/>
              <a:pathLst>
                <a:path w="519" h="813" extrusionOk="0">
                  <a:moveTo>
                    <a:pt x="138" y="1"/>
                  </a:moveTo>
                  <a:cubicBezTo>
                    <a:pt x="62" y="1"/>
                    <a:pt x="1" y="77"/>
                    <a:pt x="1" y="214"/>
                  </a:cubicBezTo>
                  <a:lnTo>
                    <a:pt x="1" y="288"/>
                  </a:lnTo>
                  <a:cubicBezTo>
                    <a:pt x="1" y="436"/>
                    <a:pt x="112" y="657"/>
                    <a:pt x="222" y="731"/>
                  </a:cubicBezTo>
                  <a:lnTo>
                    <a:pt x="296" y="768"/>
                  </a:lnTo>
                  <a:cubicBezTo>
                    <a:pt x="327" y="799"/>
                    <a:pt x="357" y="813"/>
                    <a:pt x="386" y="813"/>
                  </a:cubicBezTo>
                  <a:cubicBezTo>
                    <a:pt x="460" y="813"/>
                    <a:pt x="518" y="717"/>
                    <a:pt x="518" y="583"/>
                  </a:cubicBezTo>
                  <a:cubicBezTo>
                    <a:pt x="518" y="362"/>
                    <a:pt x="370" y="140"/>
                    <a:pt x="296" y="103"/>
                  </a:cubicBezTo>
                  <a:lnTo>
                    <a:pt x="222" y="29"/>
                  </a:lnTo>
                  <a:cubicBezTo>
                    <a:pt x="194" y="10"/>
                    <a:pt x="165" y="1"/>
                    <a:pt x="138" y="1"/>
                  </a:cubicBezTo>
                  <a:close/>
                </a:path>
              </a:pathLst>
            </a:custGeom>
            <a:solidFill>
              <a:srgbClr val="16A8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7"/>
            <p:cNvSpPr/>
            <p:nvPr/>
          </p:nvSpPr>
          <p:spPr>
            <a:xfrm>
              <a:off x="5796250" y="5109225"/>
              <a:ext cx="12025" cy="20325"/>
            </a:xfrm>
            <a:custGeom>
              <a:avLst/>
              <a:gdLst/>
              <a:ahLst/>
              <a:cxnLst/>
              <a:rect l="l" t="t" r="r" b="b"/>
              <a:pathLst>
                <a:path w="481" h="813" extrusionOk="0">
                  <a:moveTo>
                    <a:pt x="122" y="0"/>
                  </a:moveTo>
                  <a:cubicBezTo>
                    <a:pt x="41" y="0"/>
                    <a:pt x="0" y="76"/>
                    <a:pt x="0" y="213"/>
                  </a:cubicBezTo>
                  <a:lnTo>
                    <a:pt x="0" y="250"/>
                  </a:lnTo>
                  <a:cubicBezTo>
                    <a:pt x="0" y="435"/>
                    <a:pt x="74" y="620"/>
                    <a:pt x="222" y="731"/>
                  </a:cubicBezTo>
                  <a:lnTo>
                    <a:pt x="259" y="768"/>
                  </a:lnTo>
                  <a:cubicBezTo>
                    <a:pt x="300" y="799"/>
                    <a:pt x="335" y="812"/>
                    <a:pt x="364" y="812"/>
                  </a:cubicBezTo>
                  <a:cubicBezTo>
                    <a:pt x="442" y="812"/>
                    <a:pt x="481" y="717"/>
                    <a:pt x="481" y="583"/>
                  </a:cubicBezTo>
                  <a:cubicBezTo>
                    <a:pt x="481" y="361"/>
                    <a:pt x="407" y="140"/>
                    <a:pt x="259" y="66"/>
                  </a:cubicBezTo>
                  <a:lnTo>
                    <a:pt x="222" y="29"/>
                  </a:lnTo>
                  <a:cubicBezTo>
                    <a:pt x="184" y="10"/>
                    <a:pt x="150" y="0"/>
                    <a:pt x="122" y="0"/>
                  </a:cubicBezTo>
                  <a:close/>
                </a:path>
              </a:pathLst>
            </a:custGeom>
            <a:solidFill>
              <a:srgbClr val="16A8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7"/>
            <p:cNvSpPr/>
            <p:nvPr/>
          </p:nvSpPr>
          <p:spPr>
            <a:xfrm>
              <a:off x="5665000" y="5021425"/>
              <a:ext cx="12950" cy="33250"/>
            </a:xfrm>
            <a:custGeom>
              <a:avLst/>
              <a:gdLst/>
              <a:ahLst/>
              <a:cxnLst/>
              <a:rect l="l" t="t" r="r" b="b"/>
              <a:pathLst>
                <a:path w="518" h="1330" extrusionOk="0">
                  <a:moveTo>
                    <a:pt x="153" y="0"/>
                  </a:moveTo>
                  <a:cubicBezTo>
                    <a:pt x="61" y="0"/>
                    <a:pt x="0" y="76"/>
                    <a:pt x="0" y="213"/>
                  </a:cubicBezTo>
                  <a:lnTo>
                    <a:pt x="0" y="768"/>
                  </a:lnTo>
                  <a:cubicBezTo>
                    <a:pt x="0" y="953"/>
                    <a:pt x="111" y="1211"/>
                    <a:pt x="259" y="1248"/>
                  </a:cubicBezTo>
                  <a:lnTo>
                    <a:pt x="296" y="1285"/>
                  </a:lnTo>
                  <a:cubicBezTo>
                    <a:pt x="337" y="1316"/>
                    <a:pt x="372" y="1330"/>
                    <a:pt x="401" y="1330"/>
                  </a:cubicBezTo>
                  <a:cubicBezTo>
                    <a:pt x="479" y="1330"/>
                    <a:pt x="518" y="1235"/>
                    <a:pt x="518" y="1101"/>
                  </a:cubicBezTo>
                  <a:lnTo>
                    <a:pt x="518" y="546"/>
                  </a:lnTo>
                  <a:cubicBezTo>
                    <a:pt x="518" y="361"/>
                    <a:pt x="444" y="139"/>
                    <a:pt x="296" y="102"/>
                  </a:cubicBezTo>
                  <a:lnTo>
                    <a:pt x="259" y="28"/>
                  </a:lnTo>
                  <a:cubicBezTo>
                    <a:pt x="221" y="9"/>
                    <a:pt x="185" y="0"/>
                    <a:pt x="153" y="0"/>
                  </a:cubicBez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7"/>
            <p:cNvSpPr/>
            <p:nvPr/>
          </p:nvSpPr>
          <p:spPr>
            <a:xfrm>
              <a:off x="5649275" y="5015875"/>
              <a:ext cx="12975" cy="29550"/>
            </a:xfrm>
            <a:custGeom>
              <a:avLst/>
              <a:gdLst/>
              <a:ahLst/>
              <a:cxnLst/>
              <a:rect l="l" t="t" r="r" b="b"/>
              <a:pathLst>
                <a:path w="519" h="1182" extrusionOk="0">
                  <a:moveTo>
                    <a:pt x="123" y="0"/>
                  </a:moveTo>
                  <a:cubicBezTo>
                    <a:pt x="41" y="0"/>
                    <a:pt x="1" y="76"/>
                    <a:pt x="1" y="213"/>
                  </a:cubicBezTo>
                  <a:lnTo>
                    <a:pt x="1" y="620"/>
                  </a:lnTo>
                  <a:cubicBezTo>
                    <a:pt x="1" y="805"/>
                    <a:pt x="75" y="1027"/>
                    <a:pt x="223" y="1101"/>
                  </a:cubicBezTo>
                  <a:lnTo>
                    <a:pt x="260" y="1138"/>
                  </a:lnTo>
                  <a:cubicBezTo>
                    <a:pt x="300" y="1168"/>
                    <a:pt x="338" y="1182"/>
                    <a:pt x="372" y="1182"/>
                  </a:cubicBezTo>
                  <a:cubicBezTo>
                    <a:pt x="460" y="1182"/>
                    <a:pt x="518" y="1087"/>
                    <a:pt x="518" y="953"/>
                  </a:cubicBezTo>
                  <a:lnTo>
                    <a:pt x="518" y="546"/>
                  </a:lnTo>
                  <a:cubicBezTo>
                    <a:pt x="518" y="361"/>
                    <a:pt x="407" y="140"/>
                    <a:pt x="260" y="66"/>
                  </a:cubicBezTo>
                  <a:lnTo>
                    <a:pt x="223" y="29"/>
                  </a:lnTo>
                  <a:cubicBezTo>
                    <a:pt x="184" y="9"/>
                    <a:pt x="151" y="0"/>
                    <a:pt x="123" y="0"/>
                  </a:cubicBez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7"/>
            <p:cNvSpPr/>
            <p:nvPr/>
          </p:nvSpPr>
          <p:spPr>
            <a:xfrm>
              <a:off x="5631725" y="5009000"/>
              <a:ext cx="12950" cy="27200"/>
            </a:xfrm>
            <a:custGeom>
              <a:avLst/>
              <a:gdLst/>
              <a:ahLst/>
              <a:cxnLst/>
              <a:rect l="l" t="t" r="r" b="b"/>
              <a:pathLst>
                <a:path w="518" h="1088" extrusionOk="0">
                  <a:moveTo>
                    <a:pt x="184" y="1"/>
                  </a:moveTo>
                  <a:cubicBezTo>
                    <a:pt x="96" y="1"/>
                    <a:pt x="37" y="96"/>
                    <a:pt x="37" y="230"/>
                  </a:cubicBezTo>
                  <a:lnTo>
                    <a:pt x="37" y="525"/>
                  </a:lnTo>
                  <a:lnTo>
                    <a:pt x="0" y="525"/>
                  </a:lnTo>
                  <a:cubicBezTo>
                    <a:pt x="0" y="710"/>
                    <a:pt x="111" y="969"/>
                    <a:pt x="222" y="1006"/>
                  </a:cubicBezTo>
                  <a:lnTo>
                    <a:pt x="296" y="1043"/>
                  </a:lnTo>
                  <a:cubicBezTo>
                    <a:pt x="327" y="1074"/>
                    <a:pt x="357" y="1087"/>
                    <a:pt x="385" y="1087"/>
                  </a:cubicBezTo>
                  <a:cubicBezTo>
                    <a:pt x="460" y="1087"/>
                    <a:pt x="518" y="992"/>
                    <a:pt x="518" y="858"/>
                  </a:cubicBezTo>
                  <a:lnTo>
                    <a:pt x="518" y="599"/>
                  </a:lnTo>
                  <a:cubicBezTo>
                    <a:pt x="518" y="415"/>
                    <a:pt x="407" y="156"/>
                    <a:pt x="296" y="119"/>
                  </a:cubicBezTo>
                  <a:lnTo>
                    <a:pt x="296" y="45"/>
                  </a:lnTo>
                  <a:cubicBezTo>
                    <a:pt x="255" y="14"/>
                    <a:pt x="217" y="1"/>
                    <a:pt x="184" y="1"/>
                  </a:cubicBezTo>
                  <a:close/>
                </a:path>
              </a:pathLst>
            </a:custGeom>
            <a:solidFill>
              <a:srgbClr val="FF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7"/>
            <p:cNvSpPr/>
            <p:nvPr/>
          </p:nvSpPr>
          <p:spPr>
            <a:xfrm>
              <a:off x="5616000" y="5004375"/>
              <a:ext cx="12050" cy="22575"/>
            </a:xfrm>
            <a:custGeom>
              <a:avLst/>
              <a:gdLst/>
              <a:ahLst/>
              <a:cxnLst/>
              <a:rect l="l" t="t" r="r" b="b"/>
              <a:pathLst>
                <a:path w="482" h="903" extrusionOk="0">
                  <a:moveTo>
                    <a:pt x="117" y="1"/>
                  </a:moveTo>
                  <a:cubicBezTo>
                    <a:pt x="40" y="1"/>
                    <a:pt x="1" y="96"/>
                    <a:pt x="1" y="230"/>
                  </a:cubicBezTo>
                  <a:lnTo>
                    <a:pt x="1" y="341"/>
                  </a:lnTo>
                  <a:cubicBezTo>
                    <a:pt x="1" y="526"/>
                    <a:pt x="75" y="784"/>
                    <a:pt x="223" y="821"/>
                  </a:cubicBezTo>
                  <a:lnTo>
                    <a:pt x="260" y="858"/>
                  </a:lnTo>
                  <a:cubicBezTo>
                    <a:pt x="300" y="889"/>
                    <a:pt x="335" y="903"/>
                    <a:pt x="365" y="903"/>
                  </a:cubicBezTo>
                  <a:cubicBezTo>
                    <a:pt x="443" y="903"/>
                    <a:pt x="481" y="807"/>
                    <a:pt x="481" y="673"/>
                  </a:cubicBezTo>
                  <a:lnTo>
                    <a:pt x="481" y="526"/>
                  </a:lnTo>
                  <a:cubicBezTo>
                    <a:pt x="481" y="341"/>
                    <a:pt x="407" y="119"/>
                    <a:pt x="260" y="82"/>
                  </a:cubicBezTo>
                  <a:lnTo>
                    <a:pt x="223" y="45"/>
                  </a:lnTo>
                  <a:cubicBezTo>
                    <a:pt x="182" y="14"/>
                    <a:pt x="147" y="1"/>
                    <a:pt x="117" y="1"/>
                  </a:cubicBezTo>
                  <a:close/>
                </a:path>
              </a:pathLst>
            </a:custGeom>
            <a:solidFill>
              <a:srgbClr val="FF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7"/>
            <p:cNvSpPr/>
            <p:nvPr/>
          </p:nvSpPr>
          <p:spPr>
            <a:xfrm>
              <a:off x="5599375" y="4996950"/>
              <a:ext cx="12950" cy="20750"/>
            </a:xfrm>
            <a:custGeom>
              <a:avLst/>
              <a:gdLst/>
              <a:ahLst/>
              <a:cxnLst/>
              <a:rect l="l" t="t" r="r" b="b"/>
              <a:pathLst>
                <a:path w="518" h="830" extrusionOk="0">
                  <a:moveTo>
                    <a:pt x="169" y="0"/>
                  </a:moveTo>
                  <a:cubicBezTo>
                    <a:pt x="78" y="0"/>
                    <a:pt x="0" y="82"/>
                    <a:pt x="0" y="268"/>
                  </a:cubicBezTo>
                  <a:cubicBezTo>
                    <a:pt x="0" y="453"/>
                    <a:pt x="111" y="712"/>
                    <a:pt x="222" y="749"/>
                  </a:cubicBezTo>
                  <a:lnTo>
                    <a:pt x="296" y="786"/>
                  </a:lnTo>
                  <a:cubicBezTo>
                    <a:pt x="327" y="816"/>
                    <a:pt x="357" y="830"/>
                    <a:pt x="385" y="830"/>
                  </a:cubicBezTo>
                  <a:cubicBezTo>
                    <a:pt x="460" y="830"/>
                    <a:pt x="518" y="735"/>
                    <a:pt x="518" y="601"/>
                  </a:cubicBezTo>
                  <a:lnTo>
                    <a:pt x="518" y="527"/>
                  </a:lnTo>
                  <a:cubicBezTo>
                    <a:pt x="518" y="342"/>
                    <a:pt x="407" y="83"/>
                    <a:pt x="296" y="46"/>
                  </a:cubicBezTo>
                  <a:lnTo>
                    <a:pt x="222" y="9"/>
                  </a:lnTo>
                  <a:cubicBezTo>
                    <a:pt x="204" y="3"/>
                    <a:pt x="186" y="0"/>
                    <a:pt x="169" y="0"/>
                  </a:cubicBezTo>
                  <a:close/>
                </a:path>
              </a:pathLst>
            </a:custGeom>
            <a:solidFill>
              <a:srgbClr val="16A8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7"/>
            <p:cNvSpPr/>
            <p:nvPr/>
          </p:nvSpPr>
          <p:spPr>
            <a:xfrm>
              <a:off x="5583650" y="4987700"/>
              <a:ext cx="12050" cy="19450"/>
            </a:xfrm>
            <a:custGeom>
              <a:avLst/>
              <a:gdLst/>
              <a:ahLst/>
              <a:cxnLst/>
              <a:rect l="l" t="t" r="r" b="b"/>
              <a:pathLst>
                <a:path w="482" h="778" extrusionOk="0">
                  <a:moveTo>
                    <a:pt x="155" y="0"/>
                  </a:moveTo>
                  <a:cubicBezTo>
                    <a:pt x="52" y="0"/>
                    <a:pt x="1" y="77"/>
                    <a:pt x="1" y="231"/>
                  </a:cubicBezTo>
                  <a:cubicBezTo>
                    <a:pt x="1" y="416"/>
                    <a:pt x="75" y="638"/>
                    <a:pt x="223" y="712"/>
                  </a:cubicBezTo>
                  <a:lnTo>
                    <a:pt x="260" y="749"/>
                  </a:lnTo>
                  <a:cubicBezTo>
                    <a:pt x="298" y="768"/>
                    <a:pt x="331" y="777"/>
                    <a:pt x="359" y="777"/>
                  </a:cubicBezTo>
                  <a:cubicBezTo>
                    <a:pt x="441" y="777"/>
                    <a:pt x="481" y="701"/>
                    <a:pt x="481" y="564"/>
                  </a:cubicBezTo>
                  <a:lnTo>
                    <a:pt x="481" y="527"/>
                  </a:lnTo>
                  <a:cubicBezTo>
                    <a:pt x="481" y="342"/>
                    <a:pt x="407" y="83"/>
                    <a:pt x="260" y="46"/>
                  </a:cubicBezTo>
                  <a:lnTo>
                    <a:pt x="223" y="10"/>
                  </a:lnTo>
                  <a:cubicBezTo>
                    <a:pt x="198" y="3"/>
                    <a:pt x="175" y="0"/>
                    <a:pt x="155" y="0"/>
                  </a:cubicBezTo>
                  <a:close/>
                </a:path>
              </a:pathLst>
            </a:custGeom>
            <a:solidFill>
              <a:srgbClr val="16A8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7"/>
            <p:cNvSpPr/>
            <p:nvPr/>
          </p:nvSpPr>
          <p:spPr>
            <a:xfrm>
              <a:off x="5682550" y="5029525"/>
              <a:ext cx="27750" cy="46225"/>
            </a:xfrm>
            <a:custGeom>
              <a:avLst/>
              <a:gdLst/>
              <a:ahLst/>
              <a:cxnLst/>
              <a:rect l="l" t="t" r="r" b="b"/>
              <a:pathLst>
                <a:path w="1110" h="1849" extrusionOk="0">
                  <a:moveTo>
                    <a:pt x="1" y="0"/>
                  </a:moveTo>
                  <a:lnTo>
                    <a:pt x="1" y="1183"/>
                  </a:lnTo>
                  <a:lnTo>
                    <a:pt x="1110" y="1849"/>
                  </a:lnTo>
                  <a:lnTo>
                    <a:pt x="1110" y="629"/>
                  </a:lnTo>
                  <a:lnTo>
                    <a:pt x="1" y="0"/>
                  </a:lnTo>
                  <a:close/>
                </a:path>
              </a:pathLst>
            </a:custGeom>
            <a:solidFill>
              <a:srgbClr val="174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7"/>
            <p:cNvSpPr/>
            <p:nvPr/>
          </p:nvSpPr>
          <p:spPr>
            <a:xfrm>
              <a:off x="5685325" y="5037825"/>
              <a:ext cx="950" cy="7425"/>
            </a:xfrm>
            <a:custGeom>
              <a:avLst/>
              <a:gdLst/>
              <a:ahLst/>
              <a:cxnLst/>
              <a:rect l="l" t="t" r="r" b="b"/>
              <a:pathLst>
                <a:path w="38" h="297" extrusionOk="0">
                  <a:moveTo>
                    <a:pt x="1" y="1"/>
                  </a:moveTo>
                  <a:lnTo>
                    <a:pt x="1" y="38"/>
                  </a:lnTo>
                  <a:lnTo>
                    <a:pt x="1" y="223"/>
                  </a:lnTo>
                  <a:lnTo>
                    <a:pt x="1" y="297"/>
                  </a:lnTo>
                  <a:lnTo>
                    <a:pt x="38" y="260"/>
                  </a:lnTo>
                  <a:lnTo>
                    <a:pt x="38" y="38"/>
                  </a:lnTo>
                  <a:lnTo>
                    <a:pt x="1" y="1"/>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7"/>
            <p:cNvSpPr/>
            <p:nvPr/>
          </p:nvSpPr>
          <p:spPr>
            <a:xfrm>
              <a:off x="5691800" y="5042450"/>
              <a:ext cx="950" cy="6500"/>
            </a:xfrm>
            <a:custGeom>
              <a:avLst/>
              <a:gdLst/>
              <a:ahLst/>
              <a:cxnLst/>
              <a:rect l="l" t="t" r="r" b="b"/>
              <a:pathLst>
                <a:path w="38" h="260" extrusionOk="0">
                  <a:moveTo>
                    <a:pt x="0" y="1"/>
                  </a:moveTo>
                  <a:lnTo>
                    <a:pt x="0" y="223"/>
                  </a:lnTo>
                  <a:lnTo>
                    <a:pt x="0" y="260"/>
                  </a:lnTo>
                  <a:lnTo>
                    <a:pt x="37" y="260"/>
                  </a:lnTo>
                  <a:lnTo>
                    <a:pt x="37" y="38"/>
                  </a:lnTo>
                  <a:lnTo>
                    <a:pt x="0" y="1"/>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7"/>
            <p:cNvSpPr/>
            <p:nvPr/>
          </p:nvSpPr>
          <p:spPr>
            <a:xfrm>
              <a:off x="5685325" y="5045225"/>
              <a:ext cx="950" cy="8350"/>
            </a:xfrm>
            <a:custGeom>
              <a:avLst/>
              <a:gdLst/>
              <a:ahLst/>
              <a:cxnLst/>
              <a:rect l="l" t="t" r="r" b="b"/>
              <a:pathLst>
                <a:path w="38" h="334" extrusionOk="0">
                  <a:moveTo>
                    <a:pt x="1" y="1"/>
                  </a:moveTo>
                  <a:lnTo>
                    <a:pt x="1" y="75"/>
                  </a:lnTo>
                  <a:lnTo>
                    <a:pt x="1" y="296"/>
                  </a:lnTo>
                  <a:lnTo>
                    <a:pt x="1" y="333"/>
                  </a:lnTo>
                  <a:lnTo>
                    <a:pt x="38" y="333"/>
                  </a:lnTo>
                  <a:lnTo>
                    <a:pt x="38" y="112"/>
                  </a:lnTo>
                  <a:lnTo>
                    <a:pt x="1" y="1"/>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7"/>
            <p:cNvSpPr/>
            <p:nvPr/>
          </p:nvSpPr>
          <p:spPr>
            <a:xfrm>
              <a:off x="5691800" y="5049850"/>
              <a:ext cx="950" cy="8350"/>
            </a:xfrm>
            <a:custGeom>
              <a:avLst/>
              <a:gdLst/>
              <a:ahLst/>
              <a:cxnLst/>
              <a:rect l="l" t="t" r="r" b="b"/>
              <a:pathLst>
                <a:path w="38" h="334" extrusionOk="0">
                  <a:moveTo>
                    <a:pt x="0" y="1"/>
                  </a:moveTo>
                  <a:lnTo>
                    <a:pt x="0" y="259"/>
                  </a:lnTo>
                  <a:lnTo>
                    <a:pt x="0" y="333"/>
                  </a:lnTo>
                  <a:lnTo>
                    <a:pt x="37" y="296"/>
                  </a:lnTo>
                  <a:lnTo>
                    <a:pt x="37" y="74"/>
                  </a:lnTo>
                  <a:lnTo>
                    <a:pt x="0" y="1"/>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7"/>
            <p:cNvSpPr/>
            <p:nvPr/>
          </p:nvSpPr>
          <p:spPr>
            <a:xfrm>
              <a:off x="5685325" y="5053550"/>
              <a:ext cx="6500" cy="4650"/>
            </a:xfrm>
            <a:custGeom>
              <a:avLst/>
              <a:gdLst/>
              <a:ahLst/>
              <a:cxnLst/>
              <a:rect l="l" t="t" r="r" b="b"/>
              <a:pathLst>
                <a:path w="260" h="186" extrusionOk="0">
                  <a:moveTo>
                    <a:pt x="1" y="0"/>
                  </a:moveTo>
                  <a:lnTo>
                    <a:pt x="38" y="111"/>
                  </a:lnTo>
                  <a:lnTo>
                    <a:pt x="259" y="185"/>
                  </a:lnTo>
                  <a:lnTo>
                    <a:pt x="259" y="111"/>
                  </a:lnTo>
                  <a:lnTo>
                    <a:pt x="38" y="0"/>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7"/>
            <p:cNvSpPr/>
            <p:nvPr/>
          </p:nvSpPr>
          <p:spPr>
            <a:xfrm>
              <a:off x="5685325" y="5035975"/>
              <a:ext cx="6500" cy="6500"/>
            </a:xfrm>
            <a:custGeom>
              <a:avLst/>
              <a:gdLst/>
              <a:ahLst/>
              <a:cxnLst/>
              <a:rect l="l" t="t" r="r" b="b"/>
              <a:pathLst>
                <a:path w="260" h="260" extrusionOk="0">
                  <a:moveTo>
                    <a:pt x="38" y="1"/>
                  </a:moveTo>
                  <a:lnTo>
                    <a:pt x="1" y="75"/>
                  </a:lnTo>
                  <a:lnTo>
                    <a:pt x="38" y="112"/>
                  </a:lnTo>
                  <a:lnTo>
                    <a:pt x="259" y="260"/>
                  </a:lnTo>
                  <a:lnTo>
                    <a:pt x="259" y="186"/>
                  </a:lnTo>
                  <a:lnTo>
                    <a:pt x="259" y="149"/>
                  </a:lnTo>
                  <a:lnTo>
                    <a:pt x="38" y="1"/>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7"/>
            <p:cNvSpPr/>
            <p:nvPr/>
          </p:nvSpPr>
          <p:spPr>
            <a:xfrm>
              <a:off x="5699200" y="5045225"/>
              <a:ext cx="1875" cy="8350"/>
            </a:xfrm>
            <a:custGeom>
              <a:avLst/>
              <a:gdLst/>
              <a:ahLst/>
              <a:cxnLst/>
              <a:rect l="l" t="t" r="r" b="b"/>
              <a:pathLst>
                <a:path w="75" h="334" extrusionOk="0">
                  <a:moveTo>
                    <a:pt x="37" y="1"/>
                  </a:moveTo>
                  <a:lnTo>
                    <a:pt x="0" y="75"/>
                  </a:lnTo>
                  <a:lnTo>
                    <a:pt x="0" y="296"/>
                  </a:lnTo>
                  <a:lnTo>
                    <a:pt x="37" y="333"/>
                  </a:lnTo>
                  <a:lnTo>
                    <a:pt x="74" y="333"/>
                  </a:lnTo>
                  <a:lnTo>
                    <a:pt x="74" y="112"/>
                  </a:lnTo>
                  <a:lnTo>
                    <a:pt x="37" y="1"/>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7"/>
            <p:cNvSpPr/>
            <p:nvPr/>
          </p:nvSpPr>
          <p:spPr>
            <a:xfrm>
              <a:off x="5700125" y="5053550"/>
              <a:ext cx="6475" cy="4650"/>
            </a:xfrm>
            <a:custGeom>
              <a:avLst/>
              <a:gdLst/>
              <a:ahLst/>
              <a:cxnLst/>
              <a:rect l="l" t="t" r="r" b="b"/>
              <a:pathLst>
                <a:path w="259" h="186" extrusionOk="0">
                  <a:moveTo>
                    <a:pt x="0" y="0"/>
                  </a:moveTo>
                  <a:lnTo>
                    <a:pt x="37" y="111"/>
                  </a:lnTo>
                  <a:lnTo>
                    <a:pt x="222" y="185"/>
                  </a:lnTo>
                  <a:lnTo>
                    <a:pt x="259" y="185"/>
                  </a:lnTo>
                  <a:lnTo>
                    <a:pt x="222" y="111"/>
                  </a:lnTo>
                  <a:lnTo>
                    <a:pt x="37" y="0"/>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7"/>
            <p:cNvSpPr/>
            <p:nvPr/>
          </p:nvSpPr>
          <p:spPr>
            <a:xfrm>
              <a:off x="5705650" y="5058175"/>
              <a:ext cx="2800" cy="8325"/>
            </a:xfrm>
            <a:custGeom>
              <a:avLst/>
              <a:gdLst/>
              <a:ahLst/>
              <a:cxnLst/>
              <a:rect l="l" t="t" r="r" b="b"/>
              <a:pathLst>
                <a:path w="112" h="333" extrusionOk="0">
                  <a:moveTo>
                    <a:pt x="1" y="0"/>
                  </a:moveTo>
                  <a:lnTo>
                    <a:pt x="1" y="222"/>
                  </a:lnTo>
                  <a:lnTo>
                    <a:pt x="38" y="333"/>
                  </a:lnTo>
                  <a:lnTo>
                    <a:pt x="112" y="296"/>
                  </a:lnTo>
                  <a:lnTo>
                    <a:pt x="112" y="37"/>
                  </a:lnTo>
                  <a:lnTo>
                    <a:pt x="38" y="0"/>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7"/>
            <p:cNvSpPr/>
            <p:nvPr/>
          </p:nvSpPr>
          <p:spPr>
            <a:xfrm>
              <a:off x="5700125" y="5061875"/>
              <a:ext cx="6475" cy="4625"/>
            </a:xfrm>
            <a:custGeom>
              <a:avLst/>
              <a:gdLst/>
              <a:ahLst/>
              <a:cxnLst/>
              <a:rect l="l" t="t" r="r" b="b"/>
              <a:pathLst>
                <a:path w="259" h="185" extrusionOk="0">
                  <a:moveTo>
                    <a:pt x="0" y="0"/>
                  </a:moveTo>
                  <a:lnTo>
                    <a:pt x="37" y="74"/>
                  </a:lnTo>
                  <a:lnTo>
                    <a:pt x="222" y="185"/>
                  </a:lnTo>
                  <a:lnTo>
                    <a:pt x="259" y="185"/>
                  </a:lnTo>
                  <a:lnTo>
                    <a:pt x="222" y="74"/>
                  </a:lnTo>
                  <a:lnTo>
                    <a:pt x="37" y="0"/>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7"/>
            <p:cNvSpPr/>
            <p:nvPr/>
          </p:nvSpPr>
          <p:spPr>
            <a:xfrm>
              <a:off x="5700125" y="5045225"/>
              <a:ext cx="6475" cy="4650"/>
            </a:xfrm>
            <a:custGeom>
              <a:avLst/>
              <a:gdLst/>
              <a:ahLst/>
              <a:cxnLst/>
              <a:rect l="l" t="t" r="r" b="b"/>
              <a:pathLst>
                <a:path w="259" h="186" extrusionOk="0">
                  <a:moveTo>
                    <a:pt x="0" y="1"/>
                  </a:moveTo>
                  <a:lnTo>
                    <a:pt x="37" y="112"/>
                  </a:lnTo>
                  <a:lnTo>
                    <a:pt x="222" y="186"/>
                  </a:lnTo>
                  <a:lnTo>
                    <a:pt x="259" y="186"/>
                  </a:lnTo>
                  <a:lnTo>
                    <a:pt x="222" y="112"/>
                  </a:lnTo>
                  <a:lnTo>
                    <a:pt x="37" y="1"/>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7"/>
            <p:cNvSpPr/>
            <p:nvPr/>
          </p:nvSpPr>
          <p:spPr>
            <a:xfrm>
              <a:off x="5695500" y="5058175"/>
              <a:ext cx="950" cy="4650"/>
            </a:xfrm>
            <a:custGeom>
              <a:avLst/>
              <a:gdLst/>
              <a:ahLst/>
              <a:cxnLst/>
              <a:rect l="l" t="t" r="r" b="b"/>
              <a:pathLst>
                <a:path w="38" h="186" extrusionOk="0">
                  <a:moveTo>
                    <a:pt x="0" y="0"/>
                  </a:moveTo>
                  <a:lnTo>
                    <a:pt x="0" y="185"/>
                  </a:lnTo>
                  <a:lnTo>
                    <a:pt x="37" y="185"/>
                  </a:lnTo>
                  <a:lnTo>
                    <a:pt x="37" y="37"/>
                  </a:lnTo>
                  <a:lnTo>
                    <a:pt x="0" y="0"/>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7"/>
            <p:cNvSpPr/>
            <p:nvPr/>
          </p:nvSpPr>
          <p:spPr>
            <a:xfrm>
              <a:off x="5714900" y="5000875"/>
              <a:ext cx="101700" cy="84125"/>
            </a:xfrm>
            <a:custGeom>
              <a:avLst/>
              <a:gdLst/>
              <a:ahLst/>
              <a:cxnLst/>
              <a:rect l="l" t="t" r="r" b="b"/>
              <a:pathLst>
                <a:path w="4068" h="3365" extrusionOk="0">
                  <a:moveTo>
                    <a:pt x="1" y="0"/>
                  </a:moveTo>
                  <a:lnTo>
                    <a:pt x="1" y="1035"/>
                  </a:lnTo>
                  <a:lnTo>
                    <a:pt x="4067" y="3364"/>
                  </a:lnTo>
                  <a:lnTo>
                    <a:pt x="4067" y="2329"/>
                  </a:lnTo>
                  <a:lnTo>
                    <a:pt x="1" y="0"/>
                  </a:lnTo>
                  <a:close/>
                </a:path>
              </a:pathLst>
            </a:custGeom>
            <a:solidFill>
              <a:srgbClr val="303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7"/>
            <p:cNvSpPr/>
            <p:nvPr/>
          </p:nvSpPr>
          <p:spPr>
            <a:xfrm>
              <a:off x="5816575" y="5010100"/>
              <a:ext cx="85975" cy="74900"/>
            </a:xfrm>
            <a:custGeom>
              <a:avLst/>
              <a:gdLst/>
              <a:ahLst/>
              <a:cxnLst/>
              <a:rect l="l" t="t" r="r" b="b"/>
              <a:pathLst>
                <a:path w="3439" h="2996" extrusionOk="0">
                  <a:moveTo>
                    <a:pt x="3439" y="1"/>
                  </a:moveTo>
                  <a:lnTo>
                    <a:pt x="0" y="1960"/>
                  </a:lnTo>
                  <a:lnTo>
                    <a:pt x="0" y="2995"/>
                  </a:lnTo>
                  <a:lnTo>
                    <a:pt x="3439" y="999"/>
                  </a:lnTo>
                  <a:lnTo>
                    <a:pt x="3439" y="1"/>
                  </a:lnTo>
                  <a:close/>
                </a:path>
              </a:pathLst>
            </a:custGeom>
            <a:solidFill>
              <a:srgbClr val="121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7"/>
            <p:cNvSpPr/>
            <p:nvPr/>
          </p:nvSpPr>
          <p:spPr>
            <a:xfrm>
              <a:off x="5714900" y="4950950"/>
              <a:ext cx="187650" cy="108175"/>
            </a:xfrm>
            <a:custGeom>
              <a:avLst/>
              <a:gdLst/>
              <a:ahLst/>
              <a:cxnLst/>
              <a:rect l="l" t="t" r="r" b="b"/>
              <a:pathLst>
                <a:path w="7506" h="4327" extrusionOk="0">
                  <a:moveTo>
                    <a:pt x="3476" y="1"/>
                  </a:moveTo>
                  <a:lnTo>
                    <a:pt x="1" y="1997"/>
                  </a:lnTo>
                  <a:lnTo>
                    <a:pt x="4067" y="4326"/>
                  </a:lnTo>
                  <a:lnTo>
                    <a:pt x="7506" y="2367"/>
                  </a:lnTo>
                  <a:lnTo>
                    <a:pt x="3476" y="1"/>
                  </a:lnTo>
                  <a:close/>
                </a:path>
              </a:pathLst>
            </a:custGeom>
            <a:solidFill>
              <a:srgbClr val="53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7"/>
            <p:cNvSpPr/>
            <p:nvPr/>
          </p:nvSpPr>
          <p:spPr>
            <a:xfrm>
              <a:off x="5778675" y="4988150"/>
              <a:ext cx="61025" cy="33775"/>
            </a:xfrm>
            <a:custGeom>
              <a:avLst/>
              <a:gdLst/>
              <a:ahLst/>
              <a:cxnLst/>
              <a:rect l="l" t="t" r="r" b="b"/>
              <a:pathLst>
                <a:path w="2441" h="1351" extrusionOk="0">
                  <a:moveTo>
                    <a:pt x="273" y="1"/>
                  </a:moveTo>
                  <a:cubicBezTo>
                    <a:pt x="204" y="1"/>
                    <a:pt x="130" y="10"/>
                    <a:pt x="75" y="28"/>
                  </a:cubicBezTo>
                  <a:cubicBezTo>
                    <a:pt x="1" y="139"/>
                    <a:pt x="1" y="213"/>
                    <a:pt x="75" y="250"/>
                  </a:cubicBezTo>
                  <a:lnTo>
                    <a:pt x="1923" y="1322"/>
                  </a:lnTo>
                  <a:cubicBezTo>
                    <a:pt x="1979" y="1341"/>
                    <a:pt x="2053" y="1350"/>
                    <a:pt x="2122" y="1350"/>
                  </a:cubicBezTo>
                  <a:cubicBezTo>
                    <a:pt x="2191" y="1350"/>
                    <a:pt x="2256" y="1341"/>
                    <a:pt x="2293" y="1322"/>
                  </a:cubicBezTo>
                  <a:cubicBezTo>
                    <a:pt x="2441" y="1285"/>
                    <a:pt x="2441" y="1138"/>
                    <a:pt x="2293" y="1101"/>
                  </a:cubicBezTo>
                  <a:lnTo>
                    <a:pt x="444" y="28"/>
                  </a:lnTo>
                  <a:cubicBezTo>
                    <a:pt x="407" y="10"/>
                    <a:pt x="343" y="1"/>
                    <a:pt x="273"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7"/>
            <p:cNvSpPr/>
            <p:nvPr/>
          </p:nvSpPr>
          <p:spPr>
            <a:xfrm>
              <a:off x="5738925" y="5028600"/>
              <a:ext cx="18525" cy="10175"/>
            </a:xfrm>
            <a:custGeom>
              <a:avLst/>
              <a:gdLst/>
              <a:ahLst/>
              <a:cxnLst/>
              <a:rect l="l" t="t" r="r" b="b"/>
              <a:pathLst>
                <a:path w="741" h="407" extrusionOk="0">
                  <a:moveTo>
                    <a:pt x="260" y="0"/>
                  </a:moveTo>
                  <a:lnTo>
                    <a:pt x="1" y="111"/>
                  </a:lnTo>
                  <a:lnTo>
                    <a:pt x="518" y="407"/>
                  </a:lnTo>
                  <a:lnTo>
                    <a:pt x="740" y="259"/>
                  </a:lnTo>
                  <a:lnTo>
                    <a:pt x="260" y="0"/>
                  </a:lnTo>
                  <a:close/>
                </a:path>
              </a:pathLst>
            </a:custGeom>
            <a:solidFill>
              <a:srgbClr val="D1D3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7"/>
            <p:cNvSpPr/>
            <p:nvPr/>
          </p:nvSpPr>
          <p:spPr>
            <a:xfrm>
              <a:off x="5751875" y="5035075"/>
              <a:ext cx="5575" cy="14800"/>
            </a:xfrm>
            <a:custGeom>
              <a:avLst/>
              <a:gdLst/>
              <a:ahLst/>
              <a:cxnLst/>
              <a:rect l="l" t="t" r="r" b="b"/>
              <a:pathLst>
                <a:path w="223" h="592" extrusionOk="0">
                  <a:moveTo>
                    <a:pt x="222" y="0"/>
                  </a:moveTo>
                  <a:lnTo>
                    <a:pt x="0" y="148"/>
                  </a:lnTo>
                  <a:lnTo>
                    <a:pt x="0" y="592"/>
                  </a:lnTo>
                  <a:lnTo>
                    <a:pt x="222" y="481"/>
                  </a:lnTo>
                  <a:lnTo>
                    <a:pt x="222" y="0"/>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7"/>
            <p:cNvSpPr/>
            <p:nvPr/>
          </p:nvSpPr>
          <p:spPr>
            <a:xfrm>
              <a:off x="5738925" y="5031375"/>
              <a:ext cx="12975" cy="18500"/>
            </a:xfrm>
            <a:custGeom>
              <a:avLst/>
              <a:gdLst/>
              <a:ahLst/>
              <a:cxnLst/>
              <a:rect l="l" t="t" r="r" b="b"/>
              <a:pathLst>
                <a:path w="519" h="740" extrusionOk="0">
                  <a:moveTo>
                    <a:pt x="1" y="0"/>
                  </a:moveTo>
                  <a:lnTo>
                    <a:pt x="1" y="481"/>
                  </a:lnTo>
                  <a:lnTo>
                    <a:pt x="518" y="740"/>
                  </a:lnTo>
                  <a:lnTo>
                    <a:pt x="518" y="296"/>
                  </a:lnTo>
                  <a:lnTo>
                    <a:pt x="1" y="0"/>
                  </a:lnTo>
                  <a:close/>
                </a:path>
              </a:pathLst>
            </a:custGeom>
            <a:solidFill>
              <a:srgbClr val="BCB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7"/>
            <p:cNvSpPr/>
            <p:nvPr/>
          </p:nvSpPr>
          <p:spPr>
            <a:xfrm>
              <a:off x="5740775" y="5035975"/>
              <a:ext cx="10200" cy="12050"/>
            </a:xfrm>
            <a:custGeom>
              <a:avLst/>
              <a:gdLst/>
              <a:ahLst/>
              <a:cxnLst/>
              <a:rect l="l" t="t" r="r" b="b"/>
              <a:pathLst>
                <a:path w="408" h="482" extrusionOk="0">
                  <a:moveTo>
                    <a:pt x="1" y="1"/>
                  </a:moveTo>
                  <a:lnTo>
                    <a:pt x="1" y="260"/>
                  </a:lnTo>
                  <a:lnTo>
                    <a:pt x="408" y="482"/>
                  </a:lnTo>
                  <a:lnTo>
                    <a:pt x="408" y="260"/>
                  </a:lnTo>
                  <a:lnTo>
                    <a:pt x="297" y="186"/>
                  </a:lnTo>
                  <a:lnTo>
                    <a:pt x="297" y="149"/>
                  </a:lnTo>
                  <a:lnTo>
                    <a:pt x="75" y="1"/>
                  </a:lnTo>
                  <a:lnTo>
                    <a:pt x="75" y="75"/>
                  </a:lnTo>
                  <a:lnTo>
                    <a:pt x="1" y="1"/>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7"/>
            <p:cNvSpPr/>
            <p:nvPr/>
          </p:nvSpPr>
          <p:spPr>
            <a:xfrm>
              <a:off x="5747250" y="5023975"/>
              <a:ext cx="950" cy="2575"/>
            </a:xfrm>
            <a:custGeom>
              <a:avLst/>
              <a:gdLst/>
              <a:ahLst/>
              <a:cxnLst/>
              <a:rect l="l" t="t" r="r" b="b"/>
              <a:pathLst>
                <a:path w="38" h="103" extrusionOk="0">
                  <a:moveTo>
                    <a:pt x="1" y="0"/>
                  </a:moveTo>
                  <a:lnTo>
                    <a:pt x="1" y="74"/>
                  </a:lnTo>
                  <a:cubicBezTo>
                    <a:pt x="19" y="93"/>
                    <a:pt x="28" y="102"/>
                    <a:pt x="33" y="102"/>
                  </a:cubicBezTo>
                  <a:cubicBezTo>
                    <a:pt x="38" y="102"/>
                    <a:pt x="38" y="93"/>
                    <a:pt x="38" y="74"/>
                  </a:cubicBezTo>
                  <a:cubicBezTo>
                    <a:pt x="38" y="37"/>
                    <a:pt x="38" y="37"/>
                    <a:pt x="1" y="0"/>
                  </a:cubicBez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7"/>
            <p:cNvSpPr/>
            <p:nvPr/>
          </p:nvSpPr>
          <p:spPr>
            <a:xfrm>
              <a:off x="5748175" y="5025825"/>
              <a:ext cx="2800" cy="2800"/>
            </a:xfrm>
            <a:custGeom>
              <a:avLst/>
              <a:gdLst/>
              <a:ahLst/>
              <a:cxnLst/>
              <a:rect l="l" t="t" r="r" b="b"/>
              <a:pathLst>
                <a:path w="112" h="112" extrusionOk="0">
                  <a:moveTo>
                    <a:pt x="1" y="0"/>
                  </a:moveTo>
                  <a:cubicBezTo>
                    <a:pt x="1" y="37"/>
                    <a:pt x="75" y="111"/>
                    <a:pt x="75" y="111"/>
                  </a:cubicBezTo>
                  <a:cubicBezTo>
                    <a:pt x="112" y="111"/>
                    <a:pt x="112" y="111"/>
                    <a:pt x="112" y="37"/>
                  </a:cubicBezTo>
                  <a:cubicBezTo>
                    <a:pt x="112" y="0"/>
                    <a:pt x="75" y="0"/>
                    <a:pt x="1" y="0"/>
                  </a:cubicBez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7"/>
            <p:cNvSpPr/>
            <p:nvPr/>
          </p:nvSpPr>
          <p:spPr>
            <a:xfrm>
              <a:off x="5750025" y="5025825"/>
              <a:ext cx="1875" cy="3725"/>
            </a:xfrm>
            <a:custGeom>
              <a:avLst/>
              <a:gdLst/>
              <a:ahLst/>
              <a:cxnLst/>
              <a:rect l="l" t="t" r="r" b="b"/>
              <a:pathLst>
                <a:path w="75" h="149" extrusionOk="0">
                  <a:moveTo>
                    <a:pt x="38" y="0"/>
                  </a:moveTo>
                  <a:lnTo>
                    <a:pt x="1" y="111"/>
                  </a:lnTo>
                  <a:lnTo>
                    <a:pt x="38" y="111"/>
                  </a:lnTo>
                  <a:lnTo>
                    <a:pt x="38" y="148"/>
                  </a:lnTo>
                  <a:lnTo>
                    <a:pt x="74" y="148"/>
                  </a:lnTo>
                  <a:lnTo>
                    <a:pt x="74" y="37"/>
                  </a:lnTo>
                  <a:lnTo>
                    <a:pt x="38" y="0"/>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7"/>
            <p:cNvSpPr/>
            <p:nvPr/>
          </p:nvSpPr>
          <p:spPr>
            <a:xfrm>
              <a:off x="5754650" y="5028600"/>
              <a:ext cx="950" cy="950"/>
            </a:xfrm>
            <a:custGeom>
              <a:avLst/>
              <a:gdLst/>
              <a:ahLst/>
              <a:cxnLst/>
              <a:rect l="l" t="t" r="r" b="b"/>
              <a:pathLst>
                <a:path w="38" h="38" extrusionOk="0">
                  <a:moveTo>
                    <a:pt x="0" y="0"/>
                  </a:moveTo>
                  <a:lnTo>
                    <a:pt x="0" y="37"/>
                  </a:lnTo>
                  <a:lnTo>
                    <a:pt x="37" y="37"/>
                  </a:lnTo>
                  <a:lnTo>
                    <a:pt x="0" y="0"/>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7"/>
            <p:cNvSpPr/>
            <p:nvPr/>
          </p:nvSpPr>
          <p:spPr>
            <a:xfrm>
              <a:off x="5756500" y="5029525"/>
              <a:ext cx="950" cy="1875"/>
            </a:xfrm>
            <a:custGeom>
              <a:avLst/>
              <a:gdLst/>
              <a:ahLst/>
              <a:cxnLst/>
              <a:rect l="l" t="t" r="r" b="b"/>
              <a:pathLst>
                <a:path w="38" h="75" extrusionOk="0">
                  <a:moveTo>
                    <a:pt x="0" y="0"/>
                  </a:moveTo>
                  <a:cubicBezTo>
                    <a:pt x="37" y="37"/>
                    <a:pt x="37" y="37"/>
                    <a:pt x="37" y="74"/>
                  </a:cubicBezTo>
                  <a:lnTo>
                    <a:pt x="37" y="0"/>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7"/>
            <p:cNvSpPr/>
            <p:nvPr/>
          </p:nvSpPr>
          <p:spPr>
            <a:xfrm>
              <a:off x="5765750" y="5043375"/>
              <a:ext cx="5550" cy="14825"/>
            </a:xfrm>
            <a:custGeom>
              <a:avLst/>
              <a:gdLst/>
              <a:ahLst/>
              <a:cxnLst/>
              <a:rect l="l" t="t" r="r" b="b"/>
              <a:pathLst>
                <a:path w="222" h="593" extrusionOk="0">
                  <a:moveTo>
                    <a:pt x="222" y="1"/>
                  </a:moveTo>
                  <a:lnTo>
                    <a:pt x="0" y="149"/>
                  </a:lnTo>
                  <a:lnTo>
                    <a:pt x="0" y="592"/>
                  </a:lnTo>
                  <a:lnTo>
                    <a:pt x="222" y="444"/>
                  </a:lnTo>
                  <a:lnTo>
                    <a:pt x="222" y="1"/>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7"/>
            <p:cNvSpPr/>
            <p:nvPr/>
          </p:nvSpPr>
          <p:spPr>
            <a:xfrm>
              <a:off x="5756500" y="5037825"/>
              <a:ext cx="14800" cy="9275"/>
            </a:xfrm>
            <a:custGeom>
              <a:avLst/>
              <a:gdLst/>
              <a:ahLst/>
              <a:cxnLst/>
              <a:rect l="l" t="t" r="r" b="b"/>
              <a:pathLst>
                <a:path w="592" h="371" extrusionOk="0">
                  <a:moveTo>
                    <a:pt x="222" y="1"/>
                  </a:moveTo>
                  <a:lnTo>
                    <a:pt x="0" y="112"/>
                  </a:lnTo>
                  <a:lnTo>
                    <a:pt x="370" y="371"/>
                  </a:lnTo>
                  <a:lnTo>
                    <a:pt x="592" y="223"/>
                  </a:lnTo>
                  <a:lnTo>
                    <a:pt x="222" y="1"/>
                  </a:lnTo>
                  <a:close/>
                </a:path>
              </a:pathLst>
            </a:custGeom>
            <a:solidFill>
              <a:srgbClr val="D1D3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7"/>
            <p:cNvSpPr/>
            <p:nvPr/>
          </p:nvSpPr>
          <p:spPr>
            <a:xfrm>
              <a:off x="5756500" y="5040600"/>
              <a:ext cx="9275" cy="17600"/>
            </a:xfrm>
            <a:custGeom>
              <a:avLst/>
              <a:gdLst/>
              <a:ahLst/>
              <a:cxnLst/>
              <a:rect l="l" t="t" r="r" b="b"/>
              <a:pathLst>
                <a:path w="371" h="704" extrusionOk="0">
                  <a:moveTo>
                    <a:pt x="0" y="1"/>
                  </a:moveTo>
                  <a:lnTo>
                    <a:pt x="0" y="481"/>
                  </a:lnTo>
                  <a:lnTo>
                    <a:pt x="370" y="703"/>
                  </a:lnTo>
                  <a:lnTo>
                    <a:pt x="370" y="260"/>
                  </a:lnTo>
                  <a:lnTo>
                    <a:pt x="0" y="1"/>
                  </a:lnTo>
                  <a:close/>
                </a:path>
              </a:pathLst>
            </a:custGeom>
            <a:solidFill>
              <a:srgbClr val="BCB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7"/>
            <p:cNvSpPr/>
            <p:nvPr/>
          </p:nvSpPr>
          <p:spPr>
            <a:xfrm>
              <a:off x="5757425" y="5045225"/>
              <a:ext cx="7425" cy="11125"/>
            </a:xfrm>
            <a:custGeom>
              <a:avLst/>
              <a:gdLst/>
              <a:ahLst/>
              <a:cxnLst/>
              <a:rect l="l" t="t" r="r" b="b"/>
              <a:pathLst>
                <a:path w="297" h="445" extrusionOk="0">
                  <a:moveTo>
                    <a:pt x="0" y="1"/>
                  </a:moveTo>
                  <a:lnTo>
                    <a:pt x="0" y="259"/>
                  </a:lnTo>
                  <a:lnTo>
                    <a:pt x="296" y="444"/>
                  </a:lnTo>
                  <a:lnTo>
                    <a:pt x="296" y="186"/>
                  </a:lnTo>
                  <a:lnTo>
                    <a:pt x="185" y="149"/>
                  </a:lnTo>
                  <a:lnTo>
                    <a:pt x="185" y="112"/>
                  </a:lnTo>
                  <a:lnTo>
                    <a:pt x="74" y="1"/>
                  </a:lnTo>
                  <a:lnTo>
                    <a:pt x="74" y="112"/>
                  </a:lnTo>
                  <a:lnTo>
                    <a:pt x="0" y="1"/>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7"/>
            <p:cNvSpPr/>
            <p:nvPr/>
          </p:nvSpPr>
          <p:spPr>
            <a:xfrm>
              <a:off x="5765750" y="5033225"/>
              <a:ext cx="3700" cy="5550"/>
            </a:xfrm>
            <a:custGeom>
              <a:avLst/>
              <a:gdLst/>
              <a:ahLst/>
              <a:cxnLst/>
              <a:rect l="l" t="t" r="r" b="b"/>
              <a:pathLst>
                <a:path w="148" h="222" extrusionOk="0">
                  <a:moveTo>
                    <a:pt x="37" y="0"/>
                  </a:moveTo>
                  <a:lnTo>
                    <a:pt x="0" y="185"/>
                  </a:lnTo>
                  <a:lnTo>
                    <a:pt x="37" y="185"/>
                  </a:lnTo>
                  <a:lnTo>
                    <a:pt x="37" y="111"/>
                  </a:lnTo>
                  <a:lnTo>
                    <a:pt x="37" y="74"/>
                  </a:lnTo>
                  <a:cubicBezTo>
                    <a:pt x="37" y="74"/>
                    <a:pt x="111" y="111"/>
                    <a:pt x="37" y="111"/>
                  </a:cubicBezTo>
                  <a:lnTo>
                    <a:pt x="111" y="185"/>
                  </a:lnTo>
                  <a:lnTo>
                    <a:pt x="111" y="222"/>
                  </a:lnTo>
                  <a:lnTo>
                    <a:pt x="148" y="222"/>
                  </a:lnTo>
                  <a:lnTo>
                    <a:pt x="3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7"/>
            <p:cNvSpPr/>
            <p:nvPr/>
          </p:nvSpPr>
          <p:spPr>
            <a:xfrm>
              <a:off x="5779600" y="5051700"/>
              <a:ext cx="5575" cy="14800"/>
            </a:xfrm>
            <a:custGeom>
              <a:avLst/>
              <a:gdLst/>
              <a:ahLst/>
              <a:cxnLst/>
              <a:rect l="l" t="t" r="r" b="b"/>
              <a:pathLst>
                <a:path w="223" h="592" extrusionOk="0">
                  <a:moveTo>
                    <a:pt x="222" y="0"/>
                  </a:moveTo>
                  <a:lnTo>
                    <a:pt x="1" y="111"/>
                  </a:lnTo>
                  <a:lnTo>
                    <a:pt x="1" y="592"/>
                  </a:lnTo>
                  <a:lnTo>
                    <a:pt x="222" y="444"/>
                  </a:lnTo>
                  <a:lnTo>
                    <a:pt x="222" y="0"/>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7"/>
            <p:cNvSpPr/>
            <p:nvPr/>
          </p:nvSpPr>
          <p:spPr>
            <a:xfrm>
              <a:off x="5769425" y="5045225"/>
              <a:ext cx="15750" cy="9275"/>
            </a:xfrm>
            <a:custGeom>
              <a:avLst/>
              <a:gdLst/>
              <a:ahLst/>
              <a:cxnLst/>
              <a:rect l="l" t="t" r="r" b="b"/>
              <a:pathLst>
                <a:path w="630" h="371" extrusionOk="0">
                  <a:moveTo>
                    <a:pt x="223" y="1"/>
                  </a:moveTo>
                  <a:lnTo>
                    <a:pt x="1" y="149"/>
                  </a:lnTo>
                  <a:lnTo>
                    <a:pt x="408" y="370"/>
                  </a:lnTo>
                  <a:lnTo>
                    <a:pt x="629" y="259"/>
                  </a:lnTo>
                  <a:lnTo>
                    <a:pt x="223" y="1"/>
                  </a:lnTo>
                  <a:close/>
                </a:path>
              </a:pathLst>
            </a:custGeom>
            <a:solidFill>
              <a:srgbClr val="D1D3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7"/>
            <p:cNvSpPr/>
            <p:nvPr/>
          </p:nvSpPr>
          <p:spPr>
            <a:xfrm>
              <a:off x="5769425" y="5048925"/>
              <a:ext cx="10200" cy="17575"/>
            </a:xfrm>
            <a:custGeom>
              <a:avLst/>
              <a:gdLst/>
              <a:ahLst/>
              <a:cxnLst/>
              <a:rect l="l" t="t" r="r" b="b"/>
              <a:pathLst>
                <a:path w="408" h="703" extrusionOk="0">
                  <a:moveTo>
                    <a:pt x="1" y="1"/>
                  </a:moveTo>
                  <a:lnTo>
                    <a:pt x="1" y="481"/>
                  </a:lnTo>
                  <a:lnTo>
                    <a:pt x="408" y="703"/>
                  </a:lnTo>
                  <a:lnTo>
                    <a:pt x="408" y="222"/>
                  </a:lnTo>
                  <a:lnTo>
                    <a:pt x="1" y="1"/>
                  </a:lnTo>
                  <a:close/>
                </a:path>
              </a:pathLst>
            </a:custGeom>
            <a:solidFill>
              <a:srgbClr val="BCB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7"/>
            <p:cNvSpPr/>
            <p:nvPr/>
          </p:nvSpPr>
          <p:spPr>
            <a:xfrm>
              <a:off x="5770350" y="5053550"/>
              <a:ext cx="8350" cy="9275"/>
            </a:xfrm>
            <a:custGeom>
              <a:avLst/>
              <a:gdLst/>
              <a:ahLst/>
              <a:cxnLst/>
              <a:rect l="l" t="t" r="r" b="b"/>
              <a:pathLst>
                <a:path w="334" h="371" extrusionOk="0">
                  <a:moveTo>
                    <a:pt x="1" y="0"/>
                  </a:moveTo>
                  <a:lnTo>
                    <a:pt x="1" y="222"/>
                  </a:lnTo>
                  <a:lnTo>
                    <a:pt x="334" y="370"/>
                  </a:lnTo>
                  <a:lnTo>
                    <a:pt x="334" y="185"/>
                  </a:lnTo>
                  <a:lnTo>
                    <a:pt x="223" y="148"/>
                  </a:lnTo>
                  <a:lnTo>
                    <a:pt x="223" y="111"/>
                  </a:lnTo>
                  <a:lnTo>
                    <a:pt x="112" y="0"/>
                  </a:lnTo>
                  <a:lnTo>
                    <a:pt x="112" y="37"/>
                  </a:lnTo>
                  <a:lnTo>
                    <a:pt x="1" y="0"/>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7"/>
            <p:cNvSpPr/>
            <p:nvPr/>
          </p:nvSpPr>
          <p:spPr>
            <a:xfrm>
              <a:off x="5779600" y="5040600"/>
              <a:ext cx="3725" cy="7200"/>
            </a:xfrm>
            <a:custGeom>
              <a:avLst/>
              <a:gdLst/>
              <a:ahLst/>
              <a:cxnLst/>
              <a:rect l="l" t="t" r="r" b="b"/>
              <a:pathLst>
                <a:path w="149" h="288" extrusionOk="0">
                  <a:moveTo>
                    <a:pt x="1" y="1"/>
                  </a:moveTo>
                  <a:lnTo>
                    <a:pt x="38" y="75"/>
                  </a:lnTo>
                  <a:lnTo>
                    <a:pt x="38" y="1"/>
                  </a:lnTo>
                  <a:close/>
                  <a:moveTo>
                    <a:pt x="38" y="75"/>
                  </a:moveTo>
                  <a:lnTo>
                    <a:pt x="38" y="149"/>
                  </a:lnTo>
                  <a:cubicBezTo>
                    <a:pt x="38" y="149"/>
                    <a:pt x="112" y="186"/>
                    <a:pt x="38" y="186"/>
                  </a:cubicBezTo>
                  <a:lnTo>
                    <a:pt x="112" y="260"/>
                  </a:lnTo>
                  <a:cubicBezTo>
                    <a:pt x="112" y="278"/>
                    <a:pt x="121" y="287"/>
                    <a:pt x="130" y="287"/>
                  </a:cubicBezTo>
                  <a:cubicBezTo>
                    <a:pt x="139" y="287"/>
                    <a:pt x="148" y="278"/>
                    <a:pt x="148" y="260"/>
                  </a:cubicBezTo>
                  <a:lnTo>
                    <a:pt x="112" y="186"/>
                  </a:lnTo>
                  <a:lnTo>
                    <a:pt x="112" y="149"/>
                  </a:lnTo>
                  <a:cubicBezTo>
                    <a:pt x="112" y="112"/>
                    <a:pt x="112" y="75"/>
                    <a:pt x="38" y="75"/>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7"/>
            <p:cNvSpPr/>
            <p:nvPr/>
          </p:nvSpPr>
          <p:spPr>
            <a:xfrm>
              <a:off x="5792550" y="5059100"/>
              <a:ext cx="5550" cy="13875"/>
            </a:xfrm>
            <a:custGeom>
              <a:avLst/>
              <a:gdLst/>
              <a:ahLst/>
              <a:cxnLst/>
              <a:rect l="l" t="t" r="r" b="b"/>
              <a:pathLst>
                <a:path w="222" h="555" extrusionOk="0">
                  <a:moveTo>
                    <a:pt x="222" y="0"/>
                  </a:moveTo>
                  <a:lnTo>
                    <a:pt x="0" y="148"/>
                  </a:lnTo>
                  <a:lnTo>
                    <a:pt x="0" y="555"/>
                  </a:lnTo>
                  <a:lnTo>
                    <a:pt x="222" y="444"/>
                  </a:lnTo>
                  <a:lnTo>
                    <a:pt x="222" y="0"/>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7"/>
            <p:cNvSpPr/>
            <p:nvPr/>
          </p:nvSpPr>
          <p:spPr>
            <a:xfrm>
              <a:off x="5783300" y="5053550"/>
              <a:ext cx="14800" cy="9275"/>
            </a:xfrm>
            <a:custGeom>
              <a:avLst/>
              <a:gdLst/>
              <a:ahLst/>
              <a:cxnLst/>
              <a:rect l="l" t="t" r="r" b="b"/>
              <a:pathLst>
                <a:path w="592" h="371" extrusionOk="0">
                  <a:moveTo>
                    <a:pt x="222" y="0"/>
                  </a:moveTo>
                  <a:lnTo>
                    <a:pt x="0" y="148"/>
                  </a:lnTo>
                  <a:lnTo>
                    <a:pt x="370" y="370"/>
                  </a:lnTo>
                  <a:lnTo>
                    <a:pt x="592" y="222"/>
                  </a:lnTo>
                  <a:lnTo>
                    <a:pt x="222" y="0"/>
                  </a:lnTo>
                  <a:close/>
                </a:path>
              </a:pathLst>
            </a:custGeom>
            <a:solidFill>
              <a:srgbClr val="D1D3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7"/>
            <p:cNvSpPr/>
            <p:nvPr/>
          </p:nvSpPr>
          <p:spPr>
            <a:xfrm>
              <a:off x="5783300" y="5057250"/>
              <a:ext cx="9275" cy="15725"/>
            </a:xfrm>
            <a:custGeom>
              <a:avLst/>
              <a:gdLst/>
              <a:ahLst/>
              <a:cxnLst/>
              <a:rect l="l" t="t" r="r" b="b"/>
              <a:pathLst>
                <a:path w="371" h="629" extrusionOk="0">
                  <a:moveTo>
                    <a:pt x="0" y="0"/>
                  </a:moveTo>
                  <a:lnTo>
                    <a:pt x="0" y="407"/>
                  </a:lnTo>
                  <a:lnTo>
                    <a:pt x="370" y="629"/>
                  </a:lnTo>
                  <a:lnTo>
                    <a:pt x="370" y="222"/>
                  </a:lnTo>
                  <a:lnTo>
                    <a:pt x="0" y="0"/>
                  </a:lnTo>
                  <a:close/>
                </a:path>
              </a:pathLst>
            </a:custGeom>
            <a:solidFill>
              <a:srgbClr val="BCB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7"/>
            <p:cNvSpPr/>
            <p:nvPr/>
          </p:nvSpPr>
          <p:spPr>
            <a:xfrm>
              <a:off x="5784225" y="5061875"/>
              <a:ext cx="7425" cy="9250"/>
            </a:xfrm>
            <a:custGeom>
              <a:avLst/>
              <a:gdLst/>
              <a:ahLst/>
              <a:cxnLst/>
              <a:rect l="l" t="t" r="r" b="b"/>
              <a:pathLst>
                <a:path w="297" h="370" extrusionOk="0">
                  <a:moveTo>
                    <a:pt x="0" y="0"/>
                  </a:moveTo>
                  <a:lnTo>
                    <a:pt x="0" y="185"/>
                  </a:lnTo>
                  <a:lnTo>
                    <a:pt x="296" y="370"/>
                  </a:lnTo>
                  <a:lnTo>
                    <a:pt x="296" y="185"/>
                  </a:lnTo>
                  <a:lnTo>
                    <a:pt x="222" y="148"/>
                  </a:lnTo>
                  <a:lnTo>
                    <a:pt x="222" y="37"/>
                  </a:lnTo>
                  <a:lnTo>
                    <a:pt x="111" y="0"/>
                  </a:lnTo>
                  <a:lnTo>
                    <a:pt x="111" y="37"/>
                  </a:lnTo>
                  <a:lnTo>
                    <a:pt x="0" y="0"/>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7"/>
            <p:cNvSpPr/>
            <p:nvPr/>
          </p:nvSpPr>
          <p:spPr>
            <a:xfrm>
              <a:off x="5792550" y="5048550"/>
              <a:ext cx="3725" cy="5025"/>
            </a:xfrm>
            <a:custGeom>
              <a:avLst/>
              <a:gdLst/>
              <a:ahLst/>
              <a:cxnLst/>
              <a:rect l="l" t="t" r="r" b="b"/>
              <a:pathLst>
                <a:path w="149" h="201" extrusionOk="0">
                  <a:moveTo>
                    <a:pt x="43" y="0"/>
                  </a:moveTo>
                  <a:cubicBezTo>
                    <a:pt x="19" y="0"/>
                    <a:pt x="0" y="26"/>
                    <a:pt x="0" y="53"/>
                  </a:cubicBezTo>
                  <a:cubicBezTo>
                    <a:pt x="37" y="53"/>
                    <a:pt x="74" y="53"/>
                    <a:pt x="74" y="16"/>
                  </a:cubicBezTo>
                  <a:cubicBezTo>
                    <a:pt x="63" y="5"/>
                    <a:pt x="52" y="0"/>
                    <a:pt x="43" y="0"/>
                  </a:cubicBezTo>
                  <a:close/>
                  <a:moveTo>
                    <a:pt x="74" y="16"/>
                  </a:moveTo>
                  <a:lnTo>
                    <a:pt x="148" y="53"/>
                  </a:lnTo>
                  <a:cubicBezTo>
                    <a:pt x="148" y="53"/>
                    <a:pt x="148" y="16"/>
                    <a:pt x="74" y="16"/>
                  </a:cubicBezTo>
                  <a:close/>
                  <a:moveTo>
                    <a:pt x="0" y="53"/>
                  </a:moveTo>
                  <a:cubicBezTo>
                    <a:pt x="0" y="163"/>
                    <a:pt x="37" y="200"/>
                    <a:pt x="74" y="200"/>
                  </a:cubicBezTo>
                  <a:lnTo>
                    <a:pt x="148" y="200"/>
                  </a:lnTo>
                  <a:lnTo>
                    <a:pt x="148" y="163"/>
                  </a:lnTo>
                  <a:lnTo>
                    <a:pt x="74" y="163"/>
                  </a:lnTo>
                  <a:cubicBezTo>
                    <a:pt x="37" y="163"/>
                    <a:pt x="37" y="126"/>
                    <a:pt x="0" y="53"/>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7"/>
            <p:cNvSpPr/>
            <p:nvPr/>
          </p:nvSpPr>
          <p:spPr>
            <a:xfrm>
              <a:off x="5806400" y="5066500"/>
              <a:ext cx="5575" cy="14800"/>
            </a:xfrm>
            <a:custGeom>
              <a:avLst/>
              <a:gdLst/>
              <a:ahLst/>
              <a:cxnLst/>
              <a:rect l="l" t="t" r="r" b="b"/>
              <a:pathLst>
                <a:path w="223" h="592" extrusionOk="0">
                  <a:moveTo>
                    <a:pt x="223" y="0"/>
                  </a:moveTo>
                  <a:lnTo>
                    <a:pt x="1" y="148"/>
                  </a:lnTo>
                  <a:lnTo>
                    <a:pt x="1" y="592"/>
                  </a:lnTo>
                  <a:lnTo>
                    <a:pt x="223" y="444"/>
                  </a:lnTo>
                  <a:lnTo>
                    <a:pt x="223" y="0"/>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7"/>
            <p:cNvSpPr/>
            <p:nvPr/>
          </p:nvSpPr>
          <p:spPr>
            <a:xfrm>
              <a:off x="5797175" y="5061875"/>
              <a:ext cx="14800" cy="8325"/>
            </a:xfrm>
            <a:custGeom>
              <a:avLst/>
              <a:gdLst/>
              <a:ahLst/>
              <a:cxnLst/>
              <a:rect l="l" t="t" r="r" b="b"/>
              <a:pathLst>
                <a:path w="592" h="333" extrusionOk="0">
                  <a:moveTo>
                    <a:pt x="222" y="0"/>
                  </a:moveTo>
                  <a:lnTo>
                    <a:pt x="0" y="74"/>
                  </a:lnTo>
                  <a:lnTo>
                    <a:pt x="370" y="333"/>
                  </a:lnTo>
                  <a:lnTo>
                    <a:pt x="592" y="185"/>
                  </a:lnTo>
                  <a:lnTo>
                    <a:pt x="222" y="0"/>
                  </a:lnTo>
                  <a:close/>
                </a:path>
              </a:pathLst>
            </a:custGeom>
            <a:solidFill>
              <a:srgbClr val="D1D3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7"/>
            <p:cNvSpPr/>
            <p:nvPr/>
          </p:nvSpPr>
          <p:spPr>
            <a:xfrm>
              <a:off x="5797175" y="5063725"/>
              <a:ext cx="9250" cy="17575"/>
            </a:xfrm>
            <a:custGeom>
              <a:avLst/>
              <a:gdLst/>
              <a:ahLst/>
              <a:cxnLst/>
              <a:rect l="l" t="t" r="r" b="b"/>
              <a:pathLst>
                <a:path w="370" h="703" extrusionOk="0">
                  <a:moveTo>
                    <a:pt x="0" y="0"/>
                  </a:moveTo>
                  <a:lnTo>
                    <a:pt x="0" y="481"/>
                  </a:lnTo>
                  <a:lnTo>
                    <a:pt x="370" y="703"/>
                  </a:lnTo>
                  <a:lnTo>
                    <a:pt x="370" y="259"/>
                  </a:lnTo>
                  <a:lnTo>
                    <a:pt x="0" y="0"/>
                  </a:lnTo>
                  <a:close/>
                </a:path>
              </a:pathLst>
            </a:custGeom>
            <a:solidFill>
              <a:srgbClr val="BCB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7"/>
            <p:cNvSpPr/>
            <p:nvPr/>
          </p:nvSpPr>
          <p:spPr>
            <a:xfrm>
              <a:off x="5798100" y="5068325"/>
              <a:ext cx="7400" cy="11125"/>
            </a:xfrm>
            <a:custGeom>
              <a:avLst/>
              <a:gdLst/>
              <a:ahLst/>
              <a:cxnLst/>
              <a:rect l="l" t="t" r="r" b="b"/>
              <a:pathLst>
                <a:path w="296" h="445" extrusionOk="0">
                  <a:moveTo>
                    <a:pt x="37" y="1"/>
                  </a:moveTo>
                  <a:lnTo>
                    <a:pt x="37" y="112"/>
                  </a:lnTo>
                  <a:lnTo>
                    <a:pt x="0" y="75"/>
                  </a:lnTo>
                  <a:lnTo>
                    <a:pt x="0" y="260"/>
                  </a:lnTo>
                  <a:lnTo>
                    <a:pt x="296" y="445"/>
                  </a:lnTo>
                  <a:lnTo>
                    <a:pt x="296" y="260"/>
                  </a:lnTo>
                  <a:lnTo>
                    <a:pt x="185" y="186"/>
                  </a:lnTo>
                  <a:lnTo>
                    <a:pt x="185" y="112"/>
                  </a:lnTo>
                  <a:lnTo>
                    <a:pt x="37" y="1"/>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7"/>
            <p:cNvSpPr/>
            <p:nvPr/>
          </p:nvSpPr>
          <p:spPr>
            <a:xfrm>
              <a:off x="5806400" y="5056325"/>
              <a:ext cx="3725" cy="5000"/>
            </a:xfrm>
            <a:custGeom>
              <a:avLst/>
              <a:gdLst/>
              <a:ahLst/>
              <a:cxnLst/>
              <a:rect l="l" t="t" r="r" b="b"/>
              <a:pathLst>
                <a:path w="149" h="200" extrusionOk="0">
                  <a:moveTo>
                    <a:pt x="1" y="0"/>
                  </a:moveTo>
                  <a:lnTo>
                    <a:pt x="1" y="111"/>
                  </a:lnTo>
                  <a:lnTo>
                    <a:pt x="38" y="185"/>
                  </a:lnTo>
                  <a:lnTo>
                    <a:pt x="38" y="74"/>
                  </a:lnTo>
                  <a:cubicBezTo>
                    <a:pt x="75" y="74"/>
                    <a:pt x="75" y="74"/>
                    <a:pt x="38" y="185"/>
                  </a:cubicBezTo>
                  <a:cubicBezTo>
                    <a:pt x="48" y="195"/>
                    <a:pt x="60" y="200"/>
                    <a:pt x="73" y="200"/>
                  </a:cubicBezTo>
                  <a:cubicBezTo>
                    <a:pt x="109" y="200"/>
                    <a:pt x="149" y="165"/>
                    <a:pt x="149" y="111"/>
                  </a:cubicBezTo>
                  <a:cubicBezTo>
                    <a:pt x="149" y="74"/>
                    <a:pt x="75" y="37"/>
                    <a:pt x="1"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713"/>
        <p:cNvGrpSpPr/>
        <p:nvPr/>
      </p:nvGrpSpPr>
      <p:grpSpPr>
        <a:xfrm>
          <a:off x="0" y="0"/>
          <a:ext cx="0" cy="0"/>
          <a:chOff x="0" y="0"/>
          <a:chExt cx="0" cy="0"/>
        </a:xfrm>
      </p:grpSpPr>
      <p:sp>
        <p:nvSpPr>
          <p:cNvPr id="1714" name="Google Shape;1714;p24"/>
          <p:cNvSpPr/>
          <p:nvPr/>
        </p:nvSpPr>
        <p:spPr>
          <a:xfrm>
            <a:off x="312450" y="313200"/>
            <a:ext cx="8519100" cy="4517100"/>
          </a:xfrm>
          <a:prstGeom prst="roundRect">
            <a:avLst>
              <a:gd name="adj" fmla="val 5625"/>
            </a:avLst>
          </a:prstGeom>
          <a:noFill/>
          <a:ln w="19050" cap="flat" cmpd="sng">
            <a:solidFill>
              <a:schemeClr val="accent4"/>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4"/>
          <p:cNvSpPr txBox="1">
            <a:spLocks noGrp="1"/>
          </p:cNvSpPr>
          <p:nvPr>
            <p:ph type="title"/>
          </p:nvPr>
        </p:nvSpPr>
        <p:spPr>
          <a:xfrm>
            <a:off x="3982663" y="540000"/>
            <a:ext cx="44481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7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16" name="Google Shape;1716;p24"/>
          <p:cNvSpPr txBox="1">
            <a:spLocks noGrp="1"/>
          </p:cNvSpPr>
          <p:nvPr>
            <p:ph type="subTitle" idx="1"/>
          </p:nvPr>
        </p:nvSpPr>
        <p:spPr>
          <a:xfrm>
            <a:off x="4718275" y="1841450"/>
            <a:ext cx="2976900" cy="1058700"/>
          </a:xfrm>
          <a:prstGeom prst="rect">
            <a:avLst/>
          </a:prstGeom>
          <a:solidFill>
            <a:schemeClr val="accent6"/>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717" name="Google Shape;1717;p24"/>
          <p:cNvSpPr txBox="1"/>
          <p:nvPr/>
        </p:nvSpPr>
        <p:spPr>
          <a:xfrm>
            <a:off x="4314325" y="3577900"/>
            <a:ext cx="3784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a:solidFill>
                  <a:schemeClr val="dk1"/>
                </a:solidFill>
                <a:latin typeface="Cairo"/>
                <a:ea typeface="Cairo"/>
                <a:cs typeface="Cairo"/>
                <a:sym typeface="Cairo"/>
              </a:rPr>
              <a:t>CREDITS: This presentation template was created by </a:t>
            </a:r>
            <a:r>
              <a:rPr lang="en" sz="1000" u="sng">
                <a:solidFill>
                  <a:schemeClr val="hlink"/>
                </a:solidFill>
                <a:latin typeface="Cairo"/>
                <a:ea typeface="Cairo"/>
                <a:cs typeface="Cairo"/>
                <a:sym typeface="Cairo"/>
                <a:hlinkClick r:id="rId2"/>
              </a:rPr>
              <a:t>Slidesgo</a:t>
            </a:r>
            <a:r>
              <a:rPr lang="en" sz="1000">
                <a:solidFill>
                  <a:schemeClr val="dk1"/>
                </a:solidFill>
                <a:latin typeface="Cairo"/>
                <a:ea typeface="Cairo"/>
                <a:cs typeface="Cairo"/>
                <a:sym typeface="Cairo"/>
              </a:rPr>
              <a:t>, and includes icons by </a:t>
            </a:r>
            <a:r>
              <a:rPr lang="en" sz="1000" u="sng">
                <a:solidFill>
                  <a:schemeClr val="dk1"/>
                </a:solidFill>
                <a:latin typeface="Cairo"/>
                <a:ea typeface="Cairo"/>
                <a:cs typeface="Cairo"/>
                <a:sym typeface="Cairo"/>
                <a:hlinkClick r:id="rId3">
                  <a:extLst>
                    <a:ext uri="{A12FA001-AC4F-418D-AE19-62706E023703}">
                      <ahyp:hlinkClr xmlns:ahyp="http://schemas.microsoft.com/office/drawing/2018/hyperlinkcolor" val="tx"/>
                    </a:ext>
                  </a:extLst>
                </a:hlinkClick>
              </a:rPr>
              <a:t>Flaticon</a:t>
            </a:r>
            <a:r>
              <a:rPr lang="en" sz="1000">
                <a:solidFill>
                  <a:schemeClr val="dk1"/>
                </a:solidFill>
                <a:latin typeface="Cairo"/>
                <a:ea typeface="Cairo"/>
                <a:cs typeface="Cairo"/>
                <a:sym typeface="Cairo"/>
              </a:rPr>
              <a:t>, and infographics &amp; images by </a:t>
            </a:r>
            <a:r>
              <a:rPr lang="en" sz="1000" u="sng">
                <a:solidFill>
                  <a:schemeClr val="dk1"/>
                </a:solidFill>
                <a:latin typeface="Cairo"/>
                <a:ea typeface="Cairo"/>
                <a:cs typeface="Cairo"/>
                <a:sym typeface="Cairo"/>
                <a:hlinkClick r:id="rId4">
                  <a:extLst>
                    <a:ext uri="{A12FA001-AC4F-418D-AE19-62706E023703}">
                      <ahyp:hlinkClr xmlns:ahyp="http://schemas.microsoft.com/office/drawing/2018/hyperlinkcolor" val="tx"/>
                    </a:ext>
                  </a:extLst>
                </a:hlinkClick>
              </a:rPr>
              <a:t>Freepik</a:t>
            </a:r>
            <a:r>
              <a:rPr lang="en" sz="1000" u="sng">
                <a:solidFill>
                  <a:schemeClr val="dk1"/>
                </a:solidFill>
                <a:latin typeface="Cairo"/>
                <a:ea typeface="Cairo"/>
                <a:cs typeface="Cairo"/>
                <a:sym typeface="Cairo"/>
              </a:rPr>
              <a:t> </a:t>
            </a:r>
            <a:endParaRPr sz="1000" u="sng">
              <a:solidFill>
                <a:schemeClr val="dk1"/>
              </a:solidFill>
              <a:latin typeface="Cairo"/>
              <a:ea typeface="Cairo"/>
              <a:cs typeface="Cairo"/>
              <a:sym typeface="Cairo"/>
            </a:endParaRPr>
          </a:p>
        </p:txBody>
      </p:sp>
      <p:grpSp>
        <p:nvGrpSpPr>
          <p:cNvPr id="1718" name="Google Shape;1718;p24"/>
          <p:cNvGrpSpPr/>
          <p:nvPr/>
        </p:nvGrpSpPr>
        <p:grpSpPr>
          <a:xfrm>
            <a:off x="8262881" y="4404497"/>
            <a:ext cx="801036" cy="539368"/>
            <a:chOff x="-3114075" y="2030777"/>
            <a:chExt cx="794206" cy="534769"/>
          </a:xfrm>
        </p:grpSpPr>
        <p:sp>
          <p:nvSpPr>
            <p:cNvPr id="1719" name="Google Shape;1719;p24"/>
            <p:cNvSpPr/>
            <p:nvPr/>
          </p:nvSpPr>
          <p:spPr>
            <a:xfrm>
              <a:off x="-3114075" y="2104801"/>
              <a:ext cx="794206" cy="460745"/>
            </a:xfrm>
            <a:custGeom>
              <a:avLst/>
              <a:gdLst/>
              <a:ahLst/>
              <a:cxnLst/>
              <a:rect l="l" t="t" r="r" b="b"/>
              <a:pathLst>
                <a:path w="5547" h="3218" extrusionOk="0">
                  <a:moveTo>
                    <a:pt x="2773" y="1"/>
                  </a:moveTo>
                  <a:cubicBezTo>
                    <a:pt x="1220" y="1"/>
                    <a:pt x="0" y="703"/>
                    <a:pt x="0" y="1591"/>
                  </a:cubicBezTo>
                  <a:cubicBezTo>
                    <a:pt x="0" y="2478"/>
                    <a:pt x="1220" y="3217"/>
                    <a:pt x="2773" y="3217"/>
                  </a:cubicBezTo>
                  <a:cubicBezTo>
                    <a:pt x="4289" y="3217"/>
                    <a:pt x="5546" y="2478"/>
                    <a:pt x="5546" y="1591"/>
                  </a:cubicBezTo>
                  <a:cubicBezTo>
                    <a:pt x="5546" y="703"/>
                    <a:pt x="4289" y="1"/>
                    <a:pt x="27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4"/>
            <p:cNvSpPr/>
            <p:nvPr/>
          </p:nvSpPr>
          <p:spPr>
            <a:xfrm>
              <a:off x="-2849480" y="2168372"/>
              <a:ext cx="264878" cy="127142"/>
            </a:xfrm>
            <a:custGeom>
              <a:avLst/>
              <a:gdLst/>
              <a:ahLst/>
              <a:cxnLst/>
              <a:rect l="l" t="t" r="r" b="b"/>
              <a:pathLst>
                <a:path w="1850" h="888" extrusionOk="0">
                  <a:moveTo>
                    <a:pt x="939" y="1"/>
                  </a:moveTo>
                  <a:cubicBezTo>
                    <a:pt x="657" y="1"/>
                    <a:pt x="371" y="74"/>
                    <a:pt x="186" y="222"/>
                  </a:cubicBezTo>
                  <a:cubicBezTo>
                    <a:pt x="1" y="370"/>
                    <a:pt x="1" y="592"/>
                    <a:pt x="186" y="777"/>
                  </a:cubicBezTo>
                  <a:lnTo>
                    <a:pt x="260" y="888"/>
                  </a:lnTo>
                  <a:cubicBezTo>
                    <a:pt x="445" y="758"/>
                    <a:pt x="676" y="694"/>
                    <a:pt x="907" y="694"/>
                  </a:cubicBezTo>
                  <a:cubicBezTo>
                    <a:pt x="1138" y="694"/>
                    <a:pt x="1369" y="758"/>
                    <a:pt x="1554" y="888"/>
                  </a:cubicBezTo>
                  <a:cubicBezTo>
                    <a:pt x="1591" y="814"/>
                    <a:pt x="1665" y="814"/>
                    <a:pt x="1665" y="777"/>
                  </a:cubicBezTo>
                  <a:cubicBezTo>
                    <a:pt x="1850" y="592"/>
                    <a:pt x="1850" y="407"/>
                    <a:pt x="1665" y="222"/>
                  </a:cubicBezTo>
                  <a:cubicBezTo>
                    <a:pt x="1498" y="74"/>
                    <a:pt x="1221" y="1"/>
                    <a:pt x="939" y="1"/>
                  </a:cubicBez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4"/>
            <p:cNvSpPr/>
            <p:nvPr/>
          </p:nvSpPr>
          <p:spPr>
            <a:xfrm>
              <a:off x="-3082289" y="2030777"/>
              <a:ext cx="730635" cy="423519"/>
            </a:xfrm>
            <a:custGeom>
              <a:avLst/>
              <a:gdLst/>
              <a:ahLst/>
              <a:cxnLst/>
              <a:rect l="l" t="t" r="r" b="b"/>
              <a:pathLst>
                <a:path w="5103" h="2958" extrusionOk="0">
                  <a:moveTo>
                    <a:pt x="2607" y="897"/>
                  </a:moveTo>
                  <a:cubicBezTo>
                    <a:pt x="2893" y="897"/>
                    <a:pt x="3180" y="980"/>
                    <a:pt x="3365" y="1146"/>
                  </a:cubicBezTo>
                  <a:cubicBezTo>
                    <a:pt x="3476" y="1331"/>
                    <a:pt x="3476" y="1553"/>
                    <a:pt x="3328" y="1701"/>
                  </a:cubicBezTo>
                  <a:cubicBezTo>
                    <a:pt x="3291" y="1738"/>
                    <a:pt x="3217" y="1738"/>
                    <a:pt x="3217" y="1812"/>
                  </a:cubicBezTo>
                  <a:cubicBezTo>
                    <a:pt x="3032" y="1923"/>
                    <a:pt x="2801" y="1978"/>
                    <a:pt x="2570" y="1978"/>
                  </a:cubicBezTo>
                  <a:cubicBezTo>
                    <a:pt x="2339" y="1978"/>
                    <a:pt x="2108" y="1923"/>
                    <a:pt x="1923" y="1812"/>
                  </a:cubicBezTo>
                  <a:cubicBezTo>
                    <a:pt x="1886" y="1738"/>
                    <a:pt x="1849" y="1738"/>
                    <a:pt x="1849" y="1701"/>
                  </a:cubicBezTo>
                  <a:cubicBezTo>
                    <a:pt x="1664" y="1516"/>
                    <a:pt x="1664" y="1331"/>
                    <a:pt x="1849" y="1146"/>
                  </a:cubicBezTo>
                  <a:cubicBezTo>
                    <a:pt x="2034" y="980"/>
                    <a:pt x="2320" y="897"/>
                    <a:pt x="2607" y="897"/>
                  </a:cubicBezTo>
                  <a:close/>
                  <a:moveTo>
                    <a:pt x="2145" y="0"/>
                  </a:moveTo>
                  <a:lnTo>
                    <a:pt x="2145" y="444"/>
                  </a:lnTo>
                  <a:cubicBezTo>
                    <a:pt x="1960" y="518"/>
                    <a:pt x="1775" y="518"/>
                    <a:pt x="1590" y="592"/>
                  </a:cubicBezTo>
                  <a:lnTo>
                    <a:pt x="998" y="259"/>
                  </a:lnTo>
                  <a:lnTo>
                    <a:pt x="444" y="592"/>
                  </a:lnTo>
                  <a:lnTo>
                    <a:pt x="1035" y="925"/>
                  </a:lnTo>
                  <a:lnTo>
                    <a:pt x="998" y="962"/>
                  </a:lnTo>
                  <a:cubicBezTo>
                    <a:pt x="925" y="1035"/>
                    <a:pt x="851" y="1146"/>
                    <a:pt x="814" y="1257"/>
                  </a:cubicBezTo>
                  <a:lnTo>
                    <a:pt x="0" y="1257"/>
                  </a:lnTo>
                  <a:lnTo>
                    <a:pt x="0" y="1701"/>
                  </a:lnTo>
                  <a:lnTo>
                    <a:pt x="814" y="1701"/>
                  </a:lnTo>
                  <a:cubicBezTo>
                    <a:pt x="814" y="1738"/>
                    <a:pt x="851" y="1812"/>
                    <a:pt x="851" y="1849"/>
                  </a:cubicBezTo>
                  <a:cubicBezTo>
                    <a:pt x="925" y="1923"/>
                    <a:pt x="962" y="1997"/>
                    <a:pt x="1035" y="2034"/>
                  </a:cubicBezTo>
                  <a:lnTo>
                    <a:pt x="444" y="2366"/>
                  </a:lnTo>
                  <a:lnTo>
                    <a:pt x="481" y="2403"/>
                  </a:lnTo>
                  <a:lnTo>
                    <a:pt x="998" y="2662"/>
                  </a:lnTo>
                  <a:lnTo>
                    <a:pt x="1590" y="2366"/>
                  </a:lnTo>
                  <a:cubicBezTo>
                    <a:pt x="1664" y="2366"/>
                    <a:pt x="1701" y="2403"/>
                    <a:pt x="1775" y="2403"/>
                  </a:cubicBezTo>
                  <a:cubicBezTo>
                    <a:pt x="1923" y="2440"/>
                    <a:pt x="2071" y="2440"/>
                    <a:pt x="2145" y="2477"/>
                  </a:cubicBezTo>
                  <a:lnTo>
                    <a:pt x="2145" y="2625"/>
                  </a:lnTo>
                  <a:lnTo>
                    <a:pt x="2145" y="2958"/>
                  </a:lnTo>
                  <a:lnTo>
                    <a:pt x="2958" y="2958"/>
                  </a:lnTo>
                  <a:lnTo>
                    <a:pt x="2958" y="2625"/>
                  </a:lnTo>
                  <a:lnTo>
                    <a:pt x="2958" y="2477"/>
                  </a:lnTo>
                  <a:cubicBezTo>
                    <a:pt x="3069" y="2477"/>
                    <a:pt x="3217" y="2440"/>
                    <a:pt x="3328" y="2403"/>
                  </a:cubicBezTo>
                  <a:cubicBezTo>
                    <a:pt x="3365" y="2403"/>
                    <a:pt x="3402" y="2366"/>
                    <a:pt x="3513" y="2366"/>
                  </a:cubicBezTo>
                  <a:lnTo>
                    <a:pt x="4104" y="2662"/>
                  </a:lnTo>
                  <a:lnTo>
                    <a:pt x="4622" y="2403"/>
                  </a:lnTo>
                  <a:lnTo>
                    <a:pt x="4659" y="2366"/>
                  </a:lnTo>
                  <a:lnTo>
                    <a:pt x="4067" y="2034"/>
                  </a:lnTo>
                  <a:cubicBezTo>
                    <a:pt x="4141" y="1960"/>
                    <a:pt x="4178" y="1886"/>
                    <a:pt x="4252" y="1849"/>
                  </a:cubicBezTo>
                  <a:cubicBezTo>
                    <a:pt x="4289" y="1812"/>
                    <a:pt x="4289" y="1738"/>
                    <a:pt x="4289" y="1701"/>
                  </a:cubicBezTo>
                  <a:lnTo>
                    <a:pt x="5102" y="1701"/>
                  </a:lnTo>
                  <a:lnTo>
                    <a:pt x="5102" y="1257"/>
                  </a:lnTo>
                  <a:lnTo>
                    <a:pt x="4289" y="1257"/>
                  </a:lnTo>
                  <a:cubicBezTo>
                    <a:pt x="4252" y="1146"/>
                    <a:pt x="4178" y="1072"/>
                    <a:pt x="4104" y="962"/>
                  </a:cubicBezTo>
                  <a:lnTo>
                    <a:pt x="4067" y="925"/>
                  </a:lnTo>
                  <a:lnTo>
                    <a:pt x="4659" y="592"/>
                  </a:lnTo>
                  <a:lnTo>
                    <a:pt x="4104" y="259"/>
                  </a:lnTo>
                  <a:lnTo>
                    <a:pt x="3513" y="592"/>
                  </a:lnTo>
                  <a:lnTo>
                    <a:pt x="2958" y="444"/>
                  </a:lnTo>
                  <a:lnTo>
                    <a:pt x="2958" y="0"/>
                  </a:lnTo>
                  <a:close/>
                </a:path>
              </a:pathLst>
            </a:custGeom>
            <a:solidFill>
              <a:srgbClr val="FF3F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4"/>
            <p:cNvSpPr/>
            <p:nvPr/>
          </p:nvSpPr>
          <p:spPr>
            <a:xfrm>
              <a:off x="-3024158" y="2369538"/>
              <a:ext cx="84904" cy="143034"/>
            </a:xfrm>
            <a:custGeom>
              <a:avLst/>
              <a:gdLst/>
              <a:ahLst/>
              <a:cxnLst/>
              <a:rect l="l" t="t" r="r" b="b"/>
              <a:pathLst>
                <a:path w="593" h="999" extrusionOk="0">
                  <a:moveTo>
                    <a:pt x="1" y="0"/>
                  </a:moveTo>
                  <a:lnTo>
                    <a:pt x="1" y="666"/>
                  </a:lnTo>
                  <a:lnTo>
                    <a:pt x="592" y="999"/>
                  </a:lnTo>
                  <a:lnTo>
                    <a:pt x="592" y="296"/>
                  </a:lnTo>
                  <a:lnTo>
                    <a:pt x="1" y="0"/>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4"/>
            <p:cNvSpPr/>
            <p:nvPr/>
          </p:nvSpPr>
          <p:spPr>
            <a:xfrm>
              <a:off x="-2939396" y="2358943"/>
              <a:ext cx="79607" cy="153629"/>
            </a:xfrm>
            <a:custGeom>
              <a:avLst/>
              <a:gdLst/>
              <a:ahLst/>
              <a:cxnLst/>
              <a:rect l="l" t="t" r="r" b="b"/>
              <a:pathLst>
                <a:path w="556" h="1073" extrusionOk="0">
                  <a:moveTo>
                    <a:pt x="555" y="0"/>
                  </a:moveTo>
                  <a:lnTo>
                    <a:pt x="0" y="370"/>
                  </a:lnTo>
                  <a:lnTo>
                    <a:pt x="0" y="1073"/>
                  </a:lnTo>
                  <a:lnTo>
                    <a:pt x="555" y="740"/>
                  </a:lnTo>
                  <a:lnTo>
                    <a:pt x="555" y="0"/>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4"/>
            <p:cNvSpPr/>
            <p:nvPr/>
          </p:nvSpPr>
          <p:spPr>
            <a:xfrm>
              <a:off x="-2780611" y="2454157"/>
              <a:ext cx="121844" cy="100797"/>
            </a:xfrm>
            <a:custGeom>
              <a:avLst/>
              <a:gdLst/>
              <a:ahLst/>
              <a:cxnLst/>
              <a:rect l="l" t="t" r="r" b="b"/>
              <a:pathLst>
                <a:path w="851" h="704" extrusionOk="0">
                  <a:moveTo>
                    <a:pt x="1" y="1"/>
                  </a:moveTo>
                  <a:lnTo>
                    <a:pt x="1" y="703"/>
                  </a:lnTo>
                  <a:lnTo>
                    <a:pt x="851" y="703"/>
                  </a:lnTo>
                  <a:lnTo>
                    <a:pt x="851" y="1"/>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4"/>
            <p:cNvSpPr/>
            <p:nvPr/>
          </p:nvSpPr>
          <p:spPr>
            <a:xfrm>
              <a:off x="-2859932" y="2369538"/>
              <a:ext cx="79464" cy="116546"/>
            </a:xfrm>
            <a:custGeom>
              <a:avLst/>
              <a:gdLst/>
              <a:ahLst/>
              <a:cxnLst/>
              <a:rect l="l" t="t" r="r" b="b"/>
              <a:pathLst>
                <a:path w="555" h="814" extrusionOk="0">
                  <a:moveTo>
                    <a:pt x="0" y="0"/>
                  </a:moveTo>
                  <a:lnTo>
                    <a:pt x="0" y="666"/>
                  </a:lnTo>
                  <a:cubicBezTo>
                    <a:pt x="296" y="777"/>
                    <a:pt x="555" y="814"/>
                    <a:pt x="555" y="814"/>
                  </a:cubicBezTo>
                  <a:lnTo>
                    <a:pt x="555" y="111"/>
                  </a:lnTo>
                  <a:cubicBezTo>
                    <a:pt x="555" y="111"/>
                    <a:pt x="185" y="74"/>
                    <a:pt x="0" y="0"/>
                  </a:cubicBez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4"/>
            <p:cNvSpPr/>
            <p:nvPr/>
          </p:nvSpPr>
          <p:spPr>
            <a:xfrm>
              <a:off x="-3087587" y="2268884"/>
              <a:ext cx="116546" cy="100797"/>
            </a:xfrm>
            <a:custGeom>
              <a:avLst/>
              <a:gdLst/>
              <a:ahLst/>
              <a:cxnLst/>
              <a:rect l="l" t="t" r="r" b="b"/>
              <a:pathLst>
                <a:path w="814" h="704" extrusionOk="0">
                  <a:moveTo>
                    <a:pt x="0" y="1"/>
                  </a:moveTo>
                  <a:lnTo>
                    <a:pt x="0" y="703"/>
                  </a:lnTo>
                  <a:lnTo>
                    <a:pt x="444" y="703"/>
                  </a:lnTo>
                  <a:lnTo>
                    <a:pt x="814" y="445"/>
                  </a:lnTo>
                  <a:lnTo>
                    <a:pt x="814" y="1"/>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4"/>
            <p:cNvSpPr/>
            <p:nvPr/>
          </p:nvSpPr>
          <p:spPr>
            <a:xfrm>
              <a:off x="-2971182" y="2268884"/>
              <a:ext cx="31929" cy="63714"/>
            </a:xfrm>
            <a:custGeom>
              <a:avLst/>
              <a:gdLst/>
              <a:ahLst/>
              <a:cxnLst/>
              <a:rect l="l" t="t" r="r" b="b"/>
              <a:pathLst>
                <a:path w="223" h="445" extrusionOk="0">
                  <a:moveTo>
                    <a:pt x="1" y="1"/>
                  </a:moveTo>
                  <a:lnTo>
                    <a:pt x="1" y="445"/>
                  </a:lnTo>
                  <a:lnTo>
                    <a:pt x="222" y="297"/>
                  </a:lnTo>
                  <a:cubicBezTo>
                    <a:pt x="112" y="186"/>
                    <a:pt x="1" y="1"/>
                    <a:pt x="1" y="1"/>
                  </a:cubicBez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4"/>
            <p:cNvSpPr/>
            <p:nvPr/>
          </p:nvSpPr>
          <p:spPr>
            <a:xfrm>
              <a:off x="-2579444" y="2369538"/>
              <a:ext cx="79607" cy="143034"/>
            </a:xfrm>
            <a:custGeom>
              <a:avLst/>
              <a:gdLst/>
              <a:ahLst/>
              <a:cxnLst/>
              <a:rect l="l" t="t" r="r" b="b"/>
              <a:pathLst>
                <a:path w="556" h="999" extrusionOk="0">
                  <a:moveTo>
                    <a:pt x="1" y="0"/>
                  </a:moveTo>
                  <a:lnTo>
                    <a:pt x="1" y="666"/>
                  </a:lnTo>
                  <a:lnTo>
                    <a:pt x="555" y="999"/>
                  </a:lnTo>
                  <a:lnTo>
                    <a:pt x="555" y="296"/>
                  </a:lnTo>
                  <a:lnTo>
                    <a:pt x="1" y="0"/>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4"/>
            <p:cNvSpPr/>
            <p:nvPr/>
          </p:nvSpPr>
          <p:spPr>
            <a:xfrm>
              <a:off x="-2499979" y="2369538"/>
              <a:ext cx="84761" cy="143034"/>
            </a:xfrm>
            <a:custGeom>
              <a:avLst/>
              <a:gdLst/>
              <a:ahLst/>
              <a:cxnLst/>
              <a:rect l="l" t="t" r="r" b="b"/>
              <a:pathLst>
                <a:path w="592" h="999" extrusionOk="0">
                  <a:moveTo>
                    <a:pt x="592" y="0"/>
                  </a:moveTo>
                  <a:lnTo>
                    <a:pt x="0" y="296"/>
                  </a:lnTo>
                  <a:lnTo>
                    <a:pt x="0" y="999"/>
                  </a:lnTo>
                  <a:lnTo>
                    <a:pt x="592" y="666"/>
                  </a:lnTo>
                  <a:lnTo>
                    <a:pt x="592" y="0"/>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4"/>
            <p:cNvSpPr/>
            <p:nvPr/>
          </p:nvSpPr>
          <p:spPr>
            <a:xfrm>
              <a:off x="-2658908" y="2369538"/>
              <a:ext cx="79607" cy="116546"/>
            </a:xfrm>
            <a:custGeom>
              <a:avLst/>
              <a:gdLst/>
              <a:ahLst/>
              <a:cxnLst/>
              <a:rect l="l" t="t" r="r" b="b"/>
              <a:pathLst>
                <a:path w="556" h="814" extrusionOk="0">
                  <a:moveTo>
                    <a:pt x="556" y="0"/>
                  </a:moveTo>
                  <a:cubicBezTo>
                    <a:pt x="297" y="74"/>
                    <a:pt x="1" y="111"/>
                    <a:pt x="1" y="111"/>
                  </a:cubicBezTo>
                  <a:lnTo>
                    <a:pt x="1" y="814"/>
                  </a:lnTo>
                  <a:cubicBezTo>
                    <a:pt x="260" y="777"/>
                    <a:pt x="556" y="666"/>
                    <a:pt x="556" y="666"/>
                  </a:cubicBezTo>
                  <a:lnTo>
                    <a:pt x="556" y="0"/>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4"/>
            <p:cNvSpPr/>
            <p:nvPr/>
          </p:nvSpPr>
          <p:spPr>
            <a:xfrm>
              <a:off x="-2468337" y="2274181"/>
              <a:ext cx="116690" cy="100797"/>
            </a:xfrm>
            <a:custGeom>
              <a:avLst/>
              <a:gdLst/>
              <a:ahLst/>
              <a:cxnLst/>
              <a:rect l="l" t="t" r="r" b="b"/>
              <a:pathLst>
                <a:path w="815" h="704" extrusionOk="0">
                  <a:moveTo>
                    <a:pt x="1" y="1"/>
                  </a:moveTo>
                  <a:lnTo>
                    <a:pt x="1" y="408"/>
                  </a:lnTo>
                  <a:lnTo>
                    <a:pt x="371" y="666"/>
                  </a:lnTo>
                  <a:lnTo>
                    <a:pt x="371" y="703"/>
                  </a:lnTo>
                  <a:lnTo>
                    <a:pt x="814" y="703"/>
                  </a:lnTo>
                  <a:lnTo>
                    <a:pt x="814" y="1"/>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4"/>
            <p:cNvSpPr/>
            <p:nvPr/>
          </p:nvSpPr>
          <p:spPr>
            <a:xfrm>
              <a:off x="-2499979" y="2274181"/>
              <a:ext cx="31785" cy="69012"/>
            </a:xfrm>
            <a:custGeom>
              <a:avLst/>
              <a:gdLst/>
              <a:ahLst/>
              <a:cxnLst/>
              <a:rect l="l" t="t" r="r" b="b"/>
              <a:pathLst>
                <a:path w="222" h="482" extrusionOk="0">
                  <a:moveTo>
                    <a:pt x="222" y="1"/>
                  </a:moveTo>
                  <a:cubicBezTo>
                    <a:pt x="111" y="186"/>
                    <a:pt x="0" y="334"/>
                    <a:pt x="0" y="334"/>
                  </a:cubicBezTo>
                  <a:lnTo>
                    <a:pt x="222" y="482"/>
                  </a:lnTo>
                  <a:lnTo>
                    <a:pt x="222" y="1"/>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4"/>
            <p:cNvSpPr/>
            <p:nvPr/>
          </p:nvSpPr>
          <p:spPr>
            <a:xfrm>
              <a:off x="-2499979" y="2115396"/>
              <a:ext cx="84761" cy="95499"/>
            </a:xfrm>
            <a:custGeom>
              <a:avLst/>
              <a:gdLst/>
              <a:ahLst/>
              <a:cxnLst/>
              <a:rect l="l" t="t" r="r" b="b"/>
              <a:pathLst>
                <a:path w="592" h="667" extrusionOk="0">
                  <a:moveTo>
                    <a:pt x="592" y="1"/>
                  </a:moveTo>
                  <a:lnTo>
                    <a:pt x="0" y="334"/>
                  </a:lnTo>
                  <a:cubicBezTo>
                    <a:pt x="185" y="444"/>
                    <a:pt x="222" y="666"/>
                    <a:pt x="222" y="666"/>
                  </a:cubicBezTo>
                  <a:lnTo>
                    <a:pt x="592" y="666"/>
                  </a:lnTo>
                  <a:lnTo>
                    <a:pt x="592" y="1"/>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4"/>
            <p:cNvSpPr/>
            <p:nvPr/>
          </p:nvSpPr>
          <p:spPr>
            <a:xfrm>
              <a:off x="-3024158" y="2110098"/>
              <a:ext cx="84904" cy="90202"/>
            </a:xfrm>
            <a:custGeom>
              <a:avLst/>
              <a:gdLst/>
              <a:ahLst/>
              <a:cxnLst/>
              <a:rect l="l" t="t" r="r" b="b"/>
              <a:pathLst>
                <a:path w="593" h="630" extrusionOk="0">
                  <a:moveTo>
                    <a:pt x="1" y="1"/>
                  </a:moveTo>
                  <a:lnTo>
                    <a:pt x="1" y="629"/>
                  </a:lnTo>
                  <a:lnTo>
                    <a:pt x="371" y="629"/>
                  </a:lnTo>
                  <a:cubicBezTo>
                    <a:pt x="371" y="629"/>
                    <a:pt x="408" y="481"/>
                    <a:pt x="592" y="334"/>
                  </a:cubicBezTo>
                  <a:lnTo>
                    <a:pt x="1" y="1"/>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5" name="Google Shape;1735;p24"/>
          <p:cNvGrpSpPr/>
          <p:nvPr/>
        </p:nvGrpSpPr>
        <p:grpSpPr>
          <a:xfrm>
            <a:off x="150634" y="3048574"/>
            <a:ext cx="739476" cy="1963908"/>
            <a:chOff x="1303500" y="2171675"/>
            <a:chExt cx="500525" cy="1329300"/>
          </a:xfrm>
        </p:grpSpPr>
        <p:sp>
          <p:nvSpPr>
            <p:cNvPr id="1736" name="Google Shape;1736;p24"/>
            <p:cNvSpPr/>
            <p:nvPr/>
          </p:nvSpPr>
          <p:spPr>
            <a:xfrm>
              <a:off x="1313950" y="3112125"/>
              <a:ext cx="348625" cy="327250"/>
            </a:xfrm>
            <a:custGeom>
              <a:avLst/>
              <a:gdLst/>
              <a:ahLst/>
              <a:cxnLst/>
              <a:rect l="l" t="t" r="r" b="b"/>
              <a:pathLst>
                <a:path w="13945" h="13090" extrusionOk="0">
                  <a:moveTo>
                    <a:pt x="5619" y="0"/>
                  </a:moveTo>
                  <a:cubicBezTo>
                    <a:pt x="3642" y="0"/>
                    <a:pt x="2384" y="2442"/>
                    <a:pt x="2436" y="3900"/>
                  </a:cubicBezTo>
                  <a:cubicBezTo>
                    <a:pt x="2503" y="5533"/>
                    <a:pt x="1558" y="5533"/>
                    <a:pt x="779" y="7072"/>
                  </a:cubicBezTo>
                  <a:cubicBezTo>
                    <a:pt x="1" y="8612"/>
                    <a:pt x="905" y="10370"/>
                    <a:pt x="1156" y="10680"/>
                  </a:cubicBezTo>
                  <a:cubicBezTo>
                    <a:pt x="1407" y="10998"/>
                    <a:pt x="3809" y="13090"/>
                    <a:pt x="3809" y="13090"/>
                  </a:cubicBezTo>
                  <a:cubicBezTo>
                    <a:pt x="3809" y="13090"/>
                    <a:pt x="9199" y="11952"/>
                    <a:pt x="10965" y="11500"/>
                  </a:cubicBezTo>
                  <a:cubicBezTo>
                    <a:pt x="11760" y="11299"/>
                    <a:pt x="13944" y="10370"/>
                    <a:pt x="12915" y="9516"/>
                  </a:cubicBezTo>
                  <a:cubicBezTo>
                    <a:pt x="11885" y="8646"/>
                    <a:pt x="13509" y="6319"/>
                    <a:pt x="12078" y="5566"/>
                  </a:cubicBezTo>
                  <a:cubicBezTo>
                    <a:pt x="10630" y="4829"/>
                    <a:pt x="8755" y="804"/>
                    <a:pt x="6353" y="109"/>
                  </a:cubicBezTo>
                  <a:cubicBezTo>
                    <a:pt x="6099" y="35"/>
                    <a:pt x="5854" y="0"/>
                    <a:pt x="56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4"/>
            <p:cNvSpPr/>
            <p:nvPr/>
          </p:nvSpPr>
          <p:spPr>
            <a:xfrm>
              <a:off x="1485750" y="3281375"/>
              <a:ext cx="197850" cy="135500"/>
            </a:xfrm>
            <a:custGeom>
              <a:avLst/>
              <a:gdLst/>
              <a:ahLst/>
              <a:cxnLst/>
              <a:rect l="l" t="t" r="r" b="b"/>
              <a:pathLst>
                <a:path w="7914" h="5420" extrusionOk="0">
                  <a:moveTo>
                    <a:pt x="1963" y="1"/>
                  </a:moveTo>
                  <a:cubicBezTo>
                    <a:pt x="1164" y="1"/>
                    <a:pt x="602" y="609"/>
                    <a:pt x="435" y="1591"/>
                  </a:cubicBezTo>
                  <a:cubicBezTo>
                    <a:pt x="0" y="4010"/>
                    <a:pt x="2034" y="3776"/>
                    <a:pt x="4101" y="4738"/>
                  </a:cubicBezTo>
                  <a:cubicBezTo>
                    <a:pt x="5051" y="5181"/>
                    <a:pt x="5964" y="5420"/>
                    <a:pt x="6642" y="5420"/>
                  </a:cubicBezTo>
                  <a:cubicBezTo>
                    <a:pt x="7440" y="5420"/>
                    <a:pt x="7913" y="5089"/>
                    <a:pt x="7742" y="4370"/>
                  </a:cubicBezTo>
                  <a:cubicBezTo>
                    <a:pt x="7641" y="3926"/>
                    <a:pt x="5557" y="2361"/>
                    <a:pt x="3791" y="846"/>
                  </a:cubicBezTo>
                  <a:cubicBezTo>
                    <a:pt x="3110" y="261"/>
                    <a:pt x="2486" y="1"/>
                    <a:pt x="1963" y="1"/>
                  </a:cubicBezTo>
                  <a:close/>
                </a:path>
              </a:pathLst>
            </a:custGeom>
            <a:solidFill>
              <a:srgbClr val="392E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4"/>
            <p:cNvSpPr/>
            <p:nvPr/>
          </p:nvSpPr>
          <p:spPr>
            <a:xfrm>
              <a:off x="1387600" y="3347725"/>
              <a:ext cx="154450" cy="153250"/>
            </a:xfrm>
            <a:custGeom>
              <a:avLst/>
              <a:gdLst/>
              <a:ahLst/>
              <a:cxnLst/>
              <a:rect l="l" t="t" r="r" b="b"/>
              <a:pathLst>
                <a:path w="6178" h="6130" extrusionOk="0">
                  <a:moveTo>
                    <a:pt x="2278" y="0"/>
                  </a:moveTo>
                  <a:cubicBezTo>
                    <a:pt x="1333" y="0"/>
                    <a:pt x="261" y="667"/>
                    <a:pt x="101" y="2042"/>
                  </a:cubicBezTo>
                  <a:cubicBezTo>
                    <a:pt x="1" y="2821"/>
                    <a:pt x="997" y="3909"/>
                    <a:pt x="2118" y="4997"/>
                  </a:cubicBezTo>
                  <a:cubicBezTo>
                    <a:pt x="2882" y="5738"/>
                    <a:pt x="3991" y="6129"/>
                    <a:pt x="4790" y="6129"/>
                  </a:cubicBezTo>
                  <a:cubicBezTo>
                    <a:pt x="5165" y="6129"/>
                    <a:pt x="5471" y="6043"/>
                    <a:pt x="5642" y="5867"/>
                  </a:cubicBezTo>
                  <a:cubicBezTo>
                    <a:pt x="6177" y="5306"/>
                    <a:pt x="4344" y="2770"/>
                    <a:pt x="3700" y="896"/>
                  </a:cubicBezTo>
                  <a:cubicBezTo>
                    <a:pt x="3495" y="303"/>
                    <a:pt x="2915" y="0"/>
                    <a:pt x="2278" y="0"/>
                  </a:cubicBezTo>
                  <a:close/>
                </a:path>
              </a:pathLst>
            </a:custGeom>
            <a:solidFill>
              <a:srgbClr val="392E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4"/>
            <p:cNvSpPr/>
            <p:nvPr/>
          </p:nvSpPr>
          <p:spPr>
            <a:xfrm>
              <a:off x="1376300" y="2748050"/>
              <a:ext cx="303000" cy="643175"/>
            </a:xfrm>
            <a:custGeom>
              <a:avLst/>
              <a:gdLst/>
              <a:ahLst/>
              <a:cxnLst/>
              <a:rect l="l" t="t" r="r" b="b"/>
              <a:pathLst>
                <a:path w="12120" h="25727" extrusionOk="0">
                  <a:moveTo>
                    <a:pt x="2679" y="1"/>
                  </a:moveTo>
                  <a:cubicBezTo>
                    <a:pt x="1616" y="1876"/>
                    <a:pt x="1055" y="4386"/>
                    <a:pt x="1156" y="6428"/>
                  </a:cubicBezTo>
                  <a:cubicBezTo>
                    <a:pt x="1081" y="9374"/>
                    <a:pt x="1273" y="13149"/>
                    <a:pt x="838" y="14513"/>
                  </a:cubicBezTo>
                  <a:cubicBezTo>
                    <a:pt x="1" y="17083"/>
                    <a:pt x="771" y="23125"/>
                    <a:pt x="696" y="25410"/>
                  </a:cubicBezTo>
                  <a:cubicBezTo>
                    <a:pt x="696" y="25410"/>
                    <a:pt x="1296" y="25726"/>
                    <a:pt x="2104" y="25726"/>
                  </a:cubicBezTo>
                  <a:cubicBezTo>
                    <a:pt x="2724" y="25726"/>
                    <a:pt x="3465" y="25540"/>
                    <a:pt x="4152" y="24883"/>
                  </a:cubicBezTo>
                  <a:cubicBezTo>
                    <a:pt x="4579" y="20414"/>
                    <a:pt x="4211" y="17652"/>
                    <a:pt x="4997" y="15057"/>
                  </a:cubicBezTo>
                  <a:lnTo>
                    <a:pt x="4997" y="15057"/>
                  </a:lnTo>
                  <a:cubicBezTo>
                    <a:pt x="5357" y="17802"/>
                    <a:pt x="4328" y="20330"/>
                    <a:pt x="4796" y="22924"/>
                  </a:cubicBezTo>
                  <a:cubicBezTo>
                    <a:pt x="4813" y="22924"/>
                    <a:pt x="8161" y="22924"/>
                    <a:pt x="8186" y="21928"/>
                  </a:cubicBezTo>
                  <a:cubicBezTo>
                    <a:pt x="8286" y="18832"/>
                    <a:pt x="9249" y="14003"/>
                    <a:pt x="9676" y="12705"/>
                  </a:cubicBezTo>
                  <a:cubicBezTo>
                    <a:pt x="10103" y="11408"/>
                    <a:pt x="12120" y="7349"/>
                    <a:pt x="11684" y="76"/>
                  </a:cubicBezTo>
                  <a:lnTo>
                    <a:pt x="11684" y="76"/>
                  </a:lnTo>
                  <a:cubicBezTo>
                    <a:pt x="10838" y="717"/>
                    <a:pt x="8890" y="1271"/>
                    <a:pt x="6910" y="1271"/>
                  </a:cubicBezTo>
                  <a:cubicBezTo>
                    <a:pt x="5344" y="1271"/>
                    <a:pt x="3758" y="925"/>
                    <a:pt x="2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4"/>
            <p:cNvSpPr/>
            <p:nvPr/>
          </p:nvSpPr>
          <p:spPr>
            <a:xfrm>
              <a:off x="1362300" y="2364000"/>
              <a:ext cx="320550" cy="431975"/>
            </a:xfrm>
            <a:custGeom>
              <a:avLst/>
              <a:gdLst/>
              <a:ahLst/>
              <a:cxnLst/>
              <a:rect l="l" t="t" r="r" b="b"/>
              <a:pathLst>
                <a:path w="12822" h="17279" extrusionOk="0">
                  <a:moveTo>
                    <a:pt x="9095" y="0"/>
                  </a:moveTo>
                  <a:cubicBezTo>
                    <a:pt x="8639" y="0"/>
                    <a:pt x="8302" y="357"/>
                    <a:pt x="8302" y="357"/>
                  </a:cubicBezTo>
                  <a:cubicBezTo>
                    <a:pt x="8302" y="357"/>
                    <a:pt x="8271" y="355"/>
                    <a:pt x="8210" y="355"/>
                  </a:cubicBezTo>
                  <a:cubicBezTo>
                    <a:pt x="7576" y="355"/>
                    <a:pt x="3788" y="495"/>
                    <a:pt x="753" y="3713"/>
                  </a:cubicBezTo>
                  <a:cubicBezTo>
                    <a:pt x="0" y="4516"/>
                    <a:pt x="2528" y="11346"/>
                    <a:pt x="2971" y="12249"/>
                  </a:cubicBezTo>
                  <a:cubicBezTo>
                    <a:pt x="3423" y="13145"/>
                    <a:pt x="3130" y="15639"/>
                    <a:pt x="3130" y="15639"/>
                  </a:cubicBezTo>
                  <a:cubicBezTo>
                    <a:pt x="3130" y="15639"/>
                    <a:pt x="5243" y="17279"/>
                    <a:pt x="8222" y="17279"/>
                  </a:cubicBezTo>
                  <a:cubicBezTo>
                    <a:pt x="9457" y="17279"/>
                    <a:pt x="10842" y="16997"/>
                    <a:pt x="12286" y="16200"/>
                  </a:cubicBezTo>
                  <a:cubicBezTo>
                    <a:pt x="12579" y="12668"/>
                    <a:pt x="12822" y="6801"/>
                    <a:pt x="12654" y="5562"/>
                  </a:cubicBezTo>
                  <a:cubicBezTo>
                    <a:pt x="12487" y="4341"/>
                    <a:pt x="10797" y="1587"/>
                    <a:pt x="9985" y="524"/>
                  </a:cubicBezTo>
                  <a:cubicBezTo>
                    <a:pt x="9676" y="126"/>
                    <a:pt x="9365" y="0"/>
                    <a:pt x="90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4"/>
            <p:cNvSpPr/>
            <p:nvPr/>
          </p:nvSpPr>
          <p:spPr>
            <a:xfrm>
              <a:off x="1498700" y="2889075"/>
              <a:ext cx="89175" cy="328525"/>
            </a:xfrm>
            <a:custGeom>
              <a:avLst/>
              <a:gdLst/>
              <a:ahLst/>
              <a:cxnLst/>
              <a:rect l="l" t="t" r="r" b="b"/>
              <a:pathLst>
                <a:path w="3567" h="13141" extrusionOk="0">
                  <a:moveTo>
                    <a:pt x="3566" y="1"/>
                  </a:moveTo>
                  <a:lnTo>
                    <a:pt x="3566" y="1"/>
                  </a:lnTo>
                  <a:cubicBezTo>
                    <a:pt x="2026" y="1599"/>
                    <a:pt x="2487" y="4135"/>
                    <a:pt x="101" y="9416"/>
                  </a:cubicBezTo>
                  <a:cubicBezTo>
                    <a:pt x="260" y="10563"/>
                    <a:pt x="93" y="12078"/>
                    <a:pt x="1" y="13141"/>
                  </a:cubicBezTo>
                  <a:cubicBezTo>
                    <a:pt x="2219" y="9341"/>
                    <a:pt x="2637" y="1892"/>
                    <a:pt x="35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4"/>
            <p:cNvSpPr/>
            <p:nvPr/>
          </p:nvSpPr>
          <p:spPr>
            <a:xfrm>
              <a:off x="1572600" y="2372275"/>
              <a:ext cx="209650" cy="206800"/>
            </a:xfrm>
            <a:custGeom>
              <a:avLst/>
              <a:gdLst/>
              <a:ahLst/>
              <a:cxnLst/>
              <a:rect l="l" t="t" r="r" b="b"/>
              <a:pathLst>
                <a:path w="8386" h="8272" extrusionOk="0">
                  <a:moveTo>
                    <a:pt x="1214" y="0"/>
                  </a:moveTo>
                  <a:cubicBezTo>
                    <a:pt x="1" y="0"/>
                    <a:pt x="754" y="4398"/>
                    <a:pt x="1004" y="4897"/>
                  </a:cubicBezTo>
                  <a:cubicBezTo>
                    <a:pt x="1263" y="5424"/>
                    <a:pt x="4845" y="7483"/>
                    <a:pt x="5548" y="7985"/>
                  </a:cubicBezTo>
                  <a:cubicBezTo>
                    <a:pt x="5799" y="8167"/>
                    <a:pt x="6222" y="8272"/>
                    <a:pt x="6665" y="8272"/>
                  </a:cubicBezTo>
                  <a:cubicBezTo>
                    <a:pt x="7462" y="8272"/>
                    <a:pt x="8326" y="7934"/>
                    <a:pt x="8385" y="7106"/>
                  </a:cubicBezTo>
                  <a:cubicBezTo>
                    <a:pt x="4494" y="202"/>
                    <a:pt x="1238" y="1"/>
                    <a:pt x="1238" y="1"/>
                  </a:cubicBezTo>
                  <a:cubicBezTo>
                    <a:pt x="1230" y="0"/>
                    <a:pt x="1222"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4"/>
            <p:cNvSpPr/>
            <p:nvPr/>
          </p:nvSpPr>
          <p:spPr>
            <a:xfrm>
              <a:off x="1653950" y="2456800"/>
              <a:ext cx="38525" cy="102975"/>
            </a:xfrm>
            <a:custGeom>
              <a:avLst/>
              <a:gdLst/>
              <a:ahLst/>
              <a:cxnLst/>
              <a:rect l="l" t="t" r="r" b="b"/>
              <a:pathLst>
                <a:path w="1541" h="4119" extrusionOk="0">
                  <a:moveTo>
                    <a:pt x="1" y="1"/>
                  </a:moveTo>
                  <a:cubicBezTo>
                    <a:pt x="846" y="1708"/>
                    <a:pt x="1039" y="3056"/>
                    <a:pt x="1039" y="3809"/>
                  </a:cubicBezTo>
                  <a:cubicBezTo>
                    <a:pt x="1214" y="3926"/>
                    <a:pt x="1382" y="4026"/>
                    <a:pt x="1541" y="4119"/>
                  </a:cubicBezTo>
                  <a:cubicBezTo>
                    <a:pt x="1541" y="3407"/>
                    <a:pt x="1532" y="2855"/>
                    <a:pt x="1482" y="2570"/>
                  </a:cubicBezTo>
                  <a:cubicBezTo>
                    <a:pt x="1323" y="1373"/>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4"/>
            <p:cNvSpPr/>
            <p:nvPr/>
          </p:nvSpPr>
          <p:spPr>
            <a:xfrm>
              <a:off x="1430075" y="2519025"/>
              <a:ext cx="253000" cy="346000"/>
            </a:xfrm>
            <a:custGeom>
              <a:avLst/>
              <a:gdLst/>
              <a:ahLst/>
              <a:cxnLst/>
              <a:rect l="l" t="t" r="r" b="b"/>
              <a:pathLst>
                <a:path w="10120" h="13840" extrusionOk="0">
                  <a:moveTo>
                    <a:pt x="8926" y="0"/>
                  </a:moveTo>
                  <a:cubicBezTo>
                    <a:pt x="7496" y="0"/>
                    <a:pt x="3146" y="1217"/>
                    <a:pt x="3273" y="1696"/>
                  </a:cubicBezTo>
                  <a:cubicBezTo>
                    <a:pt x="3591" y="4253"/>
                    <a:pt x="2754" y="7448"/>
                    <a:pt x="1166" y="7448"/>
                  </a:cubicBezTo>
                  <a:cubicBezTo>
                    <a:pt x="955" y="7448"/>
                    <a:pt x="731" y="7392"/>
                    <a:pt x="495" y="7270"/>
                  </a:cubicBezTo>
                  <a:cubicBezTo>
                    <a:pt x="486" y="8032"/>
                    <a:pt x="1" y="10267"/>
                    <a:pt x="1" y="10267"/>
                  </a:cubicBezTo>
                  <a:cubicBezTo>
                    <a:pt x="1" y="10267"/>
                    <a:pt x="5067" y="13840"/>
                    <a:pt x="7839" y="13840"/>
                  </a:cubicBezTo>
                  <a:cubicBezTo>
                    <a:pt x="8911" y="13840"/>
                    <a:pt x="9640" y="13305"/>
                    <a:pt x="9600" y="11823"/>
                  </a:cubicBezTo>
                  <a:cubicBezTo>
                    <a:pt x="9960" y="9513"/>
                    <a:pt x="10044" y="6726"/>
                    <a:pt x="10119" y="5094"/>
                  </a:cubicBezTo>
                  <a:cubicBezTo>
                    <a:pt x="9692" y="3739"/>
                    <a:pt x="9667" y="1881"/>
                    <a:pt x="9374" y="140"/>
                  </a:cubicBezTo>
                  <a:cubicBezTo>
                    <a:pt x="9359" y="42"/>
                    <a:pt x="9193" y="0"/>
                    <a:pt x="8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4"/>
            <p:cNvSpPr/>
            <p:nvPr/>
          </p:nvSpPr>
          <p:spPr>
            <a:xfrm>
              <a:off x="1408950" y="2408050"/>
              <a:ext cx="127875" cy="131225"/>
            </a:xfrm>
            <a:custGeom>
              <a:avLst/>
              <a:gdLst/>
              <a:ahLst/>
              <a:cxnLst/>
              <a:rect l="l" t="t" r="r" b="b"/>
              <a:pathLst>
                <a:path w="5115" h="5249" extrusionOk="0">
                  <a:moveTo>
                    <a:pt x="1373" y="1"/>
                  </a:moveTo>
                  <a:cubicBezTo>
                    <a:pt x="1373" y="1"/>
                    <a:pt x="310" y="76"/>
                    <a:pt x="1" y="938"/>
                  </a:cubicBezTo>
                  <a:cubicBezTo>
                    <a:pt x="22" y="936"/>
                    <a:pt x="43" y="935"/>
                    <a:pt x="65" y="935"/>
                  </a:cubicBezTo>
                  <a:cubicBezTo>
                    <a:pt x="1435" y="935"/>
                    <a:pt x="4152" y="5248"/>
                    <a:pt x="4152" y="5248"/>
                  </a:cubicBezTo>
                  <a:lnTo>
                    <a:pt x="5114" y="4771"/>
                  </a:lnTo>
                  <a:cubicBezTo>
                    <a:pt x="4612" y="3282"/>
                    <a:pt x="2637" y="411"/>
                    <a:pt x="1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4"/>
            <p:cNvSpPr/>
            <p:nvPr/>
          </p:nvSpPr>
          <p:spPr>
            <a:xfrm>
              <a:off x="1556250" y="2362400"/>
              <a:ext cx="97950" cy="145475"/>
            </a:xfrm>
            <a:custGeom>
              <a:avLst/>
              <a:gdLst/>
              <a:ahLst/>
              <a:cxnLst/>
              <a:rect l="l" t="t" r="r" b="b"/>
              <a:pathLst>
                <a:path w="3918" h="5819" extrusionOk="0">
                  <a:moveTo>
                    <a:pt x="1233" y="0"/>
                  </a:moveTo>
                  <a:cubicBezTo>
                    <a:pt x="881" y="0"/>
                    <a:pt x="333" y="86"/>
                    <a:pt x="0" y="563"/>
                  </a:cubicBezTo>
                  <a:cubicBezTo>
                    <a:pt x="1323" y="781"/>
                    <a:pt x="2863" y="5819"/>
                    <a:pt x="2863" y="5819"/>
                  </a:cubicBezTo>
                  <a:lnTo>
                    <a:pt x="3917" y="5618"/>
                  </a:lnTo>
                  <a:cubicBezTo>
                    <a:pt x="3834" y="4045"/>
                    <a:pt x="2679" y="756"/>
                    <a:pt x="1566" y="27"/>
                  </a:cubicBezTo>
                  <a:cubicBezTo>
                    <a:pt x="1566" y="27"/>
                    <a:pt x="1430" y="0"/>
                    <a:pt x="12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4"/>
            <p:cNvSpPr/>
            <p:nvPr/>
          </p:nvSpPr>
          <p:spPr>
            <a:xfrm>
              <a:off x="1504350" y="2516650"/>
              <a:ext cx="51500" cy="50250"/>
            </a:xfrm>
            <a:custGeom>
              <a:avLst/>
              <a:gdLst/>
              <a:ahLst/>
              <a:cxnLst/>
              <a:rect l="l" t="t" r="r" b="b"/>
              <a:pathLst>
                <a:path w="2060" h="2010" extrusionOk="0">
                  <a:moveTo>
                    <a:pt x="1449" y="0"/>
                  </a:moveTo>
                  <a:lnTo>
                    <a:pt x="1" y="653"/>
                  </a:lnTo>
                  <a:lnTo>
                    <a:pt x="603" y="2009"/>
                  </a:lnTo>
                  <a:lnTo>
                    <a:pt x="2060" y="1356"/>
                  </a:lnTo>
                  <a:lnTo>
                    <a:pt x="1449"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4"/>
            <p:cNvSpPr/>
            <p:nvPr/>
          </p:nvSpPr>
          <p:spPr>
            <a:xfrm>
              <a:off x="1510625" y="2522500"/>
              <a:ext cx="41050" cy="55475"/>
            </a:xfrm>
            <a:custGeom>
              <a:avLst/>
              <a:gdLst/>
              <a:ahLst/>
              <a:cxnLst/>
              <a:rect l="l" t="t" r="r" b="b"/>
              <a:pathLst>
                <a:path w="1642" h="2219" extrusionOk="0">
                  <a:moveTo>
                    <a:pt x="1097" y="1"/>
                  </a:moveTo>
                  <a:lnTo>
                    <a:pt x="1" y="486"/>
                  </a:lnTo>
                  <a:lnTo>
                    <a:pt x="1097" y="2219"/>
                  </a:lnTo>
                  <a:lnTo>
                    <a:pt x="1641" y="1976"/>
                  </a:lnTo>
                  <a:lnTo>
                    <a:pt x="1097" y="1"/>
                  </a:ln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4"/>
            <p:cNvSpPr/>
            <p:nvPr/>
          </p:nvSpPr>
          <p:spPr>
            <a:xfrm>
              <a:off x="1624875" y="2492375"/>
              <a:ext cx="38325" cy="38525"/>
            </a:xfrm>
            <a:custGeom>
              <a:avLst/>
              <a:gdLst/>
              <a:ahLst/>
              <a:cxnLst/>
              <a:rect l="l" t="t" r="r" b="b"/>
              <a:pathLst>
                <a:path w="1533" h="1541" extrusionOk="0">
                  <a:moveTo>
                    <a:pt x="1323" y="1"/>
                  </a:moveTo>
                  <a:lnTo>
                    <a:pt x="1" y="310"/>
                  </a:lnTo>
                  <a:lnTo>
                    <a:pt x="210" y="1541"/>
                  </a:lnTo>
                  <a:lnTo>
                    <a:pt x="1532" y="1223"/>
                  </a:lnTo>
                  <a:lnTo>
                    <a:pt x="1323" y="1"/>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4"/>
            <p:cNvSpPr/>
            <p:nvPr/>
          </p:nvSpPr>
          <p:spPr>
            <a:xfrm>
              <a:off x="1630950" y="2499500"/>
              <a:ext cx="25750" cy="46250"/>
            </a:xfrm>
            <a:custGeom>
              <a:avLst/>
              <a:gdLst/>
              <a:ahLst/>
              <a:cxnLst/>
              <a:rect l="l" t="t" r="r" b="b"/>
              <a:pathLst>
                <a:path w="1030" h="1850" extrusionOk="0">
                  <a:moveTo>
                    <a:pt x="996" y="0"/>
                  </a:moveTo>
                  <a:lnTo>
                    <a:pt x="0" y="226"/>
                  </a:lnTo>
                  <a:lnTo>
                    <a:pt x="536" y="1850"/>
                  </a:lnTo>
                  <a:lnTo>
                    <a:pt x="1030" y="1724"/>
                  </a:lnTo>
                  <a:lnTo>
                    <a:pt x="996" y="0"/>
                  </a:ln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4"/>
            <p:cNvSpPr/>
            <p:nvPr/>
          </p:nvSpPr>
          <p:spPr>
            <a:xfrm>
              <a:off x="1471500" y="2309100"/>
              <a:ext cx="106525" cy="138350"/>
            </a:xfrm>
            <a:custGeom>
              <a:avLst/>
              <a:gdLst/>
              <a:ahLst/>
              <a:cxnLst/>
              <a:rect l="l" t="t" r="r" b="b"/>
              <a:pathLst>
                <a:path w="4261" h="5534" extrusionOk="0">
                  <a:moveTo>
                    <a:pt x="763" y="0"/>
                  </a:moveTo>
                  <a:lnTo>
                    <a:pt x="1" y="3398"/>
                  </a:lnTo>
                  <a:cubicBezTo>
                    <a:pt x="1" y="3398"/>
                    <a:pt x="1802" y="5533"/>
                    <a:pt x="3016" y="5533"/>
                  </a:cubicBezTo>
                  <a:cubicBezTo>
                    <a:pt x="3032" y="5533"/>
                    <a:pt x="3048" y="5533"/>
                    <a:pt x="3064" y="5532"/>
                  </a:cubicBezTo>
                  <a:cubicBezTo>
                    <a:pt x="4261" y="5457"/>
                    <a:pt x="4085" y="1992"/>
                    <a:pt x="4085" y="1992"/>
                  </a:cubicBezTo>
                  <a:lnTo>
                    <a:pt x="763" y="0"/>
                  </a:lnTo>
                  <a:close/>
                </a:path>
              </a:pathLst>
            </a:custGeom>
            <a:solidFill>
              <a:srgbClr val="D495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4"/>
            <p:cNvSpPr/>
            <p:nvPr/>
          </p:nvSpPr>
          <p:spPr>
            <a:xfrm>
              <a:off x="1456125" y="2193200"/>
              <a:ext cx="154550" cy="203050"/>
            </a:xfrm>
            <a:custGeom>
              <a:avLst/>
              <a:gdLst/>
              <a:ahLst/>
              <a:cxnLst/>
              <a:rect l="l" t="t" r="r" b="b"/>
              <a:pathLst>
                <a:path w="6182" h="8122" extrusionOk="0">
                  <a:moveTo>
                    <a:pt x="2849" y="0"/>
                  </a:moveTo>
                  <a:cubicBezTo>
                    <a:pt x="1014" y="0"/>
                    <a:pt x="1" y="2017"/>
                    <a:pt x="122" y="4494"/>
                  </a:cubicBezTo>
                  <a:cubicBezTo>
                    <a:pt x="236" y="6684"/>
                    <a:pt x="2472" y="8121"/>
                    <a:pt x="3980" y="8121"/>
                  </a:cubicBezTo>
                  <a:cubicBezTo>
                    <a:pt x="4023" y="8121"/>
                    <a:pt x="4065" y="8120"/>
                    <a:pt x="4106" y="8118"/>
                  </a:cubicBezTo>
                  <a:cubicBezTo>
                    <a:pt x="5093" y="8068"/>
                    <a:pt x="6181" y="6117"/>
                    <a:pt x="6181" y="4243"/>
                  </a:cubicBezTo>
                  <a:cubicBezTo>
                    <a:pt x="6181" y="2376"/>
                    <a:pt x="5612" y="1121"/>
                    <a:pt x="4767" y="619"/>
                  </a:cubicBezTo>
                  <a:cubicBezTo>
                    <a:pt x="4056" y="191"/>
                    <a:pt x="3414" y="0"/>
                    <a:pt x="2849" y="0"/>
                  </a:cubicBezTo>
                  <a:close/>
                </a:path>
              </a:pathLst>
            </a:custGeom>
            <a:solidFill>
              <a:srgbClr val="F3BB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4"/>
            <p:cNvSpPr/>
            <p:nvPr/>
          </p:nvSpPr>
          <p:spPr>
            <a:xfrm>
              <a:off x="1460625" y="2370825"/>
              <a:ext cx="113850" cy="76650"/>
            </a:xfrm>
            <a:custGeom>
              <a:avLst/>
              <a:gdLst/>
              <a:ahLst/>
              <a:cxnLst/>
              <a:rect l="l" t="t" r="r" b="b"/>
              <a:pathLst>
                <a:path w="4554" h="3066" extrusionOk="0">
                  <a:moveTo>
                    <a:pt x="645" y="0"/>
                  </a:moveTo>
                  <a:cubicBezTo>
                    <a:pt x="227" y="218"/>
                    <a:pt x="1" y="1130"/>
                    <a:pt x="1" y="1130"/>
                  </a:cubicBezTo>
                  <a:cubicBezTo>
                    <a:pt x="1" y="1130"/>
                    <a:pt x="944" y="3065"/>
                    <a:pt x="3362" y="3065"/>
                  </a:cubicBezTo>
                  <a:cubicBezTo>
                    <a:pt x="3407" y="3065"/>
                    <a:pt x="3453" y="3065"/>
                    <a:pt x="3499" y="3063"/>
                  </a:cubicBezTo>
                  <a:cubicBezTo>
                    <a:pt x="4118" y="3038"/>
                    <a:pt x="4554" y="2452"/>
                    <a:pt x="4537" y="1096"/>
                  </a:cubicBezTo>
                  <a:cubicBezTo>
                    <a:pt x="4532" y="1060"/>
                    <a:pt x="4527" y="1045"/>
                    <a:pt x="4519" y="1045"/>
                  </a:cubicBezTo>
                  <a:cubicBezTo>
                    <a:pt x="4470" y="1045"/>
                    <a:pt x="4323" y="1566"/>
                    <a:pt x="3599" y="1566"/>
                  </a:cubicBezTo>
                  <a:cubicBezTo>
                    <a:pt x="3580" y="1566"/>
                    <a:pt x="3561" y="1566"/>
                    <a:pt x="3541" y="1565"/>
                  </a:cubicBezTo>
                  <a:cubicBezTo>
                    <a:pt x="2378" y="1532"/>
                    <a:pt x="603" y="477"/>
                    <a:pt x="6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4"/>
            <p:cNvSpPr/>
            <p:nvPr/>
          </p:nvSpPr>
          <p:spPr>
            <a:xfrm>
              <a:off x="1405150" y="2171675"/>
              <a:ext cx="233225" cy="156800"/>
            </a:xfrm>
            <a:custGeom>
              <a:avLst/>
              <a:gdLst/>
              <a:ahLst/>
              <a:cxnLst/>
              <a:rect l="l" t="t" r="r" b="b"/>
              <a:pathLst>
                <a:path w="9329" h="6272" extrusionOk="0">
                  <a:moveTo>
                    <a:pt x="5075" y="1"/>
                  </a:moveTo>
                  <a:cubicBezTo>
                    <a:pt x="4301" y="1"/>
                    <a:pt x="3549" y="249"/>
                    <a:pt x="2990" y="785"/>
                  </a:cubicBezTo>
                  <a:cubicBezTo>
                    <a:pt x="0" y="1884"/>
                    <a:pt x="1995" y="6272"/>
                    <a:pt x="2372" y="6272"/>
                  </a:cubicBezTo>
                  <a:cubicBezTo>
                    <a:pt x="2394" y="6272"/>
                    <a:pt x="2411" y="6257"/>
                    <a:pt x="2421" y="6225"/>
                  </a:cubicBezTo>
                  <a:cubicBezTo>
                    <a:pt x="2590" y="5216"/>
                    <a:pt x="2787" y="4898"/>
                    <a:pt x="2968" y="4898"/>
                  </a:cubicBezTo>
                  <a:cubicBezTo>
                    <a:pt x="3279" y="4898"/>
                    <a:pt x="3542" y="5832"/>
                    <a:pt x="3542" y="5832"/>
                  </a:cubicBezTo>
                  <a:lnTo>
                    <a:pt x="3868" y="5999"/>
                  </a:lnTo>
                  <a:cubicBezTo>
                    <a:pt x="3843" y="4811"/>
                    <a:pt x="4253" y="5062"/>
                    <a:pt x="4538" y="4727"/>
                  </a:cubicBezTo>
                  <a:cubicBezTo>
                    <a:pt x="5108" y="4984"/>
                    <a:pt x="6040" y="5191"/>
                    <a:pt x="6858" y="5191"/>
                  </a:cubicBezTo>
                  <a:cubicBezTo>
                    <a:pt x="7637" y="5191"/>
                    <a:pt x="8312" y="5003"/>
                    <a:pt x="8472" y="4493"/>
                  </a:cubicBezTo>
                  <a:cubicBezTo>
                    <a:pt x="9328" y="1746"/>
                    <a:pt x="7127" y="1"/>
                    <a:pt x="5075" y="1"/>
                  </a:cubicBezTo>
                  <a:close/>
                </a:path>
              </a:pathLst>
            </a:custGeom>
            <a:solidFill>
              <a:srgbClr val="3C2A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4"/>
            <p:cNvSpPr/>
            <p:nvPr/>
          </p:nvSpPr>
          <p:spPr>
            <a:xfrm>
              <a:off x="1366475" y="2459900"/>
              <a:ext cx="118875" cy="240900"/>
            </a:xfrm>
            <a:custGeom>
              <a:avLst/>
              <a:gdLst/>
              <a:ahLst/>
              <a:cxnLst/>
              <a:rect l="l" t="t" r="r" b="b"/>
              <a:pathLst>
                <a:path w="4755" h="9636" extrusionOk="0">
                  <a:moveTo>
                    <a:pt x="523" y="1"/>
                  </a:moveTo>
                  <a:cubicBezTo>
                    <a:pt x="521" y="1"/>
                    <a:pt x="520" y="1"/>
                    <a:pt x="519" y="2"/>
                  </a:cubicBezTo>
                  <a:cubicBezTo>
                    <a:pt x="1" y="1174"/>
                    <a:pt x="2361" y="7551"/>
                    <a:pt x="2796" y="8422"/>
                  </a:cubicBezTo>
                  <a:cubicBezTo>
                    <a:pt x="2913" y="8656"/>
                    <a:pt x="3005" y="9259"/>
                    <a:pt x="3022" y="9635"/>
                  </a:cubicBezTo>
                  <a:cubicBezTo>
                    <a:pt x="3022" y="9635"/>
                    <a:pt x="3809" y="9342"/>
                    <a:pt x="4060" y="8556"/>
                  </a:cubicBezTo>
                  <a:cubicBezTo>
                    <a:pt x="4754" y="6397"/>
                    <a:pt x="4093" y="3978"/>
                    <a:pt x="3332" y="3409"/>
                  </a:cubicBezTo>
                  <a:cubicBezTo>
                    <a:pt x="2877" y="3078"/>
                    <a:pt x="630" y="1"/>
                    <a:pt x="5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4"/>
            <p:cNvSpPr/>
            <p:nvPr/>
          </p:nvSpPr>
          <p:spPr>
            <a:xfrm>
              <a:off x="1313125" y="2429975"/>
              <a:ext cx="149550" cy="249500"/>
            </a:xfrm>
            <a:custGeom>
              <a:avLst/>
              <a:gdLst/>
              <a:ahLst/>
              <a:cxnLst/>
              <a:rect l="l" t="t" r="r" b="b"/>
              <a:pathLst>
                <a:path w="5982" h="9980" extrusionOk="0">
                  <a:moveTo>
                    <a:pt x="4022" y="1"/>
                  </a:moveTo>
                  <a:cubicBezTo>
                    <a:pt x="3960" y="1"/>
                    <a:pt x="3897" y="15"/>
                    <a:pt x="3834" y="44"/>
                  </a:cubicBezTo>
                  <a:cubicBezTo>
                    <a:pt x="3834" y="44"/>
                    <a:pt x="904" y="1492"/>
                    <a:pt x="0" y="9368"/>
                  </a:cubicBezTo>
                  <a:cubicBezTo>
                    <a:pt x="221" y="9810"/>
                    <a:pt x="640" y="9980"/>
                    <a:pt x="1097" y="9980"/>
                  </a:cubicBezTo>
                  <a:cubicBezTo>
                    <a:pt x="1836" y="9980"/>
                    <a:pt x="2676" y="9538"/>
                    <a:pt x="2955" y="9083"/>
                  </a:cubicBezTo>
                  <a:cubicBezTo>
                    <a:pt x="3398" y="8347"/>
                    <a:pt x="5892" y="5058"/>
                    <a:pt x="5934" y="4480"/>
                  </a:cubicBezTo>
                  <a:cubicBezTo>
                    <a:pt x="5982" y="3943"/>
                    <a:pt x="5068" y="1"/>
                    <a:pt x="40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4"/>
            <p:cNvSpPr/>
            <p:nvPr/>
          </p:nvSpPr>
          <p:spPr>
            <a:xfrm>
              <a:off x="1303500" y="2644225"/>
              <a:ext cx="108950" cy="103325"/>
            </a:xfrm>
            <a:custGeom>
              <a:avLst/>
              <a:gdLst/>
              <a:ahLst/>
              <a:cxnLst/>
              <a:rect l="l" t="t" r="r" b="b"/>
              <a:pathLst>
                <a:path w="4358" h="4133" extrusionOk="0">
                  <a:moveTo>
                    <a:pt x="2498" y="0"/>
                  </a:moveTo>
                  <a:cubicBezTo>
                    <a:pt x="2291" y="0"/>
                    <a:pt x="2064" y="35"/>
                    <a:pt x="1817" y="112"/>
                  </a:cubicBezTo>
                  <a:cubicBezTo>
                    <a:pt x="0" y="672"/>
                    <a:pt x="134" y="756"/>
                    <a:pt x="436" y="2555"/>
                  </a:cubicBezTo>
                  <a:cubicBezTo>
                    <a:pt x="638" y="3732"/>
                    <a:pt x="1095" y="4132"/>
                    <a:pt x="1642" y="4132"/>
                  </a:cubicBezTo>
                  <a:cubicBezTo>
                    <a:pt x="1931" y="4132"/>
                    <a:pt x="2246" y="4020"/>
                    <a:pt x="2561" y="3853"/>
                  </a:cubicBezTo>
                  <a:cubicBezTo>
                    <a:pt x="3482" y="3376"/>
                    <a:pt x="4152" y="2262"/>
                    <a:pt x="4177" y="2179"/>
                  </a:cubicBezTo>
                  <a:cubicBezTo>
                    <a:pt x="4358" y="1418"/>
                    <a:pt x="3831" y="0"/>
                    <a:pt x="24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4"/>
            <p:cNvSpPr/>
            <p:nvPr/>
          </p:nvSpPr>
          <p:spPr>
            <a:xfrm>
              <a:off x="1692450" y="2538950"/>
              <a:ext cx="111575" cy="99950"/>
            </a:xfrm>
            <a:custGeom>
              <a:avLst/>
              <a:gdLst/>
              <a:ahLst/>
              <a:cxnLst/>
              <a:rect l="l" t="t" r="r" b="b"/>
              <a:pathLst>
                <a:path w="4463" h="3998" extrusionOk="0">
                  <a:moveTo>
                    <a:pt x="2529" y="1"/>
                  </a:moveTo>
                  <a:cubicBezTo>
                    <a:pt x="2398" y="1"/>
                    <a:pt x="2258" y="12"/>
                    <a:pt x="2110" y="37"/>
                  </a:cubicBezTo>
                  <a:cubicBezTo>
                    <a:pt x="227" y="364"/>
                    <a:pt x="1" y="347"/>
                    <a:pt x="59" y="2172"/>
                  </a:cubicBezTo>
                  <a:cubicBezTo>
                    <a:pt x="109" y="3531"/>
                    <a:pt x="822" y="3997"/>
                    <a:pt x="1586" y="3997"/>
                  </a:cubicBezTo>
                  <a:cubicBezTo>
                    <a:pt x="1852" y="3997"/>
                    <a:pt x="2125" y="3941"/>
                    <a:pt x="2378" y="3845"/>
                  </a:cubicBezTo>
                  <a:cubicBezTo>
                    <a:pt x="3340" y="3494"/>
                    <a:pt x="4144" y="2481"/>
                    <a:pt x="4177" y="2398"/>
                  </a:cubicBezTo>
                  <a:cubicBezTo>
                    <a:pt x="4462" y="1611"/>
                    <a:pt x="4066" y="1"/>
                    <a:pt x="25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4"/>
            <p:cNvSpPr/>
            <p:nvPr/>
          </p:nvSpPr>
          <p:spPr>
            <a:xfrm>
              <a:off x="1313950" y="2675700"/>
              <a:ext cx="168050" cy="152950"/>
            </a:xfrm>
            <a:custGeom>
              <a:avLst/>
              <a:gdLst/>
              <a:ahLst/>
              <a:cxnLst/>
              <a:rect l="l" t="t" r="r" b="b"/>
              <a:pathLst>
                <a:path w="6722" h="6118" extrusionOk="0">
                  <a:moveTo>
                    <a:pt x="1938" y="0"/>
                  </a:moveTo>
                  <a:cubicBezTo>
                    <a:pt x="1656" y="0"/>
                    <a:pt x="1386" y="70"/>
                    <a:pt x="1181" y="250"/>
                  </a:cubicBezTo>
                  <a:cubicBezTo>
                    <a:pt x="1" y="1288"/>
                    <a:pt x="930" y="1765"/>
                    <a:pt x="1181" y="2267"/>
                  </a:cubicBezTo>
                  <a:cubicBezTo>
                    <a:pt x="1558" y="3046"/>
                    <a:pt x="6721" y="6117"/>
                    <a:pt x="6721" y="6117"/>
                  </a:cubicBezTo>
                  <a:lnTo>
                    <a:pt x="6638" y="4050"/>
                  </a:lnTo>
                  <a:cubicBezTo>
                    <a:pt x="6621" y="4050"/>
                    <a:pt x="4897" y="1715"/>
                    <a:pt x="3223" y="418"/>
                  </a:cubicBezTo>
                  <a:cubicBezTo>
                    <a:pt x="2971" y="219"/>
                    <a:pt x="2438" y="0"/>
                    <a:pt x="1938" y="0"/>
                  </a:cubicBezTo>
                  <a:close/>
                </a:path>
              </a:pathLst>
            </a:custGeom>
            <a:solidFill>
              <a:srgbClr val="F3BB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4"/>
            <p:cNvSpPr/>
            <p:nvPr/>
          </p:nvSpPr>
          <p:spPr>
            <a:xfrm>
              <a:off x="1698725" y="2570000"/>
              <a:ext cx="92300" cy="105275"/>
            </a:xfrm>
            <a:custGeom>
              <a:avLst/>
              <a:gdLst/>
              <a:ahLst/>
              <a:cxnLst/>
              <a:rect l="l" t="t" r="r" b="b"/>
              <a:pathLst>
                <a:path w="3692" h="4211" extrusionOk="0">
                  <a:moveTo>
                    <a:pt x="1679" y="0"/>
                  </a:moveTo>
                  <a:cubicBezTo>
                    <a:pt x="1027" y="0"/>
                    <a:pt x="729" y="343"/>
                    <a:pt x="503" y="662"/>
                  </a:cubicBezTo>
                  <a:cubicBezTo>
                    <a:pt x="1" y="1365"/>
                    <a:pt x="729" y="3122"/>
                    <a:pt x="729" y="3122"/>
                  </a:cubicBezTo>
                  <a:lnTo>
                    <a:pt x="2152" y="4210"/>
                  </a:lnTo>
                  <a:cubicBezTo>
                    <a:pt x="2152" y="4210"/>
                    <a:pt x="3282" y="4185"/>
                    <a:pt x="3608" y="2101"/>
                  </a:cubicBezTo>
                  <a:cubicBezTo>
                    <a:pt x="3692" y="1599"/>
                    <a:pt x="3483" y="486"/>
                    <a:pt x="2780" y="235"/>
                  </a:cubicBezTo>
                  <a:cubicBezTo>
                    <a:pt x="2327" y="68"/>
                    <a:pt x="1968" y="0"/>
                    <a:pt x="1679" y="0"/>
                  </a:cubicBezTo>
                  <a:close/>
                </a:path>
              </a:pathLst>
            </a:custGeom>
            <a:solidFill>
              <a:srgbClr val="F3BB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4"/>
            <p:cNvSpPr/>
            <p:nvPr/>
          </p:nvSpPr>
          <p:spPr>
            <a:xfrm>
              <a:off x="1597850" y="2512350"/>
              <a:ext cx="163800" cy="230200"/>
            </a:xfrm>
            <a:custGeom>
              <a:avLst/>
              <a:gdLst/>
              <a:ahLst/>
              <a:cxnLst/>
              <a:rect l="l" t="t" r="r" b="b"/>
              <a:pathLst>
                <a:path w="6552" h="9208" extrusionOk="0">
                  <a:moveTo>
                    <a:pt x="6449" y="1"/>
                  </a:moveTo>
                  <a:cubicBezTo>
                    <a:pt x="6431" y="1"/>
                    <a:pt x="6410" y="5"/>
                    <a:pt x="6388" y="13"/>
                  </a:cubicBezTo>
                  <a:lnTo>
                    <a:pt x="1751" y="1704"/>
                  </a:lnTo>
                  <a:cubicBezTo>
                    <a:pt x="1651" y="1746"/>
                    <a:pt x="1542" y="1855"/>
                    <a:pt x="1525" y="1963"/>
                  </a:cubicBezTo>
                  <a:lnTo>
                    <a:pt x="27" y="9069"/>
                  </a:lnTo>
                  <a:cubicBezTo>
                    <a:pt x="1" y="9149"/>
                    <a:pt x="42" y="9207"/>
                    <a:pt x="107" y="9207"/>
                  </a:cubicBezTo>
                  <a:cubicBezTo>
                    <a:pt x="124" y="9207"/>
                    <a:pt x="142" y="9203"/>
                    <a:pt x="161" y="9195"/>
                  </a:cubicBezTo>
                  <a:lnTo>
                    <a:pt x="4798" y="7504"/>
                  </a:lnTo>
                  <a:cubicBezTo>
                    <a:pt x="4906" y="7462"/>
                    <a:pt x="5007" y="7353"/>
                    <a:pt x="5032" y="7244"/>
                  </a:cubicBezTo>
                  <a:lnTo>
                    <a:pt x="6538" y="139"/>
                  </a:lnTo>
                  <a:cubicBezTo>
                    <a:pt x="6552" y="59"/>
                    <a:pt x="6518" y="1"/>
                    <a:pt x="64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4"/>
            <p:cNvSpPr/>
            <p:nvPr/>
          </p:nvSpPr>
          <p:spPr>
            <a:xfrm>
              <a:off x="1682200" y="2607825"/>
              <a:ext cx="98425" cy="82775"/>
            </a:xfrm>
            <a:custGeom>
              <a:avLst/>
              <a:gdLst/>
              <a:ahLst/>
              <a:cxnLst/>
              <a:rect l="l" t="t" r="r" b="b"/>
              <a:pathLst>
                <a:path w="3937" h="3311" extrusionOk="0">
                  <a:moveTo>
                    <a:pt x="2440" y="1"/>
                  </a:moveTo>
                  <a:cubicBezTo>
                    <a:pt x="2068" y="1"/>
                    <a:pt x="1638" y="155"/>
                    <a:pt x="1172" y="454"/>
                  </a:cubicBezTo>
                  <a:cubicBezTo>
                    <a:pt x="1" y="1208"/>
                    <a:pt x="528" y="2656"/>
                    <a:pt x="972" y="2965"/>
                  </a:cubicBezTo>
                  <a:cubicBezTo>
                    <a:pt x="1322" y="3207"/>
                    <a:pt x="1667" y="3310"/>
                    <a:pt x="1988" y="3310"/>
                  </a:cubicBezTo>
                  <a:cubicBezTo>
                    <a:pt x="3109" y="3310"/>
                    <a:pt x="3936" y="2054"/>
                    <a:pt x="3650" y="1090"/>
                  </a:cubicBezTo>
                  <a:cubicBezTo>
                    <a:pt x="3433" y="354"/>
                    <a:pt x="3004" y="1"/>
                    <a:pt x="2440" y="1"/>
                  </a:cubicBezTo>
                  <a:close/>
                </a:path>
              </a:pathLst>
            </a:custGeom>
            <a:solidFill>
              <a:srgbClr val="F3BB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4"/>
            <p:cNvSpPr/>
            <p:nvPr/>
          </p:nvSpPr>
          <p:spPr>
            <a:xfrm>
              <a:off x="1482175" y="2656625"/>
              <a:ext cx="103600" cy="251525"/>
            </a:xfrm>
            <a:custGeom>
              <a:avLst/>
              <a:gdLst/>
              <a:ahLst/>
              <a:cxnLst/>
              <a:rect l="l" t="t" r="r" b="b"/>
              <a:pathLst>
                <a:path w="4144" h="10061" extrusionOk="0">
                  <a:moveTo>
                    <a:pt x="2520" y="0"/>
                  </a:moveTo>
                  <a:cubicBezTo>
                    <a:pt x="2219" y="134"/>
                    <a:pt x="1984" y="394"/>
                    <a:pt x="1892" y="745"/>
                  </a:cubicBezTo>
                  <a:cubicBezTo>
                    <a:pt x="1775" y="1181"/>
                    <a:pt x="1934" y="1633"/>
                    <a:pt x="2260" y="1900"/>
                  </a:cubicBezTo>
                  <a:lnTo>
                    <a:pt x="712" y="8336"/>
                  </a:lnTo>
                  <a:cubicBezTo>
                    <a:pt x="394" y="8387"/>
                    <a:pt x="126" y="8621"/>
                    <a:pt x="59" y="8914"/>
                  </a:cubicBezTo>
                  <a:cubicBezTo>
                    <a:pt x="1" y="9165"/>
                    <a:pt x="59" y="9416"/>
                    <a:pt x="193" y="9608"/>
                  </a:cubicBezTo>
                  <a:lnTo>
                    <a:pt x="419" y="9834"/>
                  </a:lnTo>
                  <a:lnTo>
                    <a:pt x="561" y="8972"/>
                  </a:lnTo>
                  <a:cubicBezTo>
                    <a:pt x="582" y="8917"/>
                    <a:pt x="631" y="8874"/>
                    <a:pt x="689" y="8874"/>
                  </a:cubicBezTo>
                  <a:cubicBezTo>
                    <a:pt x="702" y="8874"/>
                    <a:pt x="715" y="8876"/>
                    <a:pt x="729" y="8880"/>
                  </a:cubicBezTo>
                  <a:lnTo>
                    <a:pt x="1114" y="8981"/>
                  </a:lnTo>
                  <a:cubicBezTo>
                    <a:pt x="1189" y="9006"/>
                    <a:pt x="1231" y="9081"/>
                    <a:pt x="1214" y="9156"/>
                  </a:cubicBezTo>
                  <a:lnTo>
                    <a:pt x="1030" y="9843"/>
                  </a:lnTo>
                  <a:lnTo>
                    <a:pt x="1256" y="10060"/>
                  </a:lnTo>
                  <a:cubicBezTo>
                    <a:pt x="1474" y="9960"/>
                    <a:pt x="1608" y="9592"/>
                    <a:pt x="1675" y="9341"/>
                  </a:cubicBezTo>
                  <a:cubicBezTo>
                    <a:pt x="1758" y="9014"/>
                    <a:pt x="1641" y="8696"/>
                    <a:pt x="1398" y="8495"/>
                  </a:cubicBezTo>
                  <a:lnTo>
                    <a:pt x="3223" y="2126"/>
                  </a:lnTo>
                  <a:cubicBezTo>
                    <a:pt x="3625" y="2043"/>
                    <a:pt x="4026" y="1005"/>
                    <a:pt x="4144" y="561"/>
                  </a:cubicBezTo>
                  <a:lnTo>
                    <a:pt x="3926" y="344"/>
                  </a:lnTo>
                  <a:lnTo>
                    <a:pt x="3675" y="285"/>
                  </a:lnTo>
                  <a:lnTo>
                    <a:pt x="3415" y="1222"/>
                  </a:lnTo>
                  <a:cubicBezTo>
                    <a:pt x="3395" y="1313"/>
                    <a:pt x="3316" y="1363"/>
                    <a:pt x="3237" y="1363"/>
                  </a:cubicBezTo>
                  <a:cubicBezTo>
                    <a:pt x="3221" y="1363"/>
                    <a:pt x="3205" y="1361"/>
                    <a:pt x="3189" y="1356"/>
                  </a:cubicBezTo>
                  <a:lnTo>
                    <a:pt x="2654" y="1222"/>
                  </a:lnTo>
                  <a:cubicBezTo>
                    <a:pt x="2553" y="1206"/>
                    <a:pt x="2972" y="377"/>
                    <a:pt x="2989" y="285"/>
                  </a:cubicBezTo>
                  <a:lnTo>
                    <a:pt x="2771" y="59"/>
                  </a:lnTo>
                  <a:lnTo>
                    <a:pt x="2520" y="0"/>
                  </a:lnTo>
                  <a:close/>
                </a:path>
              </a:pathLst>
            </a:custGeom>
            <a:solidFill>
              <a:srgbClr val="7A7A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4"/>
            <p:cNvSpPr/>
            <p:nvPr/>
          </p:nvSpPr>
          <p:spPr>
            <a:xfrm>
              <a:off x="1487200" y="2662075"/>
              <a:ext cx="105050" cy="247525"/>
            </a:xfrm>
            <a:custGeom>
              <a:avLst/>
              <a:gdLst/>
              <a:ahLst/>
              <a:cxnLst/>
              <a:rect l="l" t="t" r="r" b="b"/>
              <a:pathLst>
                <a:path w="4202" h="9901" extrusionOk="0">
                  <a:moveTo>
                    <a:pt x="2537" y="0"/>
                  </a:moveTo>
                  <a:cubicBezTo>
                    <a:pt x="2235" y="134"/>
                    <a:pt x="2009" y="402"/>
                    <a:pt x="1909" y="745"/>
                  </a:cubicBezTo>
                  <a:cubicBezTo>
                    <a:pt x="1800" y="1180"/>
                    <a:pt x="1951" y="1632"/>
                    <a:pt x="2277" y="1908"/>
                  </a:cubicBezTo>
                  <a:lnTo>
                    <a:pt x="729" y="8336"/>
                  </a:lnTo>
                  <a:cubicBezTo>
                    <a:pt x="419" y="8403"/>
                    <a:pt x="151" y="8620"/>
                    <a:pt x="59" y="8913"/>
                  </a:cubicBezTo>
                  <a:cubicBezTo>
                    <a:pt x="1" y="9164"/>
                    <a:pt x="59" y="9416"/>
                    <a:pt x="193" y="9616"/>
                  </a:cubicBezTo>
                  <a:lnTo>
                    <a:pt x="386" y="9667"/>
                  </a:lnTo>
                  <a:lnTo>
                    <a:pt x="561" y="8980"/>
                  </a:lnTo>
                  <a:cubicBezTo>
                    <a:pt x="576" y="8916"/>
                    <a:pt x="632" y="8876"/>
                    <a:pt x="696" y="8876"/>
                  </a:cubicBezTo>
                  <a:cubicBezTo>
                    <a:pt x="707" y="8876"/>
                    <a:pt x="718" y="8877"/>
                    <a:pt x="729" y="8880"/>
                  </a:cubicBezTo>
                  <a:lnTo>
                    <a:pt x="1114" y="8989"/>
                  </a:lnTo>
                  <a:cubicBezTo>
                    <a:pt x="1189" y="9005"/>
                    <a:pt x="1231" y="9081"/>
                    <a:pt x="1214" y="9156"/>
                  </a:cubicBezTo>
                  <a:lnTo>
                    <a:pt x="1030" y="9842"/>
                  </a:lnTo>
                  <a:lnTo>
                    <a:pt x="1223" y="9901"/>
                  </a:lnTo>
                  <a:cubicBezTo>
                    <a:pt x="1440" y="9801"/>
                    <a:pt x="1616" y="9608"/>
                    <a:pt x="1683" y="9357"/>
                  </a:cubicBezTo>
                  <a:cubicBezTo>
                    <a:pt x="1767" y="9031"/>
                    <a:pt x="1649" y="8704"/>
                    <a:pt x="1407" y="8503"/>
                  </a:cubicBezTo>
                  <a:lnTo>
                    <a:pt x="3231" y="2134"/>
                  </a:lnTo>
                  <a:cubicBezTo>
                    <a:pt x="3641" y="2051"/>
                    <a:pt x="3993" y="1749"/>
                    <a:pt x="4110" y="1306"/>
                  </a:cubicBezTo>
                  <a:cubicBezTo>
                    <a:pt x="4202" y="963"/>
                    <a:pt x="4118" y="611"/>
                    <a:pt x="3934" y="343"/>
                  </a:cubicBezTo>
                  <a:lnTo>
                    <a:pt x="3683" y="285"/>
                  </a:lnTo>
                  <a:lnTo>
                    <a:pt x="3432" y="1222"/>
                  </a:lnTo>
                  <a:cubicBezTo>
                    <a:pt x="3410" y="1317"/>
                    <a:pt x="3331" y="1367"/>
                    <a:pt x="3244" y="1367"/>
                  </a:cubicBezTo>
                  <a:cubicBezTo>
                    <a:pt x="3231" y="1367"/>
                    <a:pt x="3219" y="1366"/>
                    <a:pt x="3206" y="1364"/>
                  </a:cubicBezTo>
                  <a:lnTo>
                    <a:pt x="2679" y="1222"/>
                  </a:lnTo>
                  <a:cubicBezTo>
                    <a:pt x="2570" y="1205"/>
                    <a:pt x="2520" y="1096"/>
                    <a:pt x="2537" y="1004"/>
                  </a:cubicBezTo>
                  <a:lnTo>
                    <a:pt x="2788" y="67"/>
                  </a:lnTo>
                  <a:lnTo>
                    <a:pt x="2537" y="0"/>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4"/>
            <p:cNvSpPr/>
            <p:nvPr/>
          </p:nvSpPr>
          <p:spPr>
            <a:xfrm>
              <a:off x="1461475" y="2771875"/>
              <a:ext cx="107300" cy="74075"/>
            </a:xfrm>
            <a:custGeom>
              <a:avLst/>
              <a:gdLst/>
              <a:ahLst/>
              <a:cxnLst/>
              <a:rect l="l" t="t" r="r" b="b"/>
              <a:pathLst>
                <a:path w="4292" h="2963" extrusionOk="0">
                  <a:moveTo>
                    <a:pt x="592" y="0"/>
                  </a:moveTo>
                  <a:cubicBezTo>
                    <a:pt x="514" y="0"/>
                    <a:pt x="469" y="2"/>
                    <a:pt x="469" y="2"/>
                  </a:cubicBezTo>
                  <a:lnTo>
                    <a:pt x="0" y="1140"/>
                  </a:lnTo>
                  <a:cubicBezTo>
                    <a:pt x="586" y="2448"/>
                    <a:pt x="1336" y="2962"/>
                    <a:pt x="2041" y="2962"/>
                  </a:cubicBezTo>
                  <a:cubicBezTo>
                    <a:pt x="2856" y="2962"/>
                    <a:pt x="3611" y="2275"/>
                    <a:pt x="3984" y="1333"/>
                  </a:cubicBezTo>
                  <a:cubicBezTo>
                    <a:pt x="4292" y="560"/>
                    <a:pt x="4157" y="357"/>
                    <a:pt x="3857" y="357"/>
                  </a:cubicBezTo>
                  <a:cubicBezTo>
                    <a:pt x="3526" y="357"/>
                    <a:pt x="2993" y="605"/>
                    <a:pt x="2635" y="605"/>
                  </a:cubicBezTo>
                  <a:cubicBezTo>
                    <a:pt x="2507" y="605"/>
                    <a:pt x="2401" y="573"/>
                    <a:pt x="2335" y="487"/>
                  </a:cubicBezTo>
                  <a:cubicBezTo>
                    <a:pt x="1991" y="40"/>
                    <a:pt x="950" y="0"/>
                    <a:pt x="592" y="0"/>
                  </a:cubicBezTo>
                  <a:close/>
                </a:path>
              </a:pathLst>
            </a:custGeom>
            <a:solidFill>
              <a:srgbClr val="F3BB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766"/>
        <p:cNvGrpSpPr/>
        <p:nvPr/>
      </p:nvGrpSpPr>
      <p:grpSpPr>
        <a:xfrm>
          <a:off x="0" y="0"/>
          <a:ext cx="0" cy="0"/>
          <a:chOff x="0" y="0"/>
          <a:chExt cx="0" cy="0"/>
        </a:xfrm>
      </p:grpSpPr>
      <p:sp>
        <p:nvSpPr>
          <p:cNvPr id="1767" name="Google Shape;1767;p25"/>
          <p:cNvSpPr/>
          <p:nvPr/>
        </p:nvSpPr>
        <p:spPr>
          <a:xfrm>
            <a:off x="312450" y="313200"/>
            <a:ext cx="8519100" cy="4517100"/>
          </a:xfrm>
          <a:prstGeom prst="roundRect">
            <a:avLst>
              <a:gd name="adj" fmla="val 5625"/>
            </a:avLst>
          </a:prstGeom>
          <a:noFill/>
          <a:ln w="19050" cap="flat" cmpd="sng">
            <a:solidFill>
              <a:schemeClr val="accent4"/>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8" name="Google Shape;1768;p25"/>
          <p:cNvGrpSpPr/>
          <p:nvPr/>
        </p:nvGrpSpPr>
        <p:grpSpPr>
          <a:xfrm>
            <a:off x="8287456" y="4539697"/>
            <a:ext cx="801036" cy="539368"/>
            <a:chOff x="-3114075" y="2030777"/>
            <a:chExt cx="794206" cy="534769"/>
          </a:xfrm>
        </p:grpSpPr>
        <p:sp>
          <p:nvSpPr>
            <p:cNvPr id="1769" name="Google Shape;1769;p25"/>
            <p:cNvSpPr/>
            <p:nvPr/>
          </p:nvSpPr>
          <p:spPr>
            <a:xfrm>
              <a:off x="-3114075" y="2104801"/>
              <a:ext cx="794206" cy="460745"/>
            </a:xfrm>
            <a:custGeom>
              <a:avLst/>
              <a:gdLst/>
              <a:ahLst/>
              <a:cxnLst/>
              <a:rect l="l" t="t" r="r" b="b"/>
              <a:pathLst>
                <a:path w="5547" h="3218" extrusionOk="0">
                  <a:moveTo>
                    <a:pt x="2773" y="1"/>
                  </a:moveTo>
                  <a:cubicBezTo>
                    <a:pt x="1220" y="1"/>
                    <a:pt x="0" y="703"/>
                    <a:pt x="0" y="1591"/>
                  </a:cubicBezTo>
                  <a:cubicBezTo>
                    <a:pt x="0" y="2478"/>
                    <a:pt x="1220" y="3217"/>
                    <a:pt x="2773" y="3217"/>
                  </a:cubicBezTo>
                  <a:cubicBezTo>
                    <a:pt x="4289" y="3217"/>
                    <a:pt x="5546" y="2478"/>
                    <a:pt x="5546" y="1591"/>
                  </a:cubicBezTo>
                  <a:cubicBezTo>
                    <a:pt x="5546" y="703"/>
                    <a:pt x="4289" y="1"/>
                    <a:pt x="27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5"/>
            <p:cNvSpPr/>
            <p:nvPr/>
          </p:nvSpPr>
          <p:spPr>
            <a:xfrm>
              <a:off x="-2849480" y="2168372"/>
              <a:ext cx="264878" cy="127142"/>
            </a:xfrm>
            <a:custGeom>
              <a:avLst/>
              <a:gdLst/>
              <a:ahLst/>
              <a:cxnLst/>
              <a:rect l="l" t="t" r="r" b="b"/>
              <a:pathLst>
                <a:path w="1850" h="888" extrusionOk="0">
                  <a:moveTo>
                    <a:pt x="939" y="1"/>
                  </a:moveTo>
                  <a:cubicBezTo>
                    <a:pt x="657" y="1"/>
                    <a:pt x="371" y="74"/>
                    <a:pt x="186" y="222"/>
                  </a:cubicBezTo>
                  <a:cubicBezTo>
                    <a:pt x="1" y="370"/>
                    <a:pt x="1" y="592"/>
                    <a:pt x="186" y="777"/>
                  </a:cubicBezTo>
                  <a:lnTo>
                    <a:pt x="260" y="888"/>
                  </a:lnTo>
                  <a:cubicBezTo>
                    <a:pt x="445" y="758"/>
                    <a:pt x="676" y="694"/>
                    <a:pt x="907" y="694"/>
                  </a:cubicBezTo>
                  <a:cubicBezTo>
                    <a:pt x="1138" y="694"/>
                    <a:pt x="1369" y="758"/>
                    <a:pt x="1554" y="888"/>
                  </a:cubicBezTo>
                  <a:cubicBezTo>
                    <a:pt x="1591" y="814"/>
                    <a:pt x="1665" y="814"/>
                    <a:pt x="1665" y="777"/>
                  </a:cubicBezTo>
                  <a:cubicBezTo>
                    <a:pt x="1850" y="592"/>
                    <a:pt x="1850" y="407"/>
                    <a:pt x="1665" y="222"/>
                  </a:cubicBezTo>
                  <a:cubicBezTo>
                    <a:pt x="1498" y="74"/>
                    <a:pt x="1221" y="1"/>
                    <a:pt x="939" y="1"/>
                  </a:cubicBez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5"/>
            <p:cNvSpPr/>
            <p:nvPr/>
          </p:nvSpPr>
          <p:spPr>
            <a:xfrm>
              <a:off x="-3082289" y="2030777"/>
              <a:ext cx="730635" cy="423519"/>
            </a:xfrm>
            <a:custGeom>
              <a:avLst/>
              <a:gdLst/>
              <a:ahLst/>
              <a:cxnLst/>
              <a:rect l="l" t="t" r="r" b="b"/>
              <a:pathLst>
                <a:path w="5103" h="2958" extrusionOk="0">
                  <a:moveTo>
                    <a:pt x="2607" y="897"/>
                  </a:moveTo>
                  <a:cubicBezTo>
                    <a:pt x="2893" y="897"/>
                    <a:pt x="3180" y="980"/>
                    <a:pt x="3365" y="1146"/>
                  </a:cubicBezTo>
                  <a:cubicBezTo>
                    <a:pt x="3476" y="1331"/>
                    <a:pt x="3476" y="1553"/>
                    <a:pt x="3328" y="1701"/>
                  </a:cubicBezTo>
                  <a:cubicBezTo>
                    <a:pt x="3291" y="1738"/>
                    <a:pt x="3217" y="1738"/>
                    <a:pt x="3217" y="1812"/>
                  </a:cubicBezTo>
                  <a:cubicBezTo>
                    <a:pt x="3032" y="1923"/>
                    <a:pt x="2801" y="1978"/>
                    <a:pt x="2570" y="1978"/>
                  </a:cubicBezTo>
                  <a:cubicBezTo>
                    <a:pt x="2339" y="1978"/>
                    <a:pt x="2108" y="1923"/>
                    <a:pt x="1923" y="1812"/>
                  </a:cubicBezTo>
                  <a:cubicBezTo>
                    <a:pt x="1886" y="1738"/>
                    <a:pt x="1849" y="1738"/>
                    <a:pt x="1849" y="1701"/>
                  </a:cubicBezTo>
                  <a:cubicBezTo>
                    <a:pt x="1664" y="1516"/>
                    <a:pt x="1664" y="1331"/>
                    <a:pt x="1849" y="1146"/>
                  </a:cubicBezTo>
                  <a:cubicBezTo>
                    <a:pt x="2034" y="980"/>
                    <a:pt x="2320" y="897"/>
                    <a:pt x="2607" y="897"/>
                  </a:cubicBezTo>
                  <a:close/>
                  <a:moveTo>
                    <a:pt x="2145" y="0"/>
                  </a:moveTo>
                  <a:lnTo>
                    <a:pt x="2145" y="444"/>
                  </a:lnTo>
                  <a:cubicBezTo>
                    <a:pt x="1960" y="518"/>
                    <a:pt x="1775" y="518"/>
                    <a:pt x="1590" y="592"/>
                  </a:cubicBezTo>
                  <a:lnTo>
                    <a:pt x="998" y="259"/>
                  </a:lnTo>
                  <a:lnTo>
                    <a:pt x="444" y="592"/>
                  </a:lnTo>
                  <a:lnTo>
                    <a:pt x="1035" y="925"/>
                  </a:lnTo>
                  <a:lnTo>
                    <a:pt x="998" y="962"/>
                  </a:lnTo>
                  <a:cubicBezTo>
                    <a:pt x="925" y="1035"/>
                    <a:pt x="851" y="1146"/>
                    <a:pt x="814" y="1257"/>
                  </a:cubicBezTo>
                  <a:lnTo>
                    <a:pt x="0" y="1257"/>
                  </a:lnTo>
                  <a:lnTo>
                    <a:pt x="0" y="1701"/>
                  </a:lnTo>
                  <a:lnTo>
                    <a:pt x="814" y="1701"/>
                  </a:lnTo>
                  <a:cubicBezTo>
                    <a:pt x="814" y="1738"/>
                    <a:pt x="851" y="1812"/>
                    <a:pt x="851" y="1849"/>
                  </a:cubicBezTo>
                  <a:cubicBezTo>
                    <a:pt x="925" y="1923"/>
                    <a:pt x="962" y="1997"/>
                    <a:pt x="1035" y="2034"/>
                  </a:cubicBezTo>
                  <a:lnTo>
                    <a:pt x="444" y="2366"/>
                  </a:lnTo>
                  <a:lnTo>
                    <a:pt x="481" y="2403"/>
                  </a:lnTo>
                  <a:lnTo>
                    <a:pt x="998" y="2662"/>
                  </a:lnTo>
                  <a:lnTo>
                    <a:pt x="1590" y="2366"/>
                  </a:lnTo>
                  <a:cubicBezTo>
                    <a:pt x="1664" y="2366"/>
                    <a:pt x="1701" y="2403"/>
                    <a:pt x="1775" y="2403"/>
                  </a:cubicBezTo>
                  <a:cubicBezTo>
                    <a:pt x="1923" y="2440"/>
                    <a:pt x="2071" y="2440"/>
                    <a:pt x="2145" y="2477"/>
                  </a:cubicBezTo>
                  <a:lnTo>
                    <a:pt x="2145" y="2625"/>
                  </a:lnTo>
                  <a:lnTo>
                    <a:pt x="2145" y="2958"/>
                  </a:lnTo>
                  <a:lnTo>
                    <a:pt x="2958" y="2958"/>
                  </a:lnTo>
                  <a:lnTo>
                    <a:pt x="2958" y="2625"/>
                  </a:lnTo>
                  <a:lnTo>
                    <a:pt x="2958" y="2477"/>
                  </a:lnTo>
                  <a:cubicBezTo>
                    <a:pt x="3069" y="2477"/>
                    <a:pt x="3217" y="2440"/>
                    <a:pt x="3328" y="2403"/>
                  </a:cubicBezTo>
                  <a:cubicBezTo>
                    <a:pt x="3365" y="2403"/>
                    <a:pt x="3402" y="2366"/>
                    <a:pt x="3513" y="2366"/>
                  </a:cubicBezTo>
                  <a:lnTo>
                    <a:pt x="4104" y="2662"/>
                  </a:lnTo>
                  <a:lnTo>
                    <a:pt x="4622" y="2403"/>
                  </a:lnTo>
                  <a:lnTo>
                    <a:pt x="4659" y="2366"/>
                  </a:lnTo>
                  <a:lnTo>
                    <a:pt x="4067" y="2034"/>
                  </a:lnTo>
                  <a:cubicBezTo>
                    <a:pt x="4141" y="1960"/>
                    <a:pt x="4178" y="1886"/>
                    <a:pt x="4252" y="1849"/>
                  </a:cubicBezTo>
                  <a:cubicBezTo>
                    <a:pt x="4289" y="1812"/>
                    <a:pt x="4289" y="1738"/>
                    <a:pt x="4289" y="1701"/>
                  </a:cubicBezTo>
                  <a:lnTo>
                    <a:pt x="5102" y="1701"/>
                  </a:lnTo>
                  <a:lnTo>
                    <a:pt x="5102" y="1257"/>
                  </a:lnTo>
                  <a:lnTo>
                    <a:pt x="4289" y="1257"/>
                  </a:lnTo>
                  <a:cubicBezTo>
                    <a:pt x="4252" y="1146"/>
                    <a:pt x="4178" y="1072"/>
                    <a:pt x="4104" y="962"/>
                  </a:cubicBezTo>
                  <a:lnTo>
                    <a:pt x="4067" y="925"/>
                  </a:lnTo>
                  <a:lnTo>
                    <a:pt x="4659" y="592"/>
                  </a:lnTo>
                  <a:lnTo>
                    <a:pt x="4104" y="259"/>
                  </a:lnTo>
                  <a:lnTo>
                    <a:pt x="3513" y="592"/>
                  </a:lnTo>
                  <a:lnTo>
                    <a:pt x="2958" y="444"/>
                  </a:lnTo>
                  <a:lnTo>
                    <a:pt x="2958" y="0"/>
                  </a:lnTo>
                  <a:close/>
                </a:path>
              </a:pathLst>
            </a:custGeom>
            <a:solidFill>
              <a:srgbClr val="FF3F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5"/>
            <p:cNvSpPr/>
            <p:nvPr/>
          </p:nvSpPr>
          <p:spPr>
            <a:xfrm>
              <a:off x="-3024158" y="2369538"/>
              <a:ext cx="84904" cy="143034"/>
            </a:xfrm>
            <a:custGeom>
              <a:avLst/>
              <a:gdLst/>
              <a:ahLst/>
              <a:cxnLst/>
              <a:rect l="l" t="t" r="r" b="b"/>
              <a:pathLst>
                <a:path w="593" h="999" extrusionOk="0">
                  <a:moveTo>
                    <a:pt x="1" y="0"/>
                  </a:moveTo>
                  <a:lnTo>
                    <a:pt x="1" y="666"/>
                  </a:lnTo>
                  <a:lnTo>
                    <a:pt x="592" y="999"/>
                  </a:lnTo>
                  <a:lnTo>
                    <a:pt x="592" y="296"/>
                  </a:lnTo>
                  <a:lnTo>
                    <a:pt x="1" y="0"/>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5"/>
            <p:cNvSpPr/>
            <p:nvPr/>
          </p:nvSpPr>
          <p:spPr>
            <a:xfrm>
              <a:off x="-2939396" y="2358943"/>
              <a:ext cx="79607" cy="153629"/>
            </a:xfrm>
            <a:custGeom>
              <a:avLst/>
              <a:gdLst/>
              <a:ahLst/>
              <a:cxnLst/>
              <a:rect l="l" t="t" r="r" b="b"/>
              <a:pathLst>
                <a:path w="556" h="1073" extrusionOk="0">
                  <a:moveTo>
                    <a:pt x="555" y="0"/>
                  </a:moveTo>
                  <a:lnTo>
                    <a:pt x="0" y="370"/>
                  </a:lnTo>
                  <a:lnTo>
                    <a:pt x="0" y="1073"/>
                  </a:lnTo>
                  <a:lnTo>
                    <a:pt x="555" y="740"/>
                  </a:lnTo>
                  <a:lnTo>
                    <a:pt x="555" y="0"/>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5"/>
            <p:cNvSpPr/>
            <p:nvPr/>
          </p:nvSpPr>
          <p:spPr>
            <a:xfrm>
              <a:off x="-2780611" y="2454157"/>
              <a:ext cx="121844" cy="100797"/>
            </a:xfrm>
            <a:custGeom>
              <a:avLst/>
              <a:gdLst/>
              <a:ahLst/>
              <a:cxnLst/>
              <a:rect l="l" t="t" r="r" b="b"/>
              <a:pathLst>
                <a:path w="851" h="704" extrusionOk="0">
                  <a:moveTo>
                    <a:pt x="1" y="1"/>
                  </a:moveTo>
                  <a:lnTo>
                    <a:pt x="1" y="703"/>
                  </a:lnTo>
                  <a:lnTo>
                    <a:pt x="851" y="703"/>
                  </a:lnTo>
                  <a:lnTo>
                    <a:pt x="851" y="1"/>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5"/>
            <p:cNvSpPr/>
            <p:nvPr/>
          </p:nvSpPr>
          <p:spPr>
            <a:xfrm>
              <a:off x="-2859932" y="2369538"/>
              <a:ext cx="79464" cy="116546"/>
            </a:xfrm>
            <a:custGeom>
              <a:avLst/>
              <a:gdLst/>
              <a:ahLst/>
              <a:cxnLst/>
              <a:rect l="l" t="t" r="r" b="b"/>
              <a:pathLst>
                <a:path w="555" h="814" extrusionOk="0">
                  <a:moveTo>
                    <a:pt x="0" y="0"/>
                  </a:moveTo>
                  <a:lnTo>
                    <a:pt x="0" y="666"/>
                  </a:lnTo>
                  <a:cubicBezTo>
                    <a:pt x="296" y="777"/>
                    <a:pt x="555" y="814"/>
                    <a:pt x="555" y="814"/>
                  </a:cubicBezTo>
                  <a:lnTo>
                    <a:pt x="555" y="111"/>
                  </a:lnTo>
                  <a:cubicBezTo>
                    <a:pt x="555" y="111"/>
                    <a:pt x="185" y="74"/>
                    <a:pt x="0" y="0"/>
                  </a:cubicBez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5"/>
            <p:cNvSpPr/>
            <p:nvPr/>
          </p:nvSpPr>
          <p:spPr>
            <a:xfrm>
              <a:off x="-3087587" y="2268884"/>
              <a:ext cx="116546" cy="100797"/>
            </a:xfrm>
            <a:custGeom>
              <a:avLst/>
              <a:gdLst/>
              <a:ahLst/>
              <a:cxnLst/>
              <a:rect l="l" t="t" r="r" b="b"/>
              <a:pathLst>
                <a:path w="814" h="704" extrusionOk="0">
                  <a:moveTo>
                    <a:pt x="0" y="1"/>
                  </a:moveTo>
                  <a:lnTo>
                    <a:pt x="0" y="703"/>
                  </a:lnTo>
                  <a:lnTo>
                    <a:pt x="444" y="703"/>
                  </a:lnTo>
                  <a:lnTo>
                    <a:pt x="814" y="445"/>
                  </a:lnTo>
                  <a:lnTo>
                    <a:pt x="814" y="1"/>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5"/>
            <p:cNvSpPr/>
            <p:nvPr/>
          </p:nvSpPr>
          <p:spPr>
            <a:xfrm>
              <a:off x="-2971182" y="2268884"/>
              <a:ext cx="31929" cy="63714"/>
            </a:xfrm>
            <a:custGeom>
              <a:avLst/>
              <a:gdLst/>
              <a:ahLst/>
              <a:cxnLst/>
              <a:rect l="l" t="t" r="r" b="b"/>
              <a:pathLst>
                <a:path w="223" h="445" extrusionOk="0">
                  <a:moveTo>
                    <a:pt x="1" y="1"/>
                  </a:moveTo>
                  <a:lnTo>
                    <a:pt x="1" y="445"/>
                  </a:lnTo>
                  <a:lnTo>
                    <a:pt x="222" y="297"/>
                  </a:lnTo>
                  <a:cubicBezTo>
                    <a:pt x="112" y="186"/>
                    <a:pt x="1" y="1"/>
                    <a:pt x="1" y="1"/>
                  </a:cubicBez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5"/>
            <p:cNvSpPr/>
            <p:nvPr/>
          </p:nvSpPr>
          <p:spPr>
            <a:xfrm>
              <a:off x="-2579444" y="2369538"/>
              <a:ext cx="79607" cy="143034"/>
            </a:xfrm>
            <a:custGeom>
              <a:avLst/>
              <a:gdLst/>
              <a:ahLst/>
              <a:cxnLst/>
              <a:rect l="l" t="t" r="r" b="b"/>
              <a:pathLst>
                <a:path w="556" h="999" extrusionOk="0">
                  <a:moveTo>
                    <a:pt x="1" y="0"/>
                  </a:moveTo>
                  <a:lnTo>
                    <a:pt x="1" y="666"/>
                  </a:lnTo>
                  <a:lnTo>
                    <a:pt x="555" y="999"/>
                  </a:lnTo>
                  <a:lnTo>
                    <a:pt x="555" y="296"/>
                  </a:lnTo>
                  <a:lnTo>
                    <a:pt x="1" y="0"/>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5"/>
            <p:cNvSpPr/>
            <p:nvPr/>
          </p:nvSpPr>
          <p:spPr>
            <a:xfrm>
              <a:off x="-2499979" y="2369538"/>
              <a:ext cx="84761" cy="143034"/>
            </a:xfrm>
            <a:custGeom>
              <a:avLst/>
              <a:gdLst/>
              <a:ahLst/>
              <a:cxnLst/>
              <a:rect l="l" t="t" r="r" b="b"/>
              <a:pathLst>
                <a:path w="592" h="999" extrusionOk="0">
                  <a:moveTo>
                    <a:pt x="592" y="0"/>
                  </a:moveTo>
                  <a:lnTo>
                    <a:pt x="0" y="296"/>
                  </a:lnTo>
                  <a:lnTo>
                    <a:pt x="0" y="999"/>
                  </a:lnTo>
                  <a:lnTo>
                    <a:pt x="592" y="666"/>
                  </a:lnTo>
                  <a:lnTo>
                    <a:pt x="592" y="0"/>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25"/>
            <p:cNvSpPr/>
            <p:nvPr/>
          </p:nvSpPr>
          <p:spPr>
            <a:xfrm>
              <a:off x="-2658908" y="2369538"/>
              <a:ext cx="79607" cy="116546"/>
            </a:xfrm>
            <a:custGeom>
              <a:avLst/>
              <a:gdLst/>
              <a:ahLst/>
              <a:cxnLst/>
              <a:rect l="l" t="t" r="r" b="b"/>
              <a:pathLst>
                <a:path w="556" h="814" extrusionOk="0">
                  <a:moveTo>
                    <a:pt x="556" y="0"/>
                  </a:moveTo>
                  <a:cubicBezTo>
                    <a:pt x="297" y="74"/>
                    <a:pt x="1" y="111"/>
                    <a:pt x="1" y="111"/>
                  </a:cubicBezTo>
                  <a:lnTo>
                    <a:pt x="1" y="814"/>
                  </a:lnTo>
                  <a:cubicBezTo>
                    <a:pt x="260" y="777"/>
                    <a:pt x="556" y="666"/>
                    <a:pt x="556" y="666"/>
                  </a:cubicBezTo>
                  <a:lnTo>
                    <a:pt x="556" y="0"/>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25"/>
            <p:cNvSpPr/>
            <p:nvPr/>
          </p:nvSpPr>
          <p:spPr>
            <a:xfrm>
              <a:off x="-2468337" y="2274181"/>
              <a:ext cx="116690" cy="100797"/>
            </a:xfrm>
            <a:custGeom>
              <a:avLst/>
              <a:gdLst/>
              <a:ahLst/>
              <a:cxnLst/>
              <a:rect l="l" t="t" r="r" b="b"/>
              <a:pathLst>
                <a:path w="815" h="704" extrusionOk="0">
                  <a:moveTo>
                    <a:pt x="1" y="1"/>
                  </a:moveTo>
                  <a:lnTo>
                    <a:pt x="1" y="408"/>
                  </a:lnTo>
                  <a:lnTo>
                    <a:pt x="371" y="666"/>
                  </a:lnTo>
                  <a:lnTo>
                    <a:pt x="371" y="703"/>
                  </a:lnTo>
                  <a:lnTo>
                    <a:pt x="814" y="703"/>
                  </a:lnTo>
                  <a:lnTo>
                    <a:pt x="814" y="1"/>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5"/>
            <p:cNvSpPr/>
            <p:nvPr/>
          </p:nvSpPr>
          <p:spPr>
            <a:xfrm>
              <a:off x="-2499979" y="2274181"/>
              <a:ext cx="31785" cy="69012"/>
            </a:xfrm>
            <a:custGeom>
              <a:avLst/>
              <a:gdLst/>
              <a:ahLst/>
              <a:cxnLst/>
              <a:rect l="l" t="t" r="r" b="b"/>
              <a:pathLst>
                <a:path w="222" h="482" extrusionOk="0">
                  <a:moveTo>
                    <a:pt x="222" y="1"/>
                  </a:moveTo>
                  <a:cubicBezTo>
                    <a:pt x="111" y="186"/>
                    <a:pt x="0" y="334"/>
                    <a:pt x="0" y="334"/>
                  </a:cubicBezTo>
                  <a:lnTo>
                    <a:pt x="222" y="482"/>
                  </a:lnTo>
                  <a:lnTo>
                    <a:pt x="222" y="1"/>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5"/>
            <p:cNvSpPr/>
            <p:nvPr/>
          </p:nvSpPr>
          <p:spPr>
            <a:xfrm>
              <a:off x="-2499979" y="2115396"/>
              <a:ext cx="84761" cy="95499"/>
            </a:xfrm>
            <a:custGeom>
              <a:avLst/>
              <a:gdLst/>
              <a:ahLst/>
              <a:cxnLst/>
              <a:rect l="l" t="t" r="r" b="b"/>
              <a:pathLst>
                <a:path w="592" h="667" extrusionOk="0">
                  <a:moveTo>
                    <a:pt x="592" y="1"/>
                  </a:moveTo>
                  <a:lnTo>
                    <a:pt x="0" y="334"/>
                  </a:lnTo>
                  <a:cubicBezTo>
                    <a:pt x="185" y="444"/>
                    <a:pt x="222" y="666"/>
                    <a:pt x="222" y="666"/>
                  </a:cubicBezTo>
                  <a:lnTo>
                    <a:pt x="592" y="666"/>
                  </a:lnTo>
                  <a:lnTo>
                    <a:pt x="592" y="1"/>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5"/>
            <p:cNvSpPr/>
            <p:nvPr/>
          </p:nvSpPr>
          <p:spPr>
            <a:xfrm>
              <a:off x="-3024158" y="2110098"/>
              <a:ext cx="84904" cy="90202"/>
            </a:xfrm>
            <a:custGeom>
              <a:avLst/>
              <a:gdLst/>
              <a:ahLst/>
              <a:cxnLst/>
              <a:rect l="l" t="t" r="r" b="b"/>
              <a:pathLst>
                <a:path w="593" h="630" extrusionOk="0">
                  <a:moveTo>
                    <a:pt x="1" y="1"/>
                  </a:moveTo>
                  <a:lnTo>
                    <a:pt x="1" y="629"/>
                  </a:lnTo>
                  <a:lnTo>
                    <a:pt x="371" y="629"/>
                  </a:lnTo>
                  <a:cubicBezTo>
                    <a:pt x="371" y="629"/>
                    <a:pt x="408" y="481"/>
                    <a:pt x="592" y="334"/>
                  </a:cubicBezTo>
                  <a:lnTo>
                    <a:pt x="1" y="1"/>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5" name="Google Shape;1785;p25"/>
          <p:cNvGrpSpPr/>
          <p:nvPr/>
        </p:nvGrpSpPr>
        <p:grpSpPr>
          <a:xfrm>
            <a:off x="109776" y="133188"/>
            <a:ext cx="603437" cy="406317"/>
            <a:chOff x="-3114075" y="2030777"/>
            <a:chExt cx="794206" cy="534769"/>
          </a:xfrm>
        </p:grpSpPr>
        <p:sp>
          <p:nvSpPr>
            <p:cNvPr id="1786" name="Google Shape;1786;p25"/>
            <p:cNvSpPr/>
            <p:nvPr/>
          </p:nvSpPr>
          <p:spPr>
            <a:xfrm>
              <a:off x="-3114075" y="2104801"/>
              <a:ext cx="794206" cy="460745"/>
            </a:xfrm>
            <a:custGeom>
              <a:avLst/>
              <a:gdLst/>
              <a:ahLst/>
              <a:cxnLst/>
              <a:rect l="l" t="t" r="r" b="b"/>
              <a:pathLst>
                <a:path w="5547" h="3218" extrusionOk="0">
                  <a:moveTo>
                    <a:pt x="2773" y="1"/>
                  </a:moveTo>
                  <a:cubicBezTo>
                    <a:pt x="1220" y="1"/>
                    <a:pt x="0" y="703"/>
                    <a:pt x="0" y="1591"/>
                  </a:cubicBezTo>
                  <a:cubicBezTo>
                    <a:pt x="0" y="2478"/>
                    <a:pt x="1220" y="3217"/>
                    <a:pt x="2773" y="3217"/>
                  </a:cubicBezTo>
                  <a:cubicBezTo>
                    <a:pt x="4289" y="3217"/>
                    <a:pt x="5546" y="2478"/>
                    <a:pt x="5546" y="1591"/>
                  </a:cubicBezTo>
                  <a:cubicBezTo>
                    <a:pt x="5546" y="703"/>
                    <a:pt x="4289" y="1"/>
                    <a:pt x="27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5"/>
            <p:cNvSpPr/>
            <p:nvPr/>
          </p:nvSpPr>
          <p:spPr>
            <a:xfrm>
              <a:off x="-2849480" y="2168372"/>
              <a:ext cx="264878" cy="127142"/>
            </a:xfrm>
            <a:custGeom>
              <a:avLst/>
              <a:gdLst/>
              <a:ahLst/>
              <a:cxnLst/>
              <a:rect l="l" t="t" r="r" b="b"/>
              <a:pathLst>
                <a:path w="1850" h="888" extrusionOk="0">
                  <a:moveTo>
                    <a:pt x="939" y="1"/>
                  </a:moveTo>
                  <a:cubicBezTo>
                    <a:pt x="657" y="1"/>
                    <a:pt x="371" y="74"/>
                    <a:pt x="186" y="222"/>
                  </a:cubicBezTo>
                  <a:cubicBezTo>
                    <a:pt x="1" y="370"/>
                    <a:pt x="1" y="592"/>
                    <a:pt x="186" y="777"/>
                  </a:cubicBezTo>
                  <a:lnTo>
                    <a:pt x="260" y="888"/>
                  </a:lnTo>
                  <a:cubicBezTo>
                    <a:pt x="445" y="758"/>
                    <a:pt x="676" y="694"/>
                    <a:pt x="907" y="694"/>
                  </a:cubicBezTo>
                  <a:cubicBezTo>
                    <a:pt x="1138" y="694"/>
                    <a:pt x="1369" y="758"/>
                    <a:pt x="1554" y="888"/>
                  </a:cubicBezTo>
                  <a:cubicBezTo>
                    <a:pt x="1591" y="814"/>
                    <a:pt x="1665" y="814"/>
                    <a:pt x="1665" y="777"/>
                  </a:cubicBezTo>
                  <a:cubicBezTo>
                    <a:pt x="1850" y="592"/>
                    <a:pt x="1850" y="407"/>
                    <a:pt x="1665" y="222"/>
                  </a:cubicBezTo>
                  <a:cubicBezTo>
                    <a:pt x="1498" y="74"/>
                    <a:pt x="1221" y="1"/>
                    <a:pt x="939" y="1"/>
                  </a:cubicBez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5"/>
            <p:cNvSpPr/>
            <p:nvPr/>
          </p:nvSpPr>
          <p:spPr>
            <a:xfrm>
              <a:off x="-3082289" y="2030777"/>
              <a:ext cx="730635" cy="423519"/>
            </a:xfrm>
            <a:custGeom>
              <a:avLst/>
              <a:gdLst/>
              <a:ahLst/>
              <a:cxnLst/>
              <a:rect l="l" t="t" r="r" b="b"/>
              <a:pathLst>
                <a:path w="5103" h="2958" extrusionOk="0">
                  <a:moveTo>
                    <a:pt x="2607" y="897"/>
                  </a:moveTo>
                  <a:cubicBezTo>
                    <a:pt x="2893" y="897"/>
                    <a:pt x="3180" y="980"/>
                    <a:pt x="3365" y="1146"/>
                  </a:cubicBezTo>
                  <a:cubicBezTo>
                    <a:pt x="3476" y="1331"/>
                    <a:pt x="3476" y="1553"/>
                    <a:pt x="3328" y="1701"/>
                  </a:cubicBezTo>
                  <a:cubicBezTo>
                    <a:pt x="3291" y="1738"/>
                    <a:pt x="3217" y="1738"/>
                    <a:pt x="3217" y="1812"/>
                  </a:cubicBezTo>
                  <a:cubicBezTo>
                    <a:pt x="3032" y="1923"/>
                    <a:pt x="2801" y="1978"/>
                    <a:pt x="2570" y="1978"/>
                  </a:cubicBezTo>
                  <a:cubicBezTo>
                    <a:pt x="2339" y="1978"/>
                    <a:pt x="2108" y="1923"/>
                    <a:pt x="1923" y="1812"/>
                  </a:cubicBezTo>
                  <a:cubicBezTo>
                    <a:pt x="1886" y="1738"/>
                    <a:pt x="1849" y="1738"/>
                    <a:pt x="1849" y="1701"/>
                  </a:cubicBezTo>
                  <a:cubicBezTo>
                    <a:pt x="1664" y="1516"/>
                    <a:pt x="1664" y="1331"/>
                    <a:pt x="1849" y="1146"/>
                  </a:cubicBezTo>
                  <a:cubicBezTo>
                    <a:pt x="2034" y="980"/>
                    <a:pt x="2320" y="897"/>
                    <a:pt x="2607" y="897"/>
                  </a:cubicBezTo>
                  <a:close/>
                  <a:moveTo>
                    <a:pt x="2145" y="0"/>
                  </a:moveTo>
                  <a:lnTo>
                    <a:pt x="2145" y="444"/>
                  </a:lnTo>
                  <a:cubicBezTo>
                    <a:pt x="1960" y="518"/>
                    <a:pt x="1775" y="518"/>
                    <a:pt x="1590" y="592"/>
                  </a:cubicBezTo>
                  <a:lnTo>
                    <a:pt x="998" y="259"/>
                  </a:lnTo>
                  <a:lnTo>
                    <a:pt x="444" y="592"/>
                  </a:lnTo>
                  <a:lnTo>
                    <a:pt x="1035" y="925"/>
                  </a:lnTo>
                  <a:lnTo>
                    <a:pt x="998" y="962"/>
                  </a:lnTo>
                  <a:cubicBezTo>
                    <a:pt x="925" y="1035"/>
                    <a:pt x="851" y="1146"/>
                    <a:pt x="814" y="1257"/>
                  </a:cubicBezTo>
                  <a:lnTo>
                    <a:pt x="0" y="1257"/>
                  </a:lnTo>
                  <a:lnTo>
                    <a:pt x="0" y="1701"/>
                  </a:lnTo>
                  <a:lnTo>
                    <a:pt x="814" y="1701"/>
                  </a:lnTo>
                  <a:cubicBezTo>
                    <a:pt x="814" y="1738"/>
                    <a:pt x="851" y="1812"/>
                    <a:pt x="851" y="1849"/>
                  </a:cubicBezTo>
                  <a:cubicBezTo>
                    <a:pt x="925" y="1923"/>
                    <a:pt x="962" y="1997"/>
                    <a:pt x="1035" y="2034"/>
                  </a:cubicBezTo>
                  <a:lnTo>
                    <a:pt x="444" y="2366"/>
                  </a:lnTo>
                  <a:lnTo>
                    <a:pt x="481" y="2403"/>
                  </a:lnTo>
                  <a:lnTo>
                    <a:pt x="998" y="2662"/>
                  </a:lnTo>
                  <a:lnTo>
                    <a:pt x="1590" y="2366"/>
                  </a:lnTo>
                  <a:cubicBezTo>
                    <a:pt x="1664" y="2366"/>
                    <a:pt x="1701" y="2403"/>
                    <a:pt x="1775" y="2403"/>
                  </a:cubicBezTo>
                  <a:cubicBezTo>
                    <a:pt x="1923" y="2440"/>
                    <a:pt x="2071" y="2440"/>
                    <a:pt x="2145" y="2477"/>
                  </a:cubicBezTo>
                  <a:lnTo>
                    <a:pt x="2145" y="2625"/>
                  </a:lnTo>
                  <a:lnTo>
                    <a:pt x="2145" y="2958"/>
                  </a:lnTo>
                  <a:lnTo>
                    <a:pt x="2958" y="2958"/>
                  </a:lnTo>
                  <a:lnTo>
                    <a:pt x="2958" y="2625"/>
                  </a:lnTo>
                  <a:lnTo>
                    <a:pt x="2958" y="2477"/>
                  </a:lnTo>
                  <a:cubicBezTo>
                    <a:pt x="3069" y="2477"/>
                    <a:pt x="3217" y="2440"/>
                    <a:pt x="3328" y="2403"/>
                  </a:cubicBezTo>
                  <a:cubicBezTo>
                    <a:pt x="3365" y="2403"/>
                    <a:pt x="3402" y="2366"/>
                    <a:pt x="3513" y="2366"/>
                  </a:cubicBezTo>
                  <a:lnTo>
                    <a:pt x="4104" y="2662"/>
                  </a:lnTo>
                  <a:lnTo>
                    <a:pt x="4622" y="2403"/>
                  </a:lnTo>
                  <a:lnTo>
                    <a:pt x="4659" y="2366"/>
                  </a:lnTo>
                  <a:lnTo>
                    <a:pt x="4067" y="2034"/>
                  </a:lnTo>
                  <a:cubicBezTo>
                    <a:pt x="4141" y="1960"/>
                    <a:pt x="4178" y="1886"/>
                    <a:pt x="4252" y="1849"/>
                  </a:cubicBezTo>
                  <a:cubicBezTo>
                    <a:pt x="4289" y="1812"/>
                    <a:pt x="4289" y="1738"/>
                    <a:pt x="4289" y="1701"/>
                  </a:cubicBezTo>
                  <a:lnTo>
                    <a:pt x="5102" y="1701"/>
                  </a:lnTo>
                  <a:lnTo>
                    <a:pt x="5102" y="1257"/>
                  </a:lnTo>
                  <a:lnTo>
                    <a:pt x="4289" y="1257"/>
                  </a:lnTo>
                  <a:cubicBezTo>
                    <a:pt x="4252" y="1146"/>
                    <a:pt x="4178" y="1072"/>
                    <a:pt x="4104" y="962"/>
                  </a:cubicBezTo>
                  <a:lnTo>
                    <a:pt x="4067" y="925"/>
                  </a:lnTo>
                  <a:lnTo>
                    <a:pt x="4659" y="592"/>
                  </a:lnTo>
                  <a:lnTo>
                    <a:pt x="4104" y="259"/>
                  </a:lnTo>
                  <a:lnTo>
                    <a:pt x="3513" y="592"/>
                  </a:lnTo>
                  <a:lnTo>
                    <a:pt x="2958" y="444"/>
                  </a:lnTo>
                  <a:lnTo>
                    <a:pt x="2958" y="0"/>
                  </a:lnTo>
                  <a:close/>
                </a:path>
              </a:pathLst>
            </a:custGeom>
            <a:solidFill>
              <a:srgbClr val="FF3F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25"/>
            <p:cNvSpPr/>
            <p:nvPr/>
          </p:nvSpPr>
          <p:spPr>
            <a:xfrm>
              <a:off x="-3024158" y="2369538"/>
              <a:ext cx="84904" cy="143034"/>
            </a:xfrm>
            <a:custGeom>
              <a:avLst/>
              <a:gdLst/>
              <a:ahLst/>
              <a:cxnLst/>
              <a:rect l="l" t="t" r="r" b="b"/>
              <a:pathLst>
                <a:path w="593" h="999" extrusionOk="0">
                  <a:moveTo>
                    <a:pt x="1" y="0"/>
                  </a:moveTo>
                  <a:lnTo>
                    <a:pt x="1" y="666"/>
                  </a:lnTo>
                  <a:lnTo>
                    <a:pt x="592" y="999"/>
                  </a:lnTo>
                  <a:lnTo>
                    <a:pt x="592" y="296"/>
                  </a:lnTo>
                  <a:lnTo>
                    <a:pt x="1" y="0"/>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25"/>
            <p:cNvSpPr/>
            <p:nvPr/>
          </p:nvSpPr>
          <p:spPr>
            <a:xfrm>
              <a:off x="-2939396" y="2358943"/>
              <a:ext cx="79607" cy="153629"/>
            </a:xfrm>
            <a:custGeom>
              <a:avLst/>
              <a:gdLst/>
              <a:ahLst/>
              <a:cxnLst/>
              <a:rect l="l" t="t" r="r" b="b"/>
              <a:pathLst>
                <a:path w="556" h="1073" extrusionOk="0">
                  <a:moveTo>
                    <a:pt x="555" y="0"/>
                  </a:moveTo>
                  <a:lnTo>
                    <a:pt x="0" y="370"/>
                  </a:lnTo>
                  <a:lnTo>
                    <a:pt x="0" y="1073"/>
                  </a:lnTo>
                  <a:lnTo>
                    <a:pt x="555" y="740"/>
                  </a:lnTo>
                  <a:lnTo>
                    <a:pt x="555" y="0"/>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5"/>
            <p:cNvSpPr/>
            <p:nvPr/>
          </p:nvSpPr>
          <p:spPr>
            <a:xfrm>
              <a:off x="-2780611" y="2454157"/>
              <a:ext cx="121844" cy="100797"/>
            </a:xfrm>
            <a:custGeom>
              <a:avLst/>
              <a:gdLst/>
              <a:ahLst/>
              <a:cxnLst/>
              <a:rect l="l" t="t" r="r" b="b"/>
              <a:pathLst>
                <a:path w="851" h="704" extrusionOk="0">
                  <a:moveTo>
                    <a:pt x="1" y="1"/>
                  </a:moveTo>
                  <a:lnTo>
                    <a:pt x="1" y="703"/>
                  </a:lnTo>
                  <a:lnTo>
                    <a:pt x="851" y="703"/>
                  </a:lnTo>
                  <a:lnTo>
                    <a:pt x="851" y="1"/>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5"/>
            <p:cNvSpPr/>
            <p:nvPr/>
          </p:nvSpPr>
          <p:spPr>
            <a:xfrm>
              <a:off x="-2859932" y="2369538"/>
              <a:ext cx="79464" cy="116546"/>
            </a:xfrm>
            <a:custGeom>
              <a:avLst/>
              <a:gdLst/>
              <a:ahLst/>
              <a:cxnLst/>
              <a:rect l="l" t="t" r="r" b="b"/>
              <a:pathLst>
                <a:path w="555" h="814" extrusionOk="0">
                  <a:moveTo>
                    <a:pt x="0" y="0"/>
                  </a:moveTo>
                  <a:lnTo>
                    <a:pt x="0" y="666"/>
                  </a:lnTo>
                  <a:cubicBezTo>
                    <a:pt x="296" y="777"/>
                    <a:pt x="555" y="814"/>
                    <a:pt x="555" y="814"/>
                  </a:cubicBezTo>
                  <a:lnTo>
                    <a:pt x="555" y="111"/>
                  </a:lnTo>
                  <a:cubicBezTo>
                    <a:pt x="555" y="111"/>
                    <a:pt x="185" y="74"/>
                    <a:pt x="0" y="0"/>
                  </a:cubicBez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5"/>
            <p:cNvSpPr/>
            <p:nvPr/>
          </p:nvSpPr>
          <p:spPr>
            <a:xfrm>
              <a:off x="-3087587" y="2268884"/>
              <a:ext cx="116546" cy="100797"/>
            </a:xfrm>
            <a:custGeom>
              <a:avLst/>
              <a:gdLst/>
              <a:ahLst/>
              <a:cxnLst/>
              <a:rect l="l" t="t" r="r" b="b"/>
              <a:pathLst>
                <a:path w="814" h="704" extrusionOk="0">
                  <a:moveTo>
                    <a:pt x="0" y="1"/>
                  </a:moveTo>
                  <a:lnTo>
                    <a:pt x="0" y="703"/>
                  </a:lnTo>
                  <a:lnTo>
                    <a:pt x="444" y="703"/>
                  </a:lnTo>
                  <a:lnTo>
                    <a:pt x="814" y="445"/>
                  </a:lnTo>
                  <a:lnTo>
                    <a:pt x="814" y="1"/>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25"/>
            <p:cNvSpPr/>
            <p:nvPr/>
          </p:nvSpPr>
          <p:spPr>
            <a:xfrm>
              <a:off x="-2971182" y="2268884"/>
              <a:ext cx="31929" cy="63714"/>
            </a:xfrm>
            <a:custGeom>
              <a:avLst/>
              <a:gdLst/>
              <a:ahLst/>
              <a:cxnLst/>
              <a:rect l="l" t="t" r="r" b="b"/>
              <a:pathLst>
                <a:path w="223" h="445" extrusionOk="0">
                  <a:moveTo>
                    <a:pt x="1" y="1"/>
                  </a:moveTo>
                  <a:lnTo>
                    <a:pt x="1" y="445"/>
                  </a:lnTo>
                  <a:lnTo>
                    <a:pt x="222" y="297"/>
                  </a:lnTo>
                  <a:cubicBezTo>
                    <a:pt x="112" y="186"/>
                    <a:pt x="1" y="1"/>
                    <a:pt x="1" y="1"/>
                  </a:cubicBez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25"/>
            <p:cNvSpPr/>
            <p:nvPr/>
          </p:nvSpPr>
          <p:spPr>
            <a:xfrm>
              <a:off x="-2579444" y="2369538"/>
              <a:ext cx="79607" cy="143034"/>
            </a:xfrm>
            <a:custGeom>
              <a:avLst/>
              <a:gdLst/>
              <a:ahLst/>
              <a:cxnLst/>
              <a:rect l="l" t="t" r="r" b="b"/>
              <a:pathLst>
                <a:path w="556" h="999" extrusionOk="0">
                  <a:moveTo>
                    <a:pt x="1" y="0"/>
                  </a:moveTo>
                  <a:lnTo>
                    <a:pt x="1" y="666"/>
                  </a:lnTo>
                  <a:lnTo>
                    <a:pt x="555" y="999"/>
                  </a:lnTo>
                  <a:lnTo>
                    <a:pt x="555" y="296"/>
                  </a:lnTo>
                  <a:lnTo>
                    <a:pt x="1" y="0"/>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25"/>
            <p:cNvSpPr/>
            <p:nvPr/>
          </p:nvSpPr>
          <p:spPr>
            <a:xfrm>
              <a:off x="-2499979" y="2369538"/>
              <a:ext cx="84761" cy="143034"/>
            </a:xfrm>
            <a:custGeom>
              <a:avLst/>
              <a:gdLst/>
              <a:ahLst/>
              <a:cxnLst/>
              <a:rect l="l" t="t" r="r" b="b"/>
              <a:pathLst>
                <a:path w="592" h="999" extrusionOk="0">
                  <a:moveTo>
                    <a:pt x="592" y="0"/>
                  </a:moveTo>
                  <a:lnTo>
                    <a:pt x="0" y="296"/>
                  </a:lnTo>
                  <a:lnTo>
                    <a:pt x="0" y="999"/>
                  </a:lnTo>
                  <a:lnTo>
                    <a:pt x="592" y="666"/>
                  </a:lnTo>
                  <a:lnTo>
                    <a:pt x="592" y="0"/>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5"/>
            <p:cNvSpPr/>
            <p:nvPr/>
          </p:nvSpPr>
          <p:spPr>
            <a:xfrm>
              <a:off x="-2658908" y="2369538"/>
              <a:ext cx="79607" cy="116546"/>
            </a:xfrm>
            <a:custGeom>
              <a:avLst/>
              <a:gdLst/>
              <a:ahLst/>
              <a:cxnLst/>
              <a:rect l="l" t="t" r="r" b="b"/>
              <a:pathLst>
                <a:path w="556" h="814" extrusionOk="0">
                  <a:moveTo>
                    <a:pt x="556" y="0"/>
                  </a:moveTo>
                  <a:cubicBezTo>
                    <a:pt x="297" y="74"/>
                    <a:pt x="1" y="111"/>
                    <a:pt x="1" y="111"/>
                  </a:cubicBezTo>
                  <a:lnTo>
                    <a:pt x="1" y="814"/>
                  </a:lnTo>
                  <a:cubicBezTo>
                    <a:pt x="260" y="777"/>
                    <a:pt x="556" y="666"/>
                    <a:pt x="556" y="666"/>
                  </a:cubicBezTo>
                  <a:lnTo>
                    <a:pt x="556" y="0"/>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5"/>
            <p:cNvSpPr/>
            <p:nvPr/>
          </p:nvSpPr>
          <p:spPr>
            <a:xfrm>
              <a:off x="-2468337" y="2274181"/>
              <a:ext cx="116690" cy="100797"/>
            </a:xfrm>
            <a:custGeom>
              <a:avLst/>
              <a:gdLst/>
              <a:ahLst/>
              <a:cxnLst/>
              <a:rect l="l" t="t" r="r" b="b"/>
              <a:pathLst>
                <a:path w="815" h="704" extrusionOk="0">
                  <a:moveTo>
                    <a:pt x="1" y="1"/>
                  </a:moveTo>
                  <a:lnTo>
                    <a:pt x="1" y="408"/>
                  </a:lnTo>
                  <a:lnTo>
                    <a:pt x="371" y="666"/>
                  </a:lnTo>
                  <a:lnTo>
                    <a:pt x="371" y="703"/>
                  </a:lnTo>
                  <a:lnTo>
                    <a:pt x="814" y="703"/>
                  </a:lnTo>
                  <a:lnTo>
                    <a:pt x="814" y="1"/>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5"/>
            <p:cNvSpPr/>
            <p:nvPr/>
          </p:nvSpPr>
          <p:spPr>
            <a:xfrm>
              <a:off x="-2499979" y="2274181"/>
              <a:ext cx="31785" cy="69012"/>
            </a:xfrm>
            <a:custGeom>
              <a:avLst/>
              <a:gdLst/>
              <a:ahLst/>
              <a:cxnLst/>
              <a:rect l="l" t="t" r="r" b="b"/>
              <a:pathLst>
                <a:path w="222" h="482" extrusionOk="0">
                  <a:moveTo>
                    <a:pt x="222" y="1"/>
                  </a:moveTo>
                  <a:cubicBezTo>
                    <a:pt x="111" y="186"/>
                    <a:pt x="0" y="334"/>
                    <a:pt x="0" y="334"/>
                  </a:cubicBezTo>
                  <a:lnTo>
                    <a:pt x="222" y="482"/>
                  </a:lnTo>
                  <a:lnTo>
                    <a:pt x="222" y="1"/>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5"/>
            <p:cNvSpPr/>
            <p:nvPr/>
          </p:nvSpPr>
          <p:spPr>
            <a:xfrm>
              <a:off x="-2499979" y="2115396"/>
              <a:ext cx="84761" cy="95499"/>
            </a:xfrm>
            <a:custGeom>
              <a:avLst/>
              <a:gdLst/>
              <a:ahLst/>
              <a:cxnLst/>
              <a:rect l="l" t="t" r="r" b="b"/>
              <a:pathLst>
                <a:path w="592" h="667" extrusionOk="0">
                  <a:moveTo>
                    <a:pt x="592" y="1"/>
                  </a:moveTo>
                  <a:lnTo>
                    <a:pt x="0" y="334"/>
                  </a:lnTo>
                  <a:cubicBezTo>
                    <a:pt x="185" y="444"/>
                    <a:pt x="222" y="666"/>
                    <a:pt x="222" y="666"/>
                  </a:cubicBezTo>
                  <a:lnTo>
                    <a:pt x="592" y="666"/>
                  </a:lnTo>
                  <a:lnTo>
                    <a:pt x="592" y="1"/>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25"/>
            <p:cNvSpPr/>
            <p:nvPr/>
          </p:nvSpPr>
          <p:spPr>
            <a:xfrm>
              <a:off x="-3024158" y="2110098"/>
              <a:ext cx="84904" cy="90202"/>
            </a:xfrm>
            <a:custGeom>
              <a:avLst/>
              <a:gdLst/>
              <a:ahLst/>
              <a:cxnLst/>
              <a:rect l="l" t="t" r="r" b="b"/>
              <a:pathLst>
                <a:path w="593" h="630" extrusionOk="0">
                  <a:moveTo>
                    <a:pt x="1" y="1"/>
                  </a:moveTo>
                  <a:lnTo>
                    <a:pt x="1" y="629"/>
                  </a:lnTo>
                  <a:lnTo>
                    <a:pt x="371" y="629"/>
                  </a:lnTo>
                  <a:cubicBezTo>
                    <a:pt x="371" y="629"/>
                    <a:pt x="408" y="481"/>
                    <a:pt x="592" y="334"/>
                  </a:cubicBezTo>
                  <a:lnTo>
                    <a:pt x="1" y="1"/>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802"/>
        <p:cNvGrpSpPr/>
        <p:nvPr/>
      </p:nvGrpSpPr>
      <p:grpSpPr>
        <a:xfrm>
          <a:off x="0" y="0"/>
          <a:ext cx="0" cy="0"/>
          <a:chOff x="0" y="0"/>
          <a:chExt cx="0" cy="0"/>
        </a:xfrm>
      </p:grpSpPr>
      <p:sp>
        <p:nvSpPr>
          <p:cNvPr id="1803" name="Google Shape;1803;p26"/>
          <p:cNvSpPr/>
          <p:nvPr/>
        </p:nvSpPr>
        <p:spPr>
          <a:xfrm>
            <a:off x="312450" y="313200"/>
            <a:ext cx="8519100" cy="4517100"/>
          </a:xfrm>
          <a:prstGeom prst="roundRect">
            <a:avLst>
              <a:gd name="adj" fmla="val 5625"/>
            </a:avLst>
          </a:prstGeom>
          <a:noFill/>
          <a:ln w="19050" cap="flat" cmpd="sng">
            <a:solidFill>
              <a:schemeClr val="accent4"/>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4" name="Google Shape;1804;p26"/>
          <p:cNvGrpSpPr/>
          <p:nvPr/>
        </p:nvGrpSpPr>
        <p:grpSpPr>
          <a:xfrm flipH="1">
            <a:off x="70914" y="3144690"/>
            <a:ext cx="866108" cy="1886740"/>
            <a:chOff x="3965465" y="2932425"/>
            <a:chExt cx="782463" cy="1704527"/>
          </a:xfrm>
        </p:grpSpPr>
        <p:sp>
          <p:nvSpPr>
            <p:cNvPr id="1805" name="Google Shape;1805;p26"/>
            <p:cNvSpPr/>
            <p:nvPr/>
          </p:nvSpPr>
          <p:spPr>
            <a:xfrm>
              <a:off x="4078049" y="4364585"/>
              <a:ext cx="526311" cy="272366"/>
            </a:xfrm>
            <a:custGeom>
              <a:avLst/>
              <a:gdLst/>
              <a:ahLst/>
              <a:cxnLst/>
              <a:rect l="l" t="t" r="r" b="b"/>
              <a:pathLst>
                <a:path w="6914" h="3578" extrusionOk="0">
                  <a:moveTo>
                    <a:pt x="3475" y="1"/>
                  </a:moveTo>
                  <a:cubicBezTo>
                    <a:pt x="2671" y="1"/>
                    <a:pt x="1867" y="167"/>
                    <a:pt x="1257" y="500"/>
                  </a:cubicBezTo>
                  <a:cubicBezTo>
                    <a:pt x="0" y="1203"/>
                    <a:pt x="0" y="2349"/>
                    <a:pt x="1257" y="3051"/>
                  </a:cubicBezTo>
                  <a:cubicBezTo>
                    <a:pt x="1849" y="3402"/>
                    <a:pt x="2644" y="3578"/>
                    <a:pt x="3448" y="3578"/>
                  </a:cubicBezTo>
                  <a:cubicBezTo>
                    <a:pt x="4252" y="3578"/>
                    <a:pt x="5065" y="3402"/>
                    <a:pt x="5694" y="3051"/>
                  </a:cubicBezTo>
                  <a:cubicBezTo>
                    <a:pt x="6914" y="2349"/>
                    <a:pt x="6877" y="1203"/>
                    <a:pt x="5694" y="500"/>
                  </a:cubicBezTo>
                  <a:cubicBezTo>
                    <a:pt x="5084" y="167"/>
                    <a:pt x="4280" y="1"/>
                    <a:pt x="34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6"/>
            <p:cNvSpPr/>
            <p:nvPr/>
          </p:nvSpPr>
          <p:spPr>
            <a:xfrm>
              <a:off x="3976731" y="3459646"/>
              <a:ext cx="213980" cy="141283"/>
            </a:xfrm>
            <a:custGeom>
              <a:avLst/>
              <a:gdLst/>
              <a:ahLst/>
              <a:cxnLst/>
              <a:rect l="l" t="t" r="r" b="b"/>
              <a:pathLst>
                <a:path w="2811" h="1856" extrusionOk="0">
                  <a:moveTo>
                    <a:pt x="537" y="0"/>
                  </a:moveTo>
                  <a:cubicBezTo>
                    <a:pt x="403" y="0"/>
                    <a:pt x="0" y="336"/>
                    <a:pt x="0" y="336"/>
                  </a:cubicBezTo>
                  <a:cubicBezTo>
                    <a:pt x="0" y="336"/>
                    <a:pt x="998" y="1814"/>
                    <a:pt x="1701" y="1851"/>
                  </a:cubicBezTo>
                  <a:cubicBezTo>
                    <a:pt x="1716" y="1854"/>
                    <a:pt x="1732" y="1856"/>
                    <a:pt x="1749" y="1856"/>
                  </a:cubicBezTo>
                  <a:cubicBezTo>
                    <a:pt x="2131" y="1856"/>
                    <a:pt x="2810" y="1075"/>
                    <a:pt x="2810" y="1075"/>
                  </a:cubicBezTo>
                  <a:lnTo>
                    <a:pt x="1886" y="336"/>
                  </a:lnTo>
                  <a:cubicBezTo>
                    <a:pt x="1886" y="336"/>
                    <a:pt x="1701" y="631"/>
                    <a:pt x="1664" y="705"/>
                  </a:cubicBezTo>
                  <a:cubicBezTo>
                    <a:pt x="1516" y="520"/>
                    <a:pt x="998" y="336"/>
                    <a:pt x="555" y="3"/>
                  </a:cubicBezTo>
                  <a:cubicBezTo>
                    <a:pt x="550" y="1"/>
                    <a:pt x="544" y="0"/>
                    <a:pt x="537" y="0"/>
                  </a:cubicBezTo>
                  <a:close/>
                </a:path>
              </a:pathLst>
            </a:custGeom>
            <a:solidFill>
              <a:srgbClr val="F0C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6"/>
            <p:cNvSpPr/>
            <p:nvPr/>
          </p:nvSpPr>
          <p:spPr>
            <a:xfrm>
              <a:off x="4317226" y="3259978"/>
              <a:ext cx="126744" cy="154909"/>
            </a:xfrm>
            <a:custGeom>
              <a:avLst/>
              <a:gdLst/>
              <a:ahLst/>
              <a:cxnLst/>
              <a:rect l="l" t="t" r="r" b="b"/>
              <a:pathLst>
                <a:path w="1665" h="2035" extrusionOk="0">
                  <a:moveTo>
                    <a:pt x="925" y="1"/>
                  </a:moveTo>
                  <a:lnTo>
                    <a:pt x="333" y="482"/>
                  </a:lnTo>
                  <a:lnTo>
                    <a:pt x="1" y="1480"/>
                  </a:lnTo>
                  <a:lnTo>
                    <a:pt x="333" y="2034"/>
                  </a:lnTo>
                  <a:lnTo>
                    <a:pt x="814" y="1813"/>
                  </a:lnTo>
                  <a:lnTo>
                    <a:pt x="1443" y="1591"/>
                  </a:lnTo>
                  <a:lnTo>
                    <a:pt x="1664" y="1073"/>
                  </a:lnTo>
                  <a:cubicBezTo>
                    <a:pt x="1664" y="1073"/>
                    <a:pt x="1480" y="703"/>
                    <a:pt x="1517" y="223"/>
                  </a:cubicBezTo>
                  <a:cubicBezTo>
                    <a:pt x="1517" y="112"/>
                    <a:pt x="888" y="112"/>
                    <a:pt x="925" y="1"/>
                  </a:cubicBezTo>
                  <a:close/>
                </a:path>
              </a:pathLst>
            </a:custGeom>
            <a:solidFill>
              <a:srgbClr val="C7A4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6"/>
            <p:cNvSpPr/>
            <p:nvPr/>
          </p:nvSpPr>
          <p:spPr>
            <a:xfrm>
              <a:off x="4099668" y="3312274"/>
              <a:ext cx="231717" cy="241613"/>
            </a:xfrm>
            <a:custGeom>
              <a:avLst/>
              <a:gdLst/>
              <a:ahLst/>
              <a:cxnLst/>
              <a:rect l="l" t="t" r="r" b="b"/>
              <a:pathLst>
                <a:path w="3044" h="3174" extrusionOk="0">
                  <a:moveTo>
                    <a:pt x="2350" y="0"/>
                  </a:moveTo>
                  <a:cubicBezTo>
                    <a:pt x="1939" y="0"/>
                    <a:pt x="1664" y="392"/>
                    <a:pt x="1343" y="830"/>
                  </a:cubicBezTo>
                  <a:cubicBezTo>
                    <a:pt x="788" y="1532"/>
                    <a:pt x="160" y="2235"/>
                    <a:pt x="160" y="2235"/>
                  </a:cubicBezTo>
                  <a:cubicBezTo>
                    <a:pt x="1" y="2553"/>
                    <a:pt x="775" y="3174"/>
                    <a:pt x="1181" y="3174"/>
                  </a:cubicBezTo>
                  <a:cubicBezTo>
                    <a:pt x="1246" y="3174"/>
                    <a:pt x="1302" y="3158"/>
                    <a:pt x="1343" y="3122"/>
                  </a:cubicBezTo>
                  <a:cubicBezTo>
                    <a:pt x="1380" y="2937"/>
                    <a:pt x="3044" y="941"/>
                    <a:pt x="2711" y="90"/>
                  </a:cubicBezTo>
                  <a:cubicBezTo>
                    <a:pt x="2579" y="28"/>
                    <a:pt x="2459" y="0"/>
                    <a:pt x="2350" y="0"/>
                  </a:cubicBezTo>
                  <a:close/>
                </a:path>
              </a:pathLst>
            </a:custGeom>
            <a:solidFill>
              <a:srgbClr val="FF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6"/>
            <p:cNvSpPr/>
            <p:nvPr/>
          </p:nvSpPr>
          <p:spPr>
            <a:xfrm>
              <a:off x="4207457" y="3327575"/>
              <a:ext cx="320932" cy="473710"/>
            </a:xfrm>
            <a:custGeom>
              <a:avLst/>
              <a:gdLst/>
              <a:ahLst/>
              <a:cxnLst/>
              <a:rect l="l" t="t" r="r" b="b"/>
              <a:pathLst>
                <a:path w="4216" h="6223" extrusionOk="0">
                  <a:moveTo>
                    <a:pt x="1443" y="0"/>
                  </a:moveTo>
                  <a:cubicBezTo>
                    <a:pt x="1443" y="0"/>
                    <a:pt x="1" y="740"/>
                    <a:pt x="1" y="1886"/>
                  </a:cubicBezTo>
                  <a:cubicBezTo>
                    <a:pt x="1" y="2440"/>
                    <a:pt x="223" y="5176"/>
                    <a:pt x="223" y="5176"/>
                  </a:cubicBezTo>
                  <a:cubicBezTo>
                    <a:pt x="223" y="5176"/>
                    <a:pt x="777" y="5250"/>
                    <a:pt x="1406" y="5583"/>
                  </a:cubicBezTo>
                  <a:cubicBezTo>
                    <a:pt x="1628" y="5731"/>
                    <a:pt x="1997" y="5842"/>
                    <a:pt x="1886" y="6211"/>
                  </a:cubicBezTo>
                  <a:cubicBezTo>
                    <a:pt x="1948" y="6219"/>
                    <a:pt x="2008" y="6223"/>
                    <a:pt x="2066" y="6223"/>
                  </a:cubicBezTo>
                  <a:cubicBezTo>
                    <a:pt x="2847" y="6223"/>
                    <a:pt x="3323" y="5570"/>
                    <a:pt x="3254" y="5398"/>
                  </a:cubicBezTo>
                  <a:cubicBezTo>
                    <a:pt x="3106" y="4474"/>
                    <a:pt x="4105" y="3439"/>
                    <a:pt x="4105" y="3217"/>
                  </a:cubicBezTo>
                  <a:cubicBezTo>
                    <a:pt x="4068" y="2995"/>
                    <a:pt x="4216" y="1183"/>
                    <a:pt x="4216" y="1183"/>
                  </a:cubicBezTo>
                  <a:lnTo>
                    <a:pt x="3920" y="998"/>
                  </a:lnTo>
                  <a:lnTo>
                    <a:pt x="3550" y="925"/>
                  </a:lnTo>
                  <a:lnTo>
                    <a:pt x="3513" y="592"/>
                  </a:lnTo>
                  <a:cubicBezTo>
                    <a:pt x="3513" y="592"/>
                    <a:pt x="3143" y="333"/>
                    <a:pt x="3106" y="185"/>
                  </a:cubicBezTo>
                  <a:cubicBezTo>
                    <a:pt x="3106" y="185"/>
                    <a:pt x="2417" y="932"/>
                    <a:pt x="1975" y="932"/>
                  </a:cubicBezTo>
                  <a:cubicBezTo>
                    <a:pt x="1916" y="932"/>
                    <a:pt x="1861" y="918"/>
                    <a:pt x="1812" y="888"/>
                  </a:cubicBezTo>
                  <a:cubicBezTo>
                    <a:pt x="1480" y="703"/>
                    <a:pt x="1665" y="259"/>
                    <a:pt x="1665" y="259"/>
                  </a:cubicBezTo>
                  <a:lnTo>
                    <a:pt x="1443" y="0"/>
                  </a:lnTo>
                  <a:close/>
                </a:path>
              </a:pathLst>
            </a:custGeom>
            <a:solidFill>
              <a:srgbClr val="FF9D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6"/>
            <p:cNvSpPr/>
            <p:nvPr/>
          </p:nvSpPr>
          <p:spPr>
            <a:xfrm>
              <a:off x="4224356" y="3305043"/>
              <a:ext cx="166099" cy="168916"/>
            </a:xfrm>
            <a:custGeom>
              <a:avLst/>
              <a:gdLst/>
              <a:ahLst/>
              <a:cxnLst/>
              <a:rect l="l" t="t" r="r" b="b"/>
              <a:pathLst>
                <a:path w="2182" h="2219" extrusionOk="0">
                  <a:moveTo>
                    <a:pt x="1812" y="0"/>
                  </a:moveTo>
                  <a:cubicBezTo>
                    <a:pt x="259" y="629"/>
                    <a:pt x="1" y="1960"/>
                    <a:pt x="1" y="1960"/>
                  </a:cubicBezTo>
                  <a:lnTo>
                    <a:pt x="333" y="2219"/>
                  </a:lnTo>
                  <a:cubicBezTo>
                    <a:pt x="333" y="2219"/>
                    <a:pt x="740" y="629"/>
                    <a:pt x="2182" y="259"/>
                  </a:cubicBezTo>
                  <a:cubicBezTo>
                    <a:pt x="2145" y="185"/>
                    <a:pt x="1923" y="74"/>
                    <a:pt x="1812" y="0"/>
                  </a:cubicBezTo>
                  <a:close/>
                </a:path>
              </a:pathLst>
            </a:custGeom>
            <a:solidFill>
              <a:srgbClr val="1D3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6"/>
            <p:cNvSpPr/>
            <p:nvPr/>
          </p:nvSpPr>
          <p:spPr>
            <a:xfrm>
              <a:off x="4657796" y="3065791"/>
              <a:ext cx="28165" cy="47957"/>
            </a:xfrm>
            <a:custGeom>
              <a:avLst/>
              <a:gdLst/>
              <a:ahLst/>
              <a:cxnLst/>
              <a:rect l="l" t="t" r="r" b="b"/>
              <a:pathLst>
                <a:path w="370" h="630" extrusionOk="0">
                  <a:moveTo>
                    <a:pt x="370" y="1"/>
                  </a:moveTo>
                  <a:lnTo>
                    <a:pt x="111" y="149"/>
                  </a:lnTo>
                  <a:lnTo>
                    <a:pt x="0" y="445"/>
                  </a:lnTo>
                  <a:lnTo>
                    <a:pt x="148" y="629"/>
                  </a:lnTo>
                  <a:cubicBezTo>
                    <a:pt x="222" y="519"/>
                    <a:pt x="333" y="371"/>
                    <a:pt x="370" y="260"/>
                  </a:cubicBezTo>
                  <a:lnTo>
                    <a:pt x="370" y="1"/>
                  </a:lnTo>
                  <a:close/>
                </a:path>
              </a:pathLst>
            </a:custGeom>
            <a:solidFill>
              <a:srgbClr val="82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6"/>
            <p:cNvSpPr/>
            <p:nvPr/>
          </p:nvSpPr>
          <p:spPr>
            <a:xfrm>
              <a:off x="4080866" y="3366930"/>
              <a:ext cx="107028" cy="92946"/>
            </a:xfrm>
            <a:custGeom>
              <a:avLst/>
              <a:gdLst/>
              <a:ahLst/>
              <a:cxnLst/>
              <a:rect l="l" t="t" r="r" b="b"/>
              <a:pathLst>
                <a:path w="1406" h="1221" extrusionOk="0">
                  <a:moveTo>
                    <a:pt x="592" y="1"/>
                  </a:moveTo>
                  <a:lnTo>
                    <a:pt x="0" y="777"/>
                  </a:lnTo>
                  <a:lnTo>
                    <a:pt x="740" y="1221"/>
                  </a:lnTo>
                  <a:lnTo>
                    <a:pt x="1405" y="444"/>
                  </a:lnTo>
                  <a:lnTo>
                    <a:pt x="592" y="1"/>
                  </a:lnTo>
                  <a:close/>
                </a:path>
              </a:pathLst>
            </a:custGeom>
            <a:solidFill>
              <a:srgbClr val="16A8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6"/>
            <p:cNvSpPr/>
            <p:nvPr/>
          </p:nvSpPr>
          <p:spPr>
            <a:xfrm>
              <a:off x="3996446" y="2932425"/>
              <a:ext cx="740215" cy="569701"/>
            </a:xfrm>
            <a:custGeom>
              <a:avLst/>
              <a:gdLst/>
              <a:ahLst/>
              <a:cxnLst/>
              <a:rect l="l" t="t" r="r" b="b"/>
              <a:pathLst>
                <a:path w="9724" h="7484" extrusionOk="0">
                  <a:moveTo>
                    <a:pt x="8680" y="1"/>
                  </a:moveTo>
                  <a:cubicBezTo>
                    <a:pt x="8367" y="1"/>
                    <a:pt x="8060" y="237"/>
                    <a:pt x="8060" y="237"/>
                  </a:cubicBezTo>
                  <a:cubicBezTo>
                    <a:pt x="8060" y="237"/>
                    <a:pt x="7431" y="644"/>
                    <a:pt x="7209" y="1309"/>
                  </a:cubicBezTo>
                  <a:cubicBezTo>
                    <a:pt x="7209" y="1309"/>
                    <a:pt x="7061" y="1716"/>
                    <a:pt x="6433" y="2086"/>
                  </a:cubicBezTo>
                  <a:cubicBezTo>
                    <a:pt x="6433" y="2086"/>
                    <a:pt x="3290" y="3897"/>
                    <a:pt x="2366" y="4452"/>
                  </a:cubicBezTo>
                  <a:lnTo>
                    <a:pt x="1960" y="4230"/>
                  </a:lnTo>
                  <a:cubicBezTo>
                    <a:pt x="1867" y="4168"/>
                    <a:pt x="1761" y="4139"/>
                    <a:pt x="1648" y="4139"/>
                  </a:cubicBezTo>
                  <a:cubicBezTo>
                    <a:pt x="1491" y="4139"/>
                    <a:pt x="1318" y="4196"/>
                    <a:pt x="1146" y="4304"/>
                  </a:cubicBezTo>
                  <a:cubicBezTo>
                    <a:pt x="518" y="4674"/>
                    <a:pt x="0" y="5561"/>
                    <a:pt x="0" y="6300"/>
                  </a:cubicBezTo>
                  <a:cubicBezTo>
                    <a:pt x="0" y="6670"/>
                    <a:pt x="148" y="6892"/>
                    <a:pt x="333" y="7040"/>
                  </a:cubicBezTo>
                  <a:lnTo>
                    <a:pt x="1109" y="7483"/>
                  </a:lnTo>
                  <a:lnTo>
                    <a:pt x="776" y="6818"/>
                  </a:lnTo>
                  <a:lnTo>
                    <a:pt x="776" y="6744"/>
                  </a:lnTo>
                  <a:cubicBezTo>
                    <a:pt x="776" y="6079"/>
                    <a:pt x="1257" y="5228"/>
                    <a:pt x="1812" y="4859"/>
                  </a:cubicBezTo>
                  <a:lnTo>
                    <a:pt x="2736" y="4711"/>
                  </a:lnTo>
                  <a:cubicBezTo>
                    <a:pt x="2884" y="4785"/>
                    <a:pt x="2921" y="4895"/>
                    <a:pt x="2995" y="5043"/>
                  </a:cubicBezTo>
                  <a:cubicBezTo>
                    <a:pt x="3660" y="4674"/>
                    <a:pt x="7209" y="2603"/>
                    <a:pt x="7209" y="2603"/>
                  </a:cubicBezTo>
                  <a:cubicBezTo>
                    <a:pt x="7838" y="2234"/>
                    <a:pt x="7986" y="1790"/>
                    <a:pt x="7986" y="1790"/>
                  </a:cubicBezTo>
                  <a:cubicBezTo>
                    <a:pt x="8282" y="1161"/>
                    <a:pt x="8836" y="755"/>
                    <a:pt x="8836" y="755"/>
                  </a:cubicBezTo>
                  <a:cubicBezTo>
                    <a:pt x="8836" y="755"/>
                    <a:pt x="8910" y="681"/>
                    <a:pt x="9058" y="607"/>
                  </a:cubicBezTo>
                  <a:lnTo>
                    <a:pt x="9723" y="533"/>
                  </a:lnTo>
                  <a:lnTo>
                    <a:pt x="8910" y="52"/>
                  </a:lnTo>
                  <a:cubicBezTo>
                    <a:pt x="8836" y="15"/>
                    <a:pt x="8758" y="1"/>
                    <a:pt x="8680" y="1"/>
                  </a:cubicBez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6"/>
            <p:cNvSpPr/>
            <p:nvPr/>
          </p:nvSpPr>
          <p:spPr>
            <a:xfrm>
              <a:off x="4629631" y="3063051"/>
              <a:ext cx="112661" cy="67597"/>
            </a:xfrm>
            <a:custGeom>
              <a:avLst/>
              <a:gdLst/>
              <a:ahLst/>
              <a:cxnLst/>
              <a:rect l="l" t="t" r="r" b="b"/>
              <a:pathLst>
                <a:path w="1480" h="888" extrusionOk="0">
                  <a:moveTo>
                    <a:pt x="740" y="0"/>
                  </a:moveTo>
                  <a:lnTo>
                    <a:pt x="0" y="407"/>
                  </a:lnTo>
                  <a:lnTo>
                    <a:pt x="777" y="887"/>
                  </a:lnTo>
                  <a:lnTo>
                    <a:pt x="1479" y="481"/>
                  </a:lnTo>
                  <a:lnTo>
                    <a:pt x="740" y="0"/>
                  </a:ln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6"/>
            <p:cNvSpPr/>
            <p:nvPr/>
          </p:nvSpPr>
          <p:spPr>
            <a:xfrm>
              <a:off x="4125854" y="3330391"/>
              <a:ext cx="62040" cy="70413"/>
            </a:xfrm>
            <a:custGeom>
              <a:avLst/>
              <a:gdLst/>
              <a:ahLst/>
              <a:cxnLst/>
              <a:rect l="l" t="t" r="r" b="b"/>
              <a:pathLst>
                <a:path w="815" h="925" extrusionOk="0">
                  <a:moveTo>
                    <a:pt x="149" y="0"/>
                  </a:moveTo>
                  <a:lnTo>
                    <a:pt x="1" y="185"/>
                  </a:lnTo>
                  <a:lnTo>
                    <a:pt x="1" y="481"/>
                  </a:lnTo>
                  <a:lnTo>
                    <a:pt x="814" y="924"/>
                  </a:lnTo>
                  <a:lnTo>
                    <a:pt x="814" y="37"/>
                  </a:lnTo>
                  <a:lnTo>
                    <a:pt x="149" y="0"/>
                  </a:ln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6"/>
            <p:cNvSpPr/>
            <p:nvPr/>
          </p:nvSpPr>
          <p:spPr>
            <a:xfrm>
              <a:off x="4089316" y="3431710"/>
              <a:ext cx="47881" cy="28165"/>
            </a:xfrm>
            <a:custGeom>
              <a:avLst/>
              <a:gdLst/>
              <a:ahLst/>
              <a:cxnLst/>
              <a:rect l="l" t="t" r="r" b="b"/>
              <a:pathLst>
                <a:path w="629" h="370" extrusionOk="0">
                  <a:moveTo>
                    <a:pt x="0" y="0"/>
                  </a:moveTo>
                  <a:lnTo>
                    <a:pt x="0" y="333"/>
                  </a:lnTo>
                  <a:lnTo>
                    <a:pt x="629" y="370"/>
                  </a:lnTo>
                  <a:lnTo>
                    <a:pt x="0" y="0"/>
                  </a:ln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6"/>
            <p:cNvSpPr/>
            <p:nvPr/>
          </p:nvSpPr>
          <p:spPr>
            <a:xfrm>
              <a:off x="4052701" y="2964549"/>
              <a:ext cx="695227" cy="544048"/>
            </a:xfrm>
            <a:custGeom>
              <a:avLst/>
              <a:gdLst/>
              <a:ahLst/>
              <a:cxnLst/>
              <a:rect l="l" t="t" r="r" b="b"/>
              <a:pathLst>
                <a:path w="9133" h="7147" extrusionOk="0">
                  <a:moveTo>
                    <a:pt x="1110" y="4843"/>
                  </a:moveTo>
                  <a:lnTo>
                    <a:pt x="1775" y="4917"/>
                  </a:lnTo>
                  <a:lnTo>
                    <a:pt x="1775" y="5730"/>
                  </a:lnTo>
                  <a:lnTo>
                    <a:pt x="1110" y="6507"/>
                  </a:lnTo>
                  <a:lnTo>
                    <a:pt x="481" y="6470"/>
                  </a:lnTo>
                  <a:lnTo>
                    <a:pt x="481" y="5657"/>
                  </a:lnTo>
                  <a:lnTo>
                    <a:pt x="1110" y="4843"/>
                  </a:lnTo>
                  <a:close/>
                  <a:moveTo>
                    <a:pt x="8761" y="1"/>
                  </a:moveTo>
                  <a:cubicBezTo>
                    <a:pt x="8447" y="1"/>
                    <a:pt x="8134" y="222"/>
                    <a:pt x="8134" y="222"/>
                  </a:cubicBezTo>
                  <a:cubicBezTo>
                    <a:pt x="8134" y="222"/>
                    <a:pt x="7543" y="665"/>
                    <a:pt x="7284" y="1294"/>
                  </a:cubicBezTo>
                  <a:cubicBezTo>
                    <a:pt x="7210" y="1294"/>
                    <a:pt x="7062" y="1775"/>
                    <a:pt x="6433" y="2144"/>
                  </a:cubicBezTo>
                  <a:cubicBezTo>
                    <a:pt x="6433" y="2144"/>
                    <a:pt x="2884" y="4215"/>
                    <a:pt x="2219" y="4584"/>
                  </a:cubicBezTo>
                  <a:cubicBezTo>
                    <a:pt x="2127" y="4332"/>
                    <a:pt x="1921" y="4179"/>
                    <a:pt x="1663" y="4179"/>
                  </a:cubicBezTo>
                  <a:cubicBezTo>
                    <a:pt x="1506" y="4179"/>
                    <a:pt x="1329" y="4236"/>
                    <a:pt x="1147" y="4363"/>
                  </a:cubicBezTo>
                  <a:cubicBezTo>
                    <a:pt x="518" y="4732"/>
                    <a:pt x="0" y="5583"/>
                    <a:pt x="0" y="6322"/>
                  </a:cubicBezTo>
                  <a:cubicBezTo>
                    <a:pt x="0" y="6846"/>
                    <a:pt x="260" y="7147"/>
                    <a:pt x="635" y="7147"/>
                  </a:cubicBezTo>
                  <a:cubicBezTo>
                    <a:pt x="789" y="7147"/>
                    <a:pt x="963" y="7095"/>
                    <a:pt x="1147" y="6987"/>
                  </a:cubicBezTo>
                  <a:cubicBezTo>
                    <a:pt x="1627" y="6692"/>
                    <a:pt x="2034" y="6100"/>
                    <a:pt x="2219" y="5546"/>
                  </a:cubicBezTo>
                  <a:cubicBezTo>
                    <a:pt x="2810" y="5213"/>
                    <a:pt x="6470" y="3106"/>
                    <a:pt x="6470" y="3106"/>
                  </a:cubicBezTo>
                  <a:cubicBezTo>
                    <a:pt x="6748" y="2952"/>
                    <a:pt x="6929" y="2907"/>
                    <a:pt x="7045" y="2907"/>
                  </a:cubicBezTo>
                  <a:cubicBezTo>
                    <a:pt x="7209" y="2907"/>
                    <a:pt x="7247" y="2995"/>
                    <a:pt x="7247" y="2995"/>
                  </a:cubicBezTo>
                  <a:cubicBezTo>
                    <a:pt x="7370" y="3149"/>
                    <a:pt x="7538" y="3194"/>
                    <a:pt x="7692" y="3194"/>
                  </a:cubicBezTo>
                  <a:cubicBezTo>
                    <a:pt x="7908" y="3194"/>
                    <a:pt x="8097" y="3106"/>
                    <a:pt x="8097" y="3106"/>
                  </a:cubicBezTo>
                  <a:cubicBezTo>
                    <a:pt x="8097" y="3106"/>
                    <a:pt x="8726" y="2884"/>
                    <a:pt x="9095" y="1996"/>
                  </a:cubicBezTo>
                  <a:lnTo>
                    <a:pt x="9095" y="1775"/>
                  </a:lnTo>
                  <a:lnTo>
                    <a:pt x="8356" y="2181"/>
                  </a:lnTo>
                  <a:lnTo>
                    <a:pt x="7986" y="1701"/>
                  </a:lnTo>
                  <a:lnTo>
                    <a:pt x="8393" y="776"/>
                  </a:lnTo>
                  <a:lnTo>
                    <a:pt x="9132" y="370"/>
                  </a:lnTo>
                  <a:lnTo>
                    <a:pt x="9132" y="148"/>
                  </a:lnTo>
                  <a:cubicBezTo>
                    <a:pt x="9024" y="39"/>
                    <a:pt x="8892" y="1"/>
                    <a:pt x="8761" y="1"/>
                  </a:cubicBez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6"/>
            <p:cNvSpPr/>
            <p:nvPr/>
          </p:nvSpPr>
          <p:spPr>
            <a:xfrm>
              <a:off x="4252522" y="3146480"/>
              <a:ext cx="295584" cy="199136"/>
            </a:xfrm>
            <a:custGeom>
              <a:avLst/>
              <a:gdLst/>
              <a:ahLst/>
              <a:cxnLst/>
              <a:rect l="l" t="t" r="r" b="b"/>
              <a:pathLst>
                <a:path w="3883" h="2616" extrusionOk="0">
                  <a:moveTo>
                    <a:pt x="3766" y="0"/>
                  </a:moveTo>
                  <a:cubicBezTo>
                    <a:pt x="3745" y="0"/>
                    <a:pt x="3722" y="5"/>
                    <a:pt x="3697" y="13"/>
                  </a:cubicBezTo>
                  <a:lnTo>
                    <a:pt x="3697" y="50"/>
                  </a:lnTo>
                  <a:cubicBezTo>
                    <a:pt x="3697" y="198"/>
                    <a:pt x="3624" y="383"/>
                    <a:pt x="3476" y="494"/>
                  </a:cubicBezTo>
                  <a:lnTo>
                    <a:pt x="74" y="2453"/>
                  </a:lnTo>
                  <a:cubicBezTo>
                    <a:pt x="74" y="2453"/>
                    <a:pt x="0" y="2453"/>
                    <a:pt x="0" y="2527"/>
                  </a:cubicBezTo>
                  <a:cubicBezTo>
                    <a:pt x="55" y="2581"/>
                    <a:pt x="89" y="2616"/>
                    <a:pt x="161" y="2616"/>
                  </a:cubicBezTo>
                  <a:cubicBezTo>
                    <a:pt x="188" y="2616"/>
                    <a:pt x="220" y="2611"/>
                    <a:pt x="259" y="2601"/>
                  </a:cubicBezTo>
                  <a:lnTo>
                    <a:pt x="3660" y="605"/>
                  </a:lnTo>
                  <a:cubicBezTo>
                    <a:pt x="3808" y="531"/>
                    <a:pt x="3882" y="383"/>
                    <a:pt x="3882" y="198"/>
                  </a:cubicBezTo>
                  <a:cubicBezTo>
                    <a:pt x="3882" y="55"/>
                    <a:pt x="3838" y="0"/>
                    <a:pt x="3766" y="0"/>
                  </a:cubicBez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6"/>
            <p:cNvSpPr/>
            <p:nvPr/>
          </p:nvSpPr>
          <p:spPr>
            <a:xfrm>
              <a:off x="4252522" y="3147470"/>
              <a:ext cx="281501" cy="191448"/>
            </a:xfrm>
            <a:custGeom>
              <a:avLst/>
              <a:gdLst/>
              <a:ahLst/>
              <a:cxnLst/>
              <a:rect l="l" t="t" r="r" b="b"/>
              <a:pathLst>
                <a:path w="3698" h="2515" extrusionOk="0">
                  <a:moveTo>
                    <a:pt x="3697" y="0"/>
                  </a:moveTo>
                  <a:cubicBezTo>
                    <a:pt x="3697" y="0"/>
                    <a:pt x="3660" y="0"/>
                    <a:pt x="3660" y="37"/>
                  </a:cubicBezTo>
                  <a:lnTo>
                    <a:pt x="259" y="2034"/>
                  </a:lnTo>
                  <a:cubicBezTo>
                    <a:pt x="111" y="2144"/>
                    <a:pt x="0" y="2255"/>
                    <a:pt x="0" y="2440"/>
                  </a:cubicBezTo>
                  <a:lnTo>
                    <a:pt x="0" y="2514"/>
                  </a:lnTo>
                  <a:cubicBezTo>
                    <a:pt x="0" y="2514"/>
                    <a:pt x="74" y="2514"/>
                    <a:pt x="74" y="2440"/>
                  </a:cubicBezTo>
                  <a:lnTo>
                    <a:pt x="3476" y="481"/>
                  </a:lnTo>
                  <a:cubicBezTo>
                    <a:pt x="3624" y="370"/>
                    <a:pt x="3697" y="222"/>
                    <a:pt x="3697" y="37"/>
                  </a:cubicBezTo>
                  <a:lnTo>
                    <a:pt x="3697" y="0"/>
                  </a:lnTo>
                  <a:close/>
                </a:path>
              </a:pathLst>
            </a:custGeom>
            <a:solidFill>
              <a:srgbClr val="16A8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6"/>
            <p:cNvSpPr/>
            <p:nvPr/>
          </p:nvSpPr>
          <p:spPr>
            <a:xfrm>
              <a:off x="4193451" y="3442976"/>
              <a:ext cx="194188" cy="376350"/>
            </a:xfrm>
            <a:custGeom>
              <a:avLst/>
              <a:gdLst/>
              <a:ahLst/>
              <a:cxnLst/>
              <a:rect l="l" t="t" r="r" b="b"/>
              <a:pathLst>
                <a:path w="2551" h="4944" extrusionOk="0">
                  <a:moveTo>
                    <a:pt x="296" y="0"/>
                  </a:moveTo>
                  <a:cubicBezTo>
                    <a:pt x="0" y="1996"/>
                    <a:pt x="222" y="3512"/>
                    <a:pt x="222" y="3512"/>
                  </a:cubicBezTo>
                  <a:lnTo>
                    <a:pt x="518" y="4030"/>
                  </a:lnTo>
                  <a:lnTo>
                    <a:pt x="1405" y="4806"/>
                  </a:lnTo>
                  <a:cubicBezTo>
                    <a:pt x="1411" y="4800"/>
                    <a:pt x="1424" y="4798"/>
                    <a:pt x="1442" y="4798"/>
                  </a:cubicBezTo>
                  <a:cubicBezTo>
                    <a:pt x="1579" y="4798"/>
                    <a:pt x="2033" y="4943"/>
                    <a:pt x="2306" y="4943"/>
                  </a:cubicBezTo>
                  <a:cubicBezTo>
                    <a:pt x="2454" y="4943"/>
                    <a:pt x="2550" y="4901"/>
                    <a:pt x="2514" y="4769"/>
                  </a:cubicBezTo>
                  <a:cubicBezTo>
                    <a:pt x="1996" y="3475"/>
                    <a:pt x="2551" y="1405"/>
                    <a:pt x="2551" y="1405"/>
                  </a:cubicBezTo>
                  <a:cubicBezTo>
                    <a:pt x="2551" y="1405"/>
                    <a:pt x="998" y="739"/>
                    <a:pt x="296" y="0"/>
                  </a:cubicBezTo>
                  <a:close/>
                </a:path>
              </a:pathLst>
            </a:custGeom>
            <a:solidFill>
              <a:srgbClr val="1D3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6"/>
            <p:cNvSpPr/>
            <p:nvPr/>
          </p:nvSpPr>
          <p:spPr>
            <a:xfrm>
              <a:off x="4334125" y="3372563"/>
              <a:ext cx="171732" cy="171732"/>
            </a:xfrm>
            <a:custGeom>
              <a:avLst/>
              <a:gdLst/>
              <a:ahLst/>
              <a:cxnLst/>
              <a:rect l="l" t="t" r="r" b="b"/>
              <a:pathLst>
                <a:path w="2256" h="2256" extrusionOk="0">
                  <a:moveTo>
                    <a:pt x="1812" y="1"/>
                  </a:moveTo>
                  <a:cubicBezTo>
                    <a:pt x="148" y="740"/>
                    <a:pt x="1" y="2071"/>
                    <a:pt x="1" y="2071"/>
                  </a:cubicBezTo>
                  <a:lnTo>
                    <a:pt x="518" y="2256"/>
                  </a:lnTo>
                  <a:cubicBezTo>
                    <a:pt x="518" y="2256"/>
                    <a:pt x="592" y="740"/>
                    <a:pt x="2256" y="370"/>
                  </a:cubicBezTo>
                  <a:cubicBezTo>
                    <a:pt x="2256" y="334"/>
                    <a:pt x="1960" y="38"/>
                    <a:pt x="1812" y="1"/>
                  </a:cubicBezTo>
                  <a:close/>
                </a:path>
              </a:pathLst>
            </a:custGeom>
            <a:solidFill>
              <a:srgbClr val="1D3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6"/>
            <p:cNvSpPr/>
            <p:nvPr/>
          </p:nvSpPr>
          <p:spPr>
            <a:xfrm>
              <a:off x="4125854" y="4351264"/>
              <a:ext cx="211164" cy="112814"/>
            </a:xfrm>
            <a:custGeom>
              <a:avLst/>
              <a:gdLst/>
              <a:ahLst/>
              <a:cxnLst/>
              <a:rect l="l" t="t" r="r" b="b"/>
              <a:pathLst>
                <a:path w="2774" h="1482" extrusionOk="0">
                  <a:moveTo>
                    <a:pt x="1765" y="1"/>
                  </a:moveTo>
                  <a:cubicBezTo>
                    <a:pt x="1673" y="1"/>
                    <a:pt x="1607" y="14"/>
                    <a:pt x="1590" y="47"/>
                  </a:cubicBezTo>
                  <a:cubicBezTo>
                    <a:pt x="1258" y="453"/>
                    <a:pt x="444" y="490"/>
                    <a:pt x="112" y="934"/>
                  </a:cubicBezTo>
                  <a:cubicBezTo>
                    <a:pt x="1" y="1045"/>
                    <a:pt x="1" y="1378"/>
                    <a:pt x="149" y="1451"/>
                  </a:cubicBezTo>
                  <a:cubicBezTo>
                    <a:pt x="223" y="1473"/>
                    <a:pt x="304" y="1482"/>
                    <a:pt x="389" y="1482"/>
                  </a:cubicBezTo>
                  <a:cubicBezTo>
                    <a:pt x="902" y="1482"/>
                    <a:pt x="1553" y="1156"/>
                    <a:pt x="1553" y="1156"/>
                  </a:cubicBezTo>
                  <a:cubicBezTo>
                    <a:pt x="1553" y="1156"/>
                    <a:pt x="2552" y="1082"/>
                    <a:pt x="2663" y="934"/>
                  </a:cubicBezTo>
                  <a:cubicBezTo>
                    <a:pt x="2774" y="675"/>
                    <a:pt x="2737" y="157"/>
                    <a:pt x="2737" y="157"/>
                  </a:cubicBezTo>
                  <a:cubicBezTo>
                    <a:pt x="2737" y="157"/>
                    <a:pt x="2088" y="1"/>
                    <a:pt x="1765" y="1"/>
                  </a:cubicBezTo>
                  <a:close/>
                </a:path>
              </a:pathLst>
            </a:custGeom>
            <a:solidFill>
              <a:srgbClr val="603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6"/>
            <p:cNvSpPr/>
            <p:nvPr/>
          </p:nvSpPr>
          <p:spPr>
            <a:xfrm>
              <a:off x="4196191" y="3775096"/>
              <a:ext cx="188708" cy="603575"/>
            </a:xfrm>
            <a:custGeom>
              <a:avLst/>
              <a:gdLst/>
              <a:ahLst/>
              <a:cxnLst/>
              <a:rect l="l" t="t" r="r" b="b"/>
              <a:pathLst>
                <a:path w="2479" h="7929" extrusionOk="0">
                  <a:moveTo>
                    <a:pt x="271" y="0"/>
                  </a:moveTo>
                  <a:cubicBezTo>
                    <a:pt x="194" y="0"/>
                    <a:pt x="149" y="22"/>
                    <a:pt x="149" y="74"/>
                  </a:cubicBezTo>
                  <a:cubicBezTo>
                    <a:pt x="1" y="1959"/>
                    <a:pt x="556" y="3623"/>
                    <a:pt x="666" y="4066"/>
                  </a:cubicBezTo>
                  <a:cubicBezTo>
                    <a:pt x="851" y="5545"/>
                    <a:pt x="629" y="7135"/>
                    <a:pt x="556" y="7505"/>
                  </a:cubicBezTo>
                  <a:cubicBezTo>
                    <a:pt x="556" y="7709"/>
                    <a:pt x="1088" y="7928"/>
                    <a:pt x="1532" y="7928"/>
                  </a:cubicBezTo>
                  <a:cubicBezTo>
                    <a:pt x="1809" y="7928"/>
                    <a:pt x="2051" y="7843"/>
                    <a:pt x="2108" y="7616"/>
                  </a:cubicBezTo>
                  <a:cubicBezTo>
                    <a:pt x="2182" y="6950"/>
                    <a:pt x="2182" y="5212"/>
                    <a:pt x="1960" y="4288"/>
                  </a:cubicBezTo>
                  <a:cubicBezTo>
                    <a:pt x="1850" y="3918"/>
                    <a:pt x="2478" y="850"/>
                    <a:pt x="2478" y="850"/>
                  </a:cubicBezTo>
                  <a:cubicBezTo>
                    <a:pt x="2478" y="850"/>
                    <a:pt x="751" y="0"/>
                    <a:pt x="271" y="0"/>
                  </a:cubicBezTo>
                  <a:close/>
                </a:path>
              </a:pathLst>
            </a:custGeom>
            <a:solidFill>
              <a:srgbClr val="0F2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6"/>
            <p:cNvSpPr/>
            <p:nvPr/>
          </p:nvSpPr>
          <p:spPr>
            <a:xfrm>
              <a:off x="4418544" y="4472983"/>
              <a:ext cx="109845" cy="145166"/>
            </a:xfrm>
            <a:custGeom>
              <a:avLst/>
              <a:gdLst/>
              <a:ahLst/>
              <a:cxnLst/>
              <a:rect l="l" t="t" r="r" b="b"/>
              <a:pathLst>
                <a:path w="1443" h="1907" extrusionOk="0">
                  <a:moveTo>
                    <a:pt x="1406" y="0"/>
                  </a:moveTo>
                  <a:lnTo>
                    <a:pt x="370" y="111"/>
                  </a:lnTo>
                  <a:cubicBezTo>
                    <a:pt x="407" y="111"/>
                    <a:pt x="407" y="185"/>
                    <a:pt x="407" y="444"/>
                  </a:cubicBezTo>
                  <a:cubicBezTo>
                    <a:pt x="407" y="703"/>
                    <a:pt x="1" y="1553"/>
                    <a:pt x="149" y="1775"/>
                  </a:cubicBezTo>
                  <a:cubicBezTo>
                    <a:pt x="209" y="1865"/>
                    <a:pt x="323" y="1906"/>
                    <a:pt x="458" y="1906"/>
                  </a:cubicBezTo>
                  <a:cubicBezTo>
                    <a:pt x="656" y="1906"/>
                    <a:pt x="897" y="1818"/>
                    <a:pt x="1073" y="1664"/>
                  </a:cubicBezTo>
                  <a:cubicBezTo>
                    <a:pt x="1332" y="1442"/>
                    <a:pt x="1443" y="888"/>
                    <a:pt x="1443" y="518"/>
                  </a:cubicBezTo>
                  <a:cubicBezTo>
                    <a:pt x="1443" y="259"/>
                    <a:pt x="1406" y="0"/>
                    <a:pt x="1406" y="0"/>
                  </a:cubicBezTo>
                  <a:close/>
                </a:path>
              </a:pathLst>
            </a:custGeom>
            <a:solidFill>
              <a:srgbClr val="603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6"/>
            <p:cNvSpPr/>
            <p:nvPr/>
          </p:nvSpPr>
          <p:spPr>
            <a:xfrm>
              <a:off x="4201824" y="3707500"/>
              <a:ext cx="346281" cy="806061"/>
            </a:xfrm>
            <a:custGeom>
              <a:avLst/>
              <a:gdLst/>
              <a:ahLst/>
              <a:cxnLst/>
              <a:rect l="l" t="t" r="r" b="b"/>
              <a:pathLst>
                <a:path w="4549" h="10589" extrusionOk="0">
                  <a:moveTo>
                    <a:pt x="186" y="0"/>
                  </a:moveTo>
                  <a:cubicBezTo>
                    <a:pt x="75" y="518"/>
                    <a:pt x="38" y="1183"/>
                    <a:pt x="1" y="1368"/>
                  </a:cubicBezTo>
                  <a:cubicBezTo>
                    <a:pt x="1" y="1516"/>
                    <a:pt x="851" y="2440"/>
                    <a:pt x="1702" y="2847"/>
                  </a:cubicBezTo>
                  <a:cubicBezTo>
                    <a:pt x="1739" y="2958"/>
                    <a:pt x="2330" y="5768"/>
                    <a:pt x="2774" y="6507"/>
                  </a:cubicBezTo>
                  <a:cubicBezTo>
                    <a:pt x="3033" y="7062"/>
                    <a:pt x="3069" y="8651"/>
                    <a:pt x="3033" y="10241"/>
                  </a:cubicBezTo>
                  <a:cubicBezTo>
                    <a:pt x="3103" y="10469"/>
                    <a:pt x="3422" y="10589"/>
                    <a:pt x="3742" y="10589"/>
                  </a:cubicBezTo>
                  <a:cubicBezTo>
                    <a:pt x="4098" y="10589"/>
                    <a:pt x="4455" y="10441"/>
                    <a:pt x="4474" y="10130"/>
                  </a:cubicBezTo>
                  <a:cubicBezTo>
                    <a:pt x="4548" y="9502"/>
                    <a:pt x="4511" y="7247"/>
                    <a:pt x="4437" y="6877"/>
                  </a:cubicBezTo>
                  <a:cubicBezTo>
                    <a:pt x="4326" y="6507"/>
                    <a:pt x="4253" y="6433"/>
                    <a:pt x="4068" y="5916"/>
                  </a:cubicBezTo>
                  <a:cubicBezTo>
                    <a:pt x="3883" y="5398"/>
                    <a:pt x="3809" y="1849"/>
                    <a:pt x="3735" y="1479"/>
                  </a:cubicBezTo>
                  <a:cubicBezTo>
                    <a:pt x="3624" y="1109"/>
                    <a:pt x="3254" y="407"/>
                    <a:pt x="3254" y="407"/>
                  </a:cubicBezTo>
                  <a:cubicBezTo>
                    <a:pt x="3254" y="407"/>
                    <a:pt x="2959" y="999"/>
                    <a:pt x="2219" y="1072"/>
                  </a:cubicBezTo>
                  <a:cubicBezTo>
                    <a:pt x="2210" y="1073"/>
                    <a:pt x="2201" y="1073"/>
                    <a:pt x="2191" y="1073"/>
                  </a:cubicBezTo>
                  <a:cubicBezTo>
                    <a:pt x="1617" y="1073"/>
                    <a:pt x="186" y="0"/>
                    <a:pt x="186" y="0"/>
                  </a:cubicBezTo>
                  <a:close/>
                </a:path>
              </a:pathLst>
            </a:custGeom>
            <a:solidFill>
              <a:srgbClr val="1D3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6"/>
            <p:cNvSpPr/>
            <p:nvPr/>
          </p:nvSpPr>
          <p:spPr>
            <a:xfrm>
              <a:off x="4252522" y="3153103"/>
              <a:ext cx="194265" cy="230803"/>
            </a:xfrm>
            <a:custGeom>
              <a:avLst/>
              <a:gdLst/>
              <a:ahLst/>
              <a:cxnLst/>
              <a:rect l="l" t="t" r="r" b="b"/>
              <a:pathLst>
                <a:path w="2552" h="3032" extrusionOk="0">
                  <a:moveTo>
                    <a:pt x="1183" y="0"/>
                  </a:moveTo>
                  <a:cubicBezTo>
                    <a:pt x="1073" y="74"/>
                    <a:pt x="703" y="148"/>
                    <a:pt x="666" y="222"/>
                  </a:cubicBezTo>
                  <a:cubicBezTo>
                    <a:pt x="0" y="776"/>
                    <a:pt x="296" y="1516"/>
                    <a:pt x="296" y="1516"/>
                  </a:cubicBezTo>
                  <a:cubicBezTo>
                    <a:pt x="296" y="1516"/>
                    <a:pt x="444" y="2699"/>
                    <a:pt x="555" y="2847"/>
                  </a:cubicBezTo>
                  <a:cubicBezTo>
                    <a:pt x="666" y="2995"/>
                    <a:pt x="888" y="3032"/>
                    <a:pt x="925" y="3032"/>
                  </a:cubicBezTo>
                  <a:cubicBezTo>
                    <a:pt x="1183" y="3032"/>
                    <a:pt x="1849" y="2551"/>
                    <a:pt x="1997" y="2403"/>
                  </a:cubicBezTo>
                  <a:cubicBezTo>
                    <a:pt x="2108" y="2292"/>
                    <a:pt x="2108" y="2033"/>
                    <a:pt x="2108" y="2033"/>
                  </a:cubicBezTo>
                  <a:cubicBezTo>
                    <a:pt x="2108" y="2033"/>
                    <a:pt x="2403" y="1996"/>
                    <a:pt x="2514" y="1553"/>
                  </a:cubicBezTo>
                  <a:cubicBezTo>
                    <a:pt x="2551" y="1220"/>
                    <a:pt x="2514" y="998"/>
                    <a:pt x="2514" y="998"/>
                  </a:cubicBezTo>
                  <a:lnTo>
                    <a:pt x="2219" y="370"/>
                  </a:lnTo>
                  <a:lnTo>
                    <a:pt x="1627" y="0"/>
                  </a:lnTo>
                  <a:close/>
                </a:path>
              </a:pathLst>
            </a:custGeom>
            <a:solidFill>
              <a:srgbClr val="F0C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6"/>
            <p:cNvSpPr/>
            <p:nvPr/>
          </p:nvSpPr>
          <p:spPr>
            <a:xfrm>
              <a:off x="4283808" y="3131865"/>
              <a:ext cx="202334" cy="157345"/>
            </a:xfrm>
            <a:custGeom>
              <a:avLst/>
              <a:gdLst/>
              <a:ahLst/>
              <a:cxnLst/>
              <a:rect l="l" t="t" r="r" b="b"/>
              <a:pathLst>
                <a:path w="2658" h="2067" extrusionOk="0">
                  <a:moveTo>
                    <a:pt x="989" y="1"/>
                  </a:moveTo>
                  <a:cubicBezTo>
                    <a:pt x="259" y="1"/>
                    <a:pt x="0" y="838"/>
                    <a:pt x="144" y="982"/>
                  </a:cubicBezTo>
                  <a:cubicBezTo>
                    <a:pt x="193" y="1025"/>
                    <a:pt x="257" y="1042"/>
                    <a:pt x="328" y="1042"/>
                  </a:cubicBezTo>
                  <a:cubicBezTo>
                    <a:pt x="620" y="1042"/>
                    <a:pt x="1054" y="751"/>
                    <a:pt x="1284" y="751"/>
                  </a:cubicBezTo>
                  <a:cubicBezTo>
                    <a:pt x="1334" y="751"/>
                    <a:pt x="1374" y="764"/>
                    <a:pt x="1401" y="797"/>
                  </a:cubicBezTo>
                  <a:cubicBezTo>
                    <a:pt x="1586" y="982"/>
                    <a:pt x="1327" y="1129"/>
                    <a:pt x="1253" y="1314"/>
                  </a:cubicBezTo>
                  <a:cubicBezTo>
                    <a:pt x="1216" y="1499"/>
                    <a:pt x="1253" y="2017"/>
                    <a:pt x="1327" y="2054"/>
                  </a:cubicBezTo>
                  <a:cubicBezTo>
                    <a:pt x="1336" y="2062"/>
                    <a:pt x="1351" y="2067"/>
                    <a:pt x="1369" y="2067"/>
                  </a:cubicBezTo>
                  <a:cubicBezTo>
                    <a:pt x="1430" y="2067"/>
                    <a:pt x="1529" y="2019"/>
                    <a:pt x="1586" y="1906"/>
                  </a:cubicBezTo>
                  <a:cubicBezTo>
                    <a:pt x="1697" y="1795"/>
                    <a:pt x="1623" y="1721"/>
                    <a:pt x="1734" y="1647"/>
                  </a:cubicBezTo>
                  <a:cubicBezTo>
                    <a:pt x="1789" y="1610"/>
                    <a:pt x="1833" y="1595"/>
                    <a:pt x="1868" y="1595"/>
                  </a:cubicBezTo>
                  <a:cubicBezTo>
                    <a:pt x="2044" y="1595"/>
                    <a:pt x="1992" y="1980"/>
                    <a:pt x="1992" y="1980"/>
                  </a:cubicBezTo>
                  <a:cubicBezTo>
                    <a:pt x="1992" y="1980"/>
                    <a:pt x="2658" y="797"/>
                    <a:pt x="1734" y="242"/>
                  </a:cubicBezTo>
                  <a:cubicBezTo>
                    <a:pt x="1446" y="69"/>
                    <a:pt x="1198" y="1"/>
                    <a:pt x="989" y="1"/>
                  </a:cubicBezTo>
                  <a:close/>
                </a:path>
              </a:pathLst>
            </a:custGeom>
            <a:solidFill>
              <a:srgbClr val="603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26"/>
            <p:cNvSpPr/>
            <p:nvPr/>
          </p:nvSpPr>
          <p:spPr>
            <a:xfrm>
              <a:off x="4351024" y="3780653"/>
              <a:ext cx="174549" cy="112128"/>
            </a:xfrm>
            <a:custGeom>
              <a:avLst/>
              <a:gdLst/>
              <a:ahLst/>
              <a:cxnLst/>
              <a:rect l="l" t="t" r="r" b="b"/>
              <a:pathLst>
                <a:path w="2293" h="1473" extrusionOk="0">
                  <a:moveTo>
                    <a:pt x="1553" y="1"/>
                  </a:moveTo>
                  <a:cubicBezTo>
                    <a:pt x="1257" y="38"/>
                    <a:pt x="814" y="1"/>
                    <a:pt x="740" y="481"/>
                  </a:cubicBezTo>
                  <a:cubicBezTo>
                    <a:pt x="666" y="555"/>
                    <a:pt x="185" y="851"/>
                    <a:pt x="111" y="1036"/>
                  </a:cubicBezTo>
                  <a:cubicBezTo>
                    <a:pt x="0" y="1147"/>
                    <a:pt x="259" y="1295"/>
                    <a:pt x="444" y="1442"/>
                  </a:cubicBezTo>
                  <a:cubicBezTo>
                    <a:pt x="475" y="1463"/>
                    <a:pt x="520" y="1472"/>
                    <a:pt x="575" y="1472"/>
                  </a:cubicBezTo>
                  <a:cubicBezTo>
                    <a:pt x="717" y="1472"/>
                    <a:pt x="923" y="1411"/>
                    <a:pt x="1109" y="1331"/>
                  </a:cubicBezTo>
                  <a:cubicBezTo>
                    <a:pt x="1627" y="1147"/>
                    <a:pt x="1627" y="962"/>
                    <a:pt x="2034" y="592"/>
                  </a:cubicBezTo>
                  <a:cubicBezTo>
                    <a:pt x="2293" y="518"/>
                    <a:pt x="1849" y="111"/>
                    <a:pt x="1553" y="1"/>
                  </a:cubicBezTo>
                  <a:close/>
                </a:path>
              </a:pathLst>
            </a:custGeom>
            <a:solidFill>
              <a:srgbClr val="0D0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26"/>
            <p:cNvSpPr/>
            <p:nvPr/>
          </p:nvSpPr>
          <p:spPr>
            <a:xfrm>
              <a:off x="4469242" y="3586466"/>
              <a:ext cx="199898" cy="239329"/>
            </a:xfrm>
            <a:custGeom>
              <a:avLst/>
              <a:gdLst/>
              <a:ahLst/>
              <a:cxnLst/>
              <a:rect l="l" t="t" r="r" b="b"/>
              <a:pathLst>
                <a:path w="2626" h="3144" extrusionOk="0">
                  <a:moveTo>
                    <a:pt x="2071" y="1"/>
                  </a:moveTo>
                  <a:cubicBezTo>
                    <a:pt x="1738" y="74"/>
                    <a:pt x="1183" y="407"/>
                    <a:pt x="1183" y="703"/>
                  </a:cubicBezTo>
                  <a:cubicBezTo>
                    <a:pt x="1183" y="740"/>
                    <a:pt x="1368" y="1405"/>
                    <a:pt x="1368" y="1405"/>
                  </a:cubicBezTo>
                  <a:cubicBezTo>
                    <a:pt x="813" y="1627"/>
                    <a:pt x="666" y="2034"/>
                    <a:pt x="0" y="2552"/>
                  </a:cubicBezTo>
                  <a:cubicBezTo>
                    <a:pt x="481" y="2699"/>
                    <a:pt x="481" y="3143"/>
                    <a:pt x="481" y="3143"/>
                  </a:cubicBezTo>
                  <a:cubicBezTo>
                    <a:pt x="961" y="2884"/>
                    <a:pt x="2625" y="2182"/>
                    <a:pt x="2514" y="1553"/>
                  </a:cubicBezTo>
                  <a:cubicBezTo>
                    <a:pt x="2440" y="1184"/>
                    <a:pt x="2403" y="740"/>
                    <a:pt x="2071" y="1"/>
                  </a:cubicBezTo>
                  <a:close/>
                </a:path>
              </a:pathLst>
            </a:custGeom>
            <a:solidFill>
              <a:srgbClr val="F0C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26"/>
            <p:cNvSpPr/>
            <p:nvPr/>
          </p:nvSpPr>
          <p:spPr>
            <a:xfrm>
              <a:off x="4446709" y="3417018"/>
              <a:ext cx="215351" cy="264069"/>
            </a:xfrm>
            <a:custGeom>
              <a:avLst/>
              <a:gdLst/>
              <a:ahLst/>
              <a:cxnLst/>
              <a:rect l="l" t="t" r="r" b="b"/>
              <a:pathLst>
                <a:path w="2829" h="3469" extrusionOk="0">
                  <a:moveTo>
                    <a:pt x="876" y="1"/>
                  </a:moveTo>
                  <a:cubicBezTo>
                    <a:pt x="782" y="1"/>
                    <a:pt x="687" y="26"/>
                    <a:pt x="592" y="82"/>
                  </a:cubicBezTo>
                  <a:cubicBezTo>
                    <a:pt x="370" y="156"/>
                    <a:pt x="0" y="933"/>
                    <a:pt x="555" y="1598"/>
                  </a:cubicBezTo>
                  <a:cubicBezTo>
                    <a:pt x="962" y="2190"/>
                    <a:pt x="1109" y="2670"/>
                    <a:pt x="1516" y="3336"/>
                  </a:cubicBezTo>
                  <a:cubicBezTo>
                    <a:pt x="1582" y="3430"/>
                    <a:pt x="1700" y="3469"/>
                    <a:pt x="1838" y="3469"/>
                  </a:cubicBezTo>
                  <a:cubicBezTo>
                    <a:pt x="2245" y="3469"/>
                    <a:pt x="2828" y="3131"/>
                    <a:pt x="2773" y="2855"/>
                  </a:cubicBezTo>
                  <a:cubicBezTo>
                    <a:pt x="2706" y="2687"/>
                    <a:pt x="1840" y="1"/>
                    <a:pt x="876" y="1"/>
                  </a:cubicBezTo>
                  <a:close/>
                </a:path>
              </a:pathLst>
            </a:custGeom>
            <a:solidFill>
              <a:srgbClr val="FF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26"/>
            <p:cNvSpPr/>
            <p:nvPr/>
          </p:nvSpPr>
          <p:spPr>
            <a:xfrm>
              <a:off x="3965465" y="3344474"/>
              <a:ext cx="84496" cy="149505"/>
            </a:xfrm>
            <a:custGeom>
              <a:avLst/>
              <a:gdLst/>
              <a:ahLst/>
              <a:cxnLst/>
              <a:rect l="l" t="t" r="r" b="b"/>
              <a:pathLst>
                <a:path w="1110" h="1964" extrusionOk="0">
                  <a:moveTo>
                    <a:pt x="629" y="0"/>
                  </a:moveTo>
                  <a:cubicBezTo>
                    <a:pt x="555" y="0"/>
                    <a:pt x="74" y="370"/>
                    <a:pt x="37" y="739"/>
                  </a:cubicBezTo>
                  <a:cubicBezTo>
                    <a:pt x="0" y="1072"/>
                    <a:pt x="0" y="1664"/>
                    <a:pt x="74" y="1849"/>
                  </a:cubicBezTo>
                  <a:cubicBezTo>
                    <a:pt x="122" y="1913"/>
                    <a:pt x="247" y="1963"/>
                    <a:pt x="373" y="1963"/>
                  </a:cubicBezTo>
                  <a:cubicBezTo>
                    <a:pt x="537" y="1963"/>
                    <a:pt x="703" y="1878"/>
                    <a:pt x="703" y="1627"/>
                  </a:cubicBezTo>
                  <a:cubicBezTo>
                    <a:pt x="777" y="1331"/>
                    <a:pt x="962" y="1294"/>
                    <a:pt x="1073" y="924"/>
                  </a:cubicBezTo>
                  <a:cubicBezTo>
                    <a:pt x="1110" y="518"/>
                    <a:pt x="999" y="148"/>
                    <a:pt x="629" y="0"/>
                  </a:cubicBezTo>
                  <a:close/>
                </a:path>
              </a:pathLst>
            </a:custGeom>
            <a:solidFill>
              <a:srgbClr val="0D0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2" name="Google Shape;1832;p26"/>
          <p:cNvGrpSpPr/>
          <p:nvPr/>
        </p:nvGrpSpPr>
        <p:grpSpPr>
          <a:xfrm>
            <a:off x="8430777" y="157757"/>
            <a:ext cx="628675" cy="381743"/>
            <a:chOff x="-1150550" y="2245975"/>
            <a:chExt cx="284700" cy="172875"/>
          </a:xfrm>
        </p:grpSpPr>
        <p:sp>
          <p:nvSpPr>
            <p:cNvPr id="1833" name="Google Shape;1833;p26"/>
            <p:cNvSpPr/>
            <p:nvPr/>
          </p:nvSpPr>
          <p:spPr>
            <a:xfrm>
              <a:off x="-1150550" y="2269775"/>
              <a:ext cx="284700" cy="149075"/>
            </a:xfrm>
            <a:custGeom>
              <a:avLst/>
              <a:gdLst/>
              <a:ahLst/>
              <a:cxnLst/>
              <a:rect l="l" t="t" r="r" b="b"/>
              <a:pathLst>
                <a:path w="11388" h="5963" extrusionOk="0">
                  <a:moveTo>
                    <a:pt x="5694" y="1"/>
                  </a:moveTo>
                  <a:cubicBezTo>
                    <a:pt x="4372" y="1"/>
                    <a:pt x="3050" y="287"/>
                    <a:pt x="2034" y="860"/>
                  </a:cubicBezTo>
                  <a:cubicBezTo>
                    <a:pt x="0" y="2043"/>
                    <a:pt x="0" y="3929"/>
                    <a:pt x="2034" y="5075"/>
                  </a:cubicBezTo>
                  <a:cubicBezTo>
                    <a:pt x="3050" y="5667"/>
                    <a:pt x="4372" y="5962"/>
                    <a:pt x="5694" y="5962"/>
                  </a:cubicBezTo>
                  <a:cubicBezTo>
                    <a:pt x="7015" y="5962"/>
                    <a:pt x="8337" y="5667"/>
                    <a:pt x="9354" y="5075"/>
                  </a:cubicBezTo>
                  <a:cubicBezTo>
                    <a:pt x="11387" y="3929"/>
                    <a:pt x="11387" y="2043"/>
                    <a:pt x="9354" y="860"/>
                  </a:cubicBezTo>
                  <a:cubicBezTo>
                    <a:pt x="8337" y="287"/>
                    <a:pt x="7015" y="1"/>
                    <a:pt x="56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6"/>
            <p:cNvSpPr/>
            <p:nvPr/>
          </p:nvSpPr>
          <p:spPr>
            <a:xfrm>
              <a:off x="-1050725" y="2289650"/>
              <a:ext cx="86900" cy="40475"/>
            </a:xfrm>
            <a:custGeom>
              <a:avLst/>
              <a:gdLst/>
              <a:ahLst/>
              <a:cxnLst/>
              <a:rect l="l" t="t" r="r" b="b"/>
              <a:pathLst>
                <a:path w="3476" h="1619" extrusionOk="0">
                  <a:moveTo>
                    <a:pt x="1738" y="1"/>
                  </a:moveTo>
                  <a:cubicBezTo>
                    <a:pt x="1202" y="1"/>
                    <a:pt x="665" y="158"/>
                    <a:pt x="333" y="472"/>
                  </a:cubicBezTo>
                  <a:cubicBezTo>
                    <a:pt x="0" y="731"/>
                    <a:pt x="0" y="1137"/>
                    <a:pt x="333" y="1470"/>
                  </a:cubicBezTo>
                  <a:cubicBezTo>
                    <a:pt x="370" y="1507"/>
                    <a:pt x="444" y="1581"/>
                    <a:pt x="518" y="1618"/>
                  </a:cubicBezTo>
                  <a:cubicBezTo>
                    <a:pt x="824" y="1420"/>
                    <a:pt x="1246" y="1327"/>
                    <a:pt x="1674" y="1327"/>
                  </a:cubicBezTo>
                  <a:cubicBezTo>
                    <a:pt x="2123" y="1327"/>
                    <a:pt x="2580" y="1429"/>
                    <a:pt x="2921" y="1618"/>
                  </a:cubicBezTo>
                  <a:cubicBezTo>
                    <a:pt x="2995" y="1581"/>
                    <a:pt x="3032" y="1507"/>
                    <a:pt x="3106" y="1470"/>
                  </a:cubicBezTo>
                  <a:cubicBezTo>
                    <a:pt x="3475" y="1137"/>
                    <a:pt x="3475" y="768"/>
                    <a:pt x="3143" y="472"/>
                  </a:cubicBezTo>
                  <a:cubicBezTo>
                    <a:pt x="2810" y="158"/>
                    <a:pt x="2274" y="1"/>
                    <a:pt x="1738" y="1"/>
                  </a:cubicBezTo>
                  <a:close/>
                </a:path>
              </a:pathLst>
            </a:custGeom>
            <a:solidFill>
              <a:srgbClr val="BA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6"/>
            <p:cNvSpPr/>
            <p:nvPr/>
          </p:nvSpPr>
          <p:spPr>
            <a:xfrm>
              <a:off x="-1127450" y="2245975"/>
              <a:ext cx="242175" cy="136825"/>
            </a:xfrm>
            <a:custGeom>
              <a:avLst/>
              <a:gdLst/>
              <a:ahLst/>
              <a:cxnLst/>
              <a:rect l="l" t="t" r="r" b="b"/>
              <a:pathLst>
                <a:path w="9687" h="5473" extrusionOk="0">
                  <a:moveTo>
                    <a:pt x="4816" y="1748"/>
                  </a:moveTo>
                  <a:cubicBezTo>
                    <a:pt x="5352" y="1748"/>
                    <a:pt x="5897" y="1905"/>
                    <a:pt x="6248" y="2219"/>
                  </a:cubicBezTo>
                  <a:cubicBezTo>
                    <a:pt x="6544" y="2515"/>
                    <a:pt x="6544" y="2884"/>
                    <a:pt x="6212" y="3217"/>
                  </a:cubicBezTo>
                  <a:cubicBezTo>
                    <a:pt x="6175" y="3254"/>
                    <a:pt x="6064" y="3328"/>
                    <a:pt x="6027" y="3365"/>
                  </a:cubicBezTo>
                  <a:cubicBezTo>
                    <a:pt x="5694" y="3568"/>
                    <a:pt x="5250" y="3670"/>
                    <a:pt x="4811" y="3670"/>
                  </a:cubicBezTo>
                  <a:cubicBezTo>
                    <a:pt x="4372" y="3670"/>
                    <a:pt x="3938" y="3568"/>
                    <a:pt x="3624" y="3365"/>
                  </a:cubicBezTo>
                  <a:cubicBezTo>
                    <a:pt x="3513" y="3328"/>
                    <a:pt x="3476" y="3254"/>
                    <a:pt x="3439" y="3217"/>
                  </a:cubicBezTo>
                  <a:cubicBezTo>
                    <a:pt x="3106" y="2884"/>
                    <a:pt x="3106" y="2515"/>
                    <a:pt x="3439" y="2219"/>
                  </a:cubicBezTo>
                  <a:cubicBezTo>
                    <a:pt x="3753" y="1905"/>
                    <a:pt x="4280" y="1748"/>
                    <a:pt x="4816" y="1748"/>
                  </a:cubicBezTo>
                  <a:close/>
                  <a:moveTo>
                    <a:pt x="4141" y="1"/>
                  </a:moveTo>
                  <a:lnTo>
                    <a:pt x="4141" y="851"/>
                  </a:lnTo>
                  <a:cubicBezTo>
                    <a:pt x="3698" y="851"/>
                    <a:pt x="3402" y="962"/>
                    <a:pt x="3069" y="1036"/>
                  </a:cubicBezTo>
                  <a:lnTo>
                    <a:pt x="1960" y="407"/>
                  </a:lnTo>
                  <a:lnTo>
                    <a:pt x="888" y="999"/>
                  </a:lnTo>
                  <a:lnTo>
                    <a:pt x="1997" y="1664"/>
                  </a:lnTo>
                  <a:lnTo>
                    <a:pt x="1960" y="1701"/>
                  </a:lnTo>
                  <a:cubicBezTo>
                    <a:pt x="1775" y="1886"/>
                    <a:pt x="1664" y="2034"/>
                    <a:pt x="1590" y="2219"/>
                  </a:cubicBezTo>
                  <a:lnTo>
                    <a:pt x="0" y="2219"/>
                  </a:lnTo>
                  <a:lnTo>
                    <a:pt x="0" y="3069"/>
                  </a:lnTo>
                  <a:lnTo>
                    <a:pt x="1590" y="3069"/>
                  </a:lnTo>
                  <a:cubicBezTo>
                    <a:pt x="1627" y="3180"/>
                    <a:pt x="1627" y="3217"/>
                    <a:pt x="1664" y="3328"/>
                  </a:cubicBezTo>
                  <a:cubicBezTo>
                    <a:pt x="1775" y="3439"/>
                    <a:pt x="1849" y="3587"/>
                    <a:pt x="1997" y="3698"/>
                  </a:cubicBezTo>
                  <a:lnTo>
                    <a:pt x="888" y="4326"/>
                  </a:lnTo>
                  <a:lnTo>
                    <a:pt x="1036" y="4437"/>
                  </a:lnTo>
                  <a:lnTo>
                    <a:pt x="1960" y="4992"/>
                  </a:lnTo>
                  <a:lnTo>
                    <a:pt x="3069" y="4326"/>
                  </a:lnTo>
                  <a:cubicBezTo>
                    <a:pt x="3143" y="4363"/>
                    <a:pt x="3254" y="4363"/>
                    <a:pt x="3402" y="4437"/>
                  </a:cubicBezTo>
                  <a:cubicBezTo>
                    <a:pt x="3624" y="4474"/>
                    <a:pt x="3845" y="4548"/>
                    <a:pt x="4067" y="4548"/>
                  </a:cubicBezTo>
                  <a:lnTo>
                    <a:pt x="4067" y="4844"/>
                  </a:lnTo>
                  <a:lnTo>
                    <a:pt x="4067" y="5472"/>
                  </a:lnTo>
                  <a:lnTo>
                    <a:pt x="5546" y="5472"/>
                  </a:lnTo>
                  <a:lnTo>
                    <a:pt x="5546" y="4844"/>
                  </a:lnTo>
                  <a:lnTo>
                    <a:pt x="5546" y="4548"/>
                  </a:lnTo>
                  <a:cubicBezTo>
                    <a:pt x="5805" y="4511"/>
                    <a:pt x="6064" y="4474"/>
                    <a:pt x="6285" y="4437"/>
                  </a:cubicBezTo>
                  <a:cubicBezTo>
                    <a:pt x="6396" y="4363"/>
                    <a:pt x="6470" y="4363"/>
                    <a:pt x="6618" y="4326"/>
                  </a:cubicBezTo>
                  <a:lnTo>
                    <a:pt x="7727" y="4992"/>
                  </a:lnTo>
                  <a:lnTo>
                    <a:pt x="8652" y="4474"/>
                  </a:lnTo>
                  <a:lnTo>
                    <a:pt x="8799" y="4437"/>
                  </a:lnTo>
                  <a:lnTo>
                    <a:pt x="7690" y="3772"/>
                  </a:lnTo>
                  <a:cubicBezTo>
                    <a:pt x="7838" y="3624"/>
                    <a:pt x="7912" y="3550"/>
                    <a:pt x="8023" y="3402"/>
                  </a:cubicBezTo>
                  <a:cubicBezTo>
                    <a:pt x="8060" y="3328"/>
                    <a:pt x="8097" y="3254"/>
                    <a:pt x="8097" y="3180"/>
                  </a:cubicBezTo>
                  <a:lnTo>
                    <a:pt x="9687" y="3180"/>
                  </a:lnTo>
                  <a:lnTo>
                    <a:pt x="9687" y="2293"/>
                  </a:lnTo>
                  <a:lnTo>
                    <a:pt x="8097" y="2293"/>
                  </a:lnTo>
                  <a:cubicBezTo>
                    <a:pt x="8023" y="2108"/>
                    <a:pt x="7912" y="1923"/>
                    <a:pt x="7727" y="1738"/>
                  </a:cubicBezTo>
                  <a:lnTo>
                    <a:pt x="7690" y="1701"/>
                  </a:lnTo>
                  <a:lnTo>
                    <a:pt x="8799" y="1036"/>
                  </a:lnTo>
                  <a:lnTo>
                    <a:pt x="7727" y="444"/>
                  </a:lnTo>
                  <a:lnTo>
                    <a:pt x="6618" y="1110"/>
                  </a:lnTo>
                  <a:cubicBezTo>
                    <a:pt x="6285" y="962"/>
                    <a:pt x="5990" y="925"/>
                    <a:pt x="5620" y="851"/>
                  </a:cubicBezTo>
                  <a:lnTo>
                    <a:pt x="5620" y="1"/>
                  </a:lnTo>
                  <a:close/>
                </a:path>
              </a:pathLst>
            </a:custGeom>
            <a:solidFill>
              <a:srgbClr val="FF9D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6"/>
            <p:cNvSpPr/>
            <p:nvPr/>
          </p:nvSpPr>
          <p:spPr>
            <a:xfrm>
              <a:off x="-1105275" y="2354125"/>
              <a:ext cx="26825" cy="47150"/>
            </a:xfrm>
            <a:custGeom>
              <a:avLst/>
              <a:gdLst/>
              <a:ahLst/>
              <a:cxnLst/>
              <a:rect l="l" t="t" r="r" b="b"/>
              <a:pathLst>
                <a:path w="1073" h="1886" extrusionOk="0">
                  <a:moveTo>
                    <a:pt x="1" y="0"/>
                  </a:moveTo>
                  <a:lnTo>
                    <a:pt x="1" y="1294"/>
                  </a:lnTo>
                  <a:lnTo>
                    <a:pt x="1036" y="1886"/>
                  </a:lnTo>
                  <a:lnTo>
                    <a:pt x="1073" y="592"/>
                  </a:lnTo>
                  <a:lnTo>
                    <a:pt x="1" y="0"/>
                  </a:lnTo>
                  <a:close/>
                </a:path>
              </a:pathLst>
            </a:custGeom>
            <a:solidFill>
              <a:srgbClr val="FF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6"/>
            <p:cNvSpPr/>
            <p:nvPr/>
          </p:nvSpPr>
          <p:spPr>
            <a:xfrm>
              <a:off x="-1079400" y="2354125"/>
              <a:ext cx="27775" cy="47150"/>
            </a:xfrm>
            <a:custGeom>
              <a:avLst/>
              <a:gdLst/>
              <a:ahLst/>
              <a:cxnLst/>
              <a:rect l="l" t="t" r="r" b="b"/>
              <a:pathLst>
                <a:path w="1111" h="1886" extrusionOk="0">
                  <a:moveTo>
                    <a:pt x="1110" y="0"/>
                  </a:moveTo>
                  <a:lnTo>
                    <a:pt x="38" y="592"/>
                  </a:lnTo>
                  <a:lnTo>
                    <a:pt x="1" y="1886"/>
                  </a:lnTo>
                  <a:lnTo>
                    <a:pt x="1110" y="1294"/>
                  </a:lnTo>
                  <a:lnTo>
                    <a:pt x="1110" y="0"/>
                  </a:lnTo>
                  <a:close/>
                </a:path>
              </a:pathLst>
            </a:custGeom>
            <a:solidFill>
              <a:srgbClr val="BA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6"/>
            <p:cNvSpPr/>
            <p:nvPr/>
          </p:nvSpPr>
          <p:spPr>
            <a:xfrm>
              <a:off x="-1026700" y="2382775"/>
              <a:ext cx="37000" cy="32375"/>
            </a:xfrm>
            <a:custGeom>
              <a:avLst/>
              <a:gdLst/>
              <a:ahLst/>
              <a:cxnLst/>
              <a:rect l="l" t="t" r="r" b="b"/>
              <a:pathLst>
                <a:path w="1480" h="1295" extrusionOk="0">
                  <a:moveTo>
                    <a:pt x="0" y="0"/>
                  </a:moveTo>
                  <a:lnTo>
                    <a:pt x="0" y="1294"/>
                  </a:lnTo>
                  <a:lnTo>
                    <a:pt x="1479" y="1294"/>
                  </a:lnTo>
                  <a:lnTo>
                    <a:pt x="1479" y="0"/>
                  </a:lnTo>
                  <a:close/>
                </a:path>
              </a:pathLst>
            </a:custGeom>
            <a:solidFill>
              <a:srgbClr val="FF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6"/>
            <p:cNvSpPr/>
            <p:nvPr/>
          </p:nvSpPr>
          <p:spPr>
            <a:xfrm>
              <a:off x="-1052575" y="2354125"/>
              <a:ext cx="25900" cy="37925"/>
            </a:xfrm>
            <a:custGeom>
              <a:avLst/>
              <a:gdLst/>
              <a:ahLst/>
              <a:cxnLst/>
              <a:rect l="l" t="t" r="r" b="b"/>
              <a:pathLst>
                <a:path w="1036" h="1517" extrusionOk="0">
                  <a:moveTo>
                    <a:pt x="0" y="0"/>
                  </a:moveTo>
                  <a:lnTo>
                    <a:pt x="0" y="1294"/>
                  </a:lnTo>
                  <a:cubicBezTo>
                    <a:pt x="518" y="1479"/>
                    <a:pt x="1035" y="1516"/>
                    <a:pt x="1035" y="1516"/>
                  </a:cubicBezTo>
                  <a:lnTo>
                    <a:pt x="1035" y="222"/>
                  </a:lnTo>
                  <a:cubicBezTo>
                    <a:pt x="1035" y="222"/>
                    <a:pt x="333" y="148"/>
                    <a:pt x="0" y="0"/>
                  </a:cubicBezTo>
                  <a:close/>
                </a:path>
              </a:pathLst>
            </a:custGeom>
            <a:solidFill>
              <a:srgbClr val="FF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6"/>
            <p:cNvSpPr/>
            <p:nvPr/>
          </p:nvSpPr>
          <p:spPr>
            <a:xfrm>
              <a:off x="-1127450" y="2322700"/>
              <a:ext cx="39775" cy="32375"/>
            </a:xfrm>
            <a:custGeom>
              <a:avLst/>
              <a:gdLst/>
              <a:ahLst/>
              <a:cxnLst/>
              <a:rect l="l" t="t" r="r" b="b"/>
              <a:pathLst>
                <a:path w="1591" h="1295" extrusionOk="0">
                  <a:moveTo>
                    <a:pt x="0" y="0"/>
                  </a:moveTo>
                  <a:lnTo>
                    <a:pt x="0" y="1294"/>
                  </a:lnTo>
                  <a:lnTo>
                    <a:pt x="888" y="1294"/>
                  </a:lnTo>
                  <a:lnTo>
                    <a:pt x="888" y="1257"/>
                  </a:lnTo>
                  <a:lnTo>
                    <a:pt x="1553" y="888"/>
                  </a:lnTo>
                  <a:lnTo>
                    <a:pt x="1590" y="74"/>
                  </a:lnTo>
                  <a:lnTo>
                    <a:pt x="0" y="0"/>
                  </a:lnTo>
                  <a:close/>
                </a:path>
              </a:pathLst>
            </a:custGeom>
            <a:solidFill>
              <a:srgbClr val="BA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6"/>
            <p:cNvSpPr/>
            <p:nvPr/>
          </p:nvSpPr>
          <p:spPr>
            <a:xfrm>
              <a:off x="-1087700" y="2324550"/>
              <a:ext cx="10175" cy="20350"/>
            </a:xfrm>
            <a:custGeom>
              <a:avLst/>
              <a:gdLst/>
              <a:ahLst/>
              <a:cxnLst/>
              <a:rect l="l" t="t" r="r" b="b"/>
              <a:pathLst>
                <a:path w="407" h="814" extrusionOk="0">
                  <a:moveTo>
                    <a:pt x="0" y="0"/>
                  </a:moveTo>
                  <a:lnTo>
                    <a:pt x="0" y="814"/>
                  </a:lnTo>
                  <a:lnTo>
                    <a:pt x="407" y="592"/>
                  </a:lnTo>
                  <a:cubicBezTo>
                    <a:pt x="111" y="296"/>
                    <a:pt x="0" y="0"/>
                    <a:pt x="0" y="0"/>
                  </a:cubicBezTo>
                  <a:close/>
                </a:path>
              </a:pathLst>
            </a:custGeom>
            <a:solidFill>
              <a:srgbClr val="FF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26"/>
            <p:cNvSpPr/>
            <p:nvPr/>
          </p:nvSpPr>
          <p:spPr>
            <a:xfrm>
              <a:off x="-962925" y="2354125"/>
              <a:ext cx="26825" cy="49000"/>
            </a:xfrm>
            <a:custGeom>
              <a:avLst/>
              <a:gdLst/>
              <a:ahLst/>
              <a:cxnLst/>
              <a:rect l="l" t="t" r="r" b="b"/>
              <a:pathLst>
                <a:path w="1073" h="1960" extrusionOk="0">
                  <a:moveTo>
                    <a:pt x="0" y="0"/>
                  </a:moveTo>
                  <a:lnTo>
                    <a:pt x="0" y="1294"/>
                  </a:lnTo>
                  <a:lnTo>
                    <a:pt x="1072" y="1960"/>
                  </a:lnTo>
                  <a:lnTo>
                    <a:pt x="1072" y="666"/>
                  </a:lnTo>
                  <a:lnTo>
                    <a:pt x="0" y="0"/>
                  </a:lnTo>
                  <a:close/>
                </a:path>
              </a:pathLst>
            </a:custGeom>
            <a:solidFill>
              <a:srgbClr val="FF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26"/>
            <p:cNvSpPr/>
            <p:nvPr/>
          </p:nvSpPr>
          <p:spPr>
            <a:xfrm>
              <a:off x="-936125" y="2355050"/>
              <a:ext cx="25900" cy="48075"/>
            </a:xfrm>
            <a:custGeom>
              <a:avLst/>
              <a:gdLst/>
              <a:ahLst/>
              <a:cxnLst/>
              <a:rect l="l" t="t" r="r" b="b"/>
              <a:pathLst>
                <a:path w="1036" h="1923" extrusionOk="0">
                  <a:moveTo>
                    <a:pt x="1036" y="0"/>
                  </a:moveTo>
                  <a:lnTo>
                    <a:pt x="0" y="629"/>
                  </a:lnTo>
                  <a:lnTo>
                    <a:pt x="0" y="1923"/>
                  </a:lnTo>
                  <a:lnTo>
                    <a:pt x="1036" y="1294"/>
                  </a:lnTo>
                  <a:lnTo>
                    <a:pt x="1036" y="0"/>
                  </a:lnTo>
                  <a:close/>
                </a:path>
              </a:pathLst>
            </a:custGeom>
            <a:solidFill>
              <a:srgbClr val="BA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6"/>
            <p:cNvSpPr/>
            <p:nvPr/>
          </p:nvSpPr>
          <p:spPr>
            <a:xfrm>
              <a:off x="-988800" y="2354125"/>
              <a:ext cx="25900" cy="37925"/>
            </a:xfrm>
            <a:custGeom>
              <a:avLst/>
              <a:gdLst/>
              <a:ahLst/>
              <a:cxnLst/>
              <a:rect l="l" t="t" r="r" b="b"/>
              <a:pathLst>
                <a:path w="1036" h="1517" extrusionOk="0">
                  <a:moveTo>
                    <a:pt x="1035" y="0"/>
                  </a:moveTo>
                  <a:cubicBezTo>
                    <a:pt x="555" y="185"/>
                    <a:pt x="0" y="222"/>
                    <a:pt x="0" y="222"/>
                  </a:cubicBezTo>
                  <a:lnTo>
                    <a:pt x="0" y="1516"/>
                  </a:lnTo>
                  <a:cubicBezTo>
                    <a:pt x="518" y="1479"/>
                    <a:pt x="1035" y="1294"/>
                    <a:pt x="1035" y="1294"/>
                  </a:cubicBezTo>
                  <a:lnTo>
                    <a:pt x="1035" y="0"/>
                  </a:lnTo>
                  <a:close/>
                </a:path>
              </a:pathLst>
            </a:custGeom>
            <a:solidFill>
              <a:srgbClr val="BA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6"/>
            <p:cNvSpPr/>
            <p:nvPr/>
          </p:nvSpPr>
          <p:spPr>
            <a:xfrm>
              <a:off x="-925950" y="2324550"/>
              <a:ext cx="38825" cy="32375"/>
            </a:xfrm>
            <a:custGeom>
              <a:avLst/>
              <a:gdLst/>
              <a:ahLst/>
              <a:cxnLst/>
              <a:rect l="l" t="t" r="r" b="b"/>
              <a:pathLst>
                <a:path w="1553" h="1295" extrusionOk="0">
                  <a:moveTo>
                    <a:pt x="0" y="0"/>
                  </a:moveTo>
                  <a:lnTo>
                    <a:pt x="0" y="814"/>
                  </a:lnTo>
                  <a:lnTo>
                    <a:pt x="629" y="1220"/>
                  </a:lnTo>
                  <a:lnTo>
                    <a:pt x="629" y="1294"/>
                  </a:lnTo>
                  <a:lnTo>
                    <a:pt x="1516" y="1294"/>
                  </a:lnTo>
                  <a:lnTo>
                    <a:pt x="1553" y="37"/>
                  </a:lnTo>
                  <a:lnTo>
                    <a:pt x="0" y="0"/>
                  </a:lnTo>
                  <a:close/>
                </a:path>
              </a:pathLst>
            </a:custGeom>
            <a:solidFill>
              <a:srgbClr val="FF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6"/>
            <p:cNvSpPr/>
            <p:nvPr/>
          </p:nvSpPr>
          <p:spPr>
            <a:xfrm>
              <a:off x="-937050" y="2324550"/>
              <a:ext cx="11125" cy="20350"/>
            </a:xfrm>
            <a:custGeom>
              <a:avLst/>
              <a:gdLst/>
              <a:ahLst/>
              <a:cxnLst/>
              <a:rect l="l" t="t" r="r" b="b"/>
              <a:pathLst>
                <a:path w="445" h="814" extrusionOk="0">
                  <a:moveTo>
                    <a:pt x="444" y="0"/>
                  </a:moveTo>
                  <a:cubicBezTo>
                    <a:pt x="259" y="370"/>
                    <a:pt x="37" y="592"/>
                    <a:pt x="0" y="592"/>
                  </a:cubicBezTo>
                  <a:lnTo>
                    <a:pt x="444" y="814"/>
                  </a:lnTo>
                  <a:lnTo>
                    <a:pt x="444" y="0"/>
                  </a:lnTo>
                  <a:close/>
                </a:path>
              </a:pathLst>
            </a:custGeom>
            <a:solidFill>
              <a:srgbClr val="BA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6"/>
            <p:cNvSpPr/>
            <p:nvPr/>
          </p:nvSpPr>
          <p:spPr>
            <a:xfrm>
              <a:off x="-937050" y="2271850"/>
              <a:ext cx="28675" cy="31450"/>
            </a:xfrm>
            <a:custGeom>
              <a:avLst/>
              <a:gdLst/>
              <a:ahLst/>
              <a:cxnLst/>
              <a:rect l="l" t="t" r="r" b="b"/>
              <a:pathLst>
                <a:path w="1147" h="1258" extrusionOk="0">
                  <a:moveTo>
                    <a:pt x="1147" y="1"/>
                  </a:moveTo>
                  <a:lnTo>
                    <a:pt x="0" y="666"/>
                  </a:lnTo>
                  <a:cubicBezTo>
                    <a:pt x="333" y="999"/>
                    <a:pt x="444" y="1258"/>
                    <a:pt x="444" y="1258"/>
                  </a:cubicBezTo>
                  <a:lnTo>
                    <a:pt x="1147" y="1258"/>
                  </a:lnTo>
                  <a:lnTo>
                    <a:pt x="1147" y="1"/>
                  </a:lnTo>
                  <a:close/>
                </a:path>
              </a:pathLst>
            </a:custGeom>
            <a:solidFill>
              <a:srgbClr val="BA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6"/>
            <p:cNvSpPr/>
            <p:nvPr/>
          </p:nvSpPr>
          <p:spPr>
            <a:xfrm>
              <a:off x="-1105275" y="2271850"/>
              <a:ext cx="27750" cy="30525"/>
            </a:xfrm>
            <a:custGeom>
              <a:avLst/>
              <a:gdLst/>
              <a:ahLst/>
              <a:cxnLst/>
              <a:rect l="l" t="t" r="r" b="b"/>
              <a:pathLst>
                <a:path w="1110" h="1221" extrusionOk="0">
                  <a:moveTo>
                    <a:pt x="1" y="1"/>
                  </a:moveTo>
                  <a:lnTo>
                    <a:pt x="1" y="1221"/>
                  </a:lnTo>
                  <a:lnTo>
                    <a:pt x="703" y="1221"/>
                  </a:lnTo>
                  <a:cubicBezTo>
                    <a:pt x="703" y="1221"/>
                    <a:pt x="777" y="925"/>
                    <a:pt x="1110" y="629"/>
                  </a:cubicBezTo>
                  <a:lnTo>
                    <a:pt x="1" y="1"/>
                  </a:lnTo>
                  <a:close/>
                </a:path>
              </a:pathLst>
            </a:custGeom>
            <a:solidFill>
              <a:srgbClr val="BA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0"/>
        <p:cNvGrpSpPr/>
        <p:nvPr/>
      </p:nvGrpSpPr>
      <p:grpSpPr>
        <a:xfrm>
          <a:off x="0" y="0"/>
          <a:ext cx="0" cy="0"/>
          <a:chOff x="0" y="0"/>
          <a:chExt cx="0" cy="0"/>
        </a:xfrm>
      </p:grpSpPr>
      <p:sp>
        <p:nvSpPr>
          <p:cNvPr id="221" name="Google Shape;221;p5"/>
          <p:cNvSpPr/>
          <p:nvPr/>
        </p:nvSpPr>
        <p:spPr>
          <a:xfrm>
            <a:off x="312450" y="313200"/>
            <a:ext cx="8519100" cy="4517100"/>
          </a:xfrm>
          <a:prstGeom prst="roundRect">
            <a:avLst>
              <a:gd name="adj" fmla="val 5625"/>
            </a:avLst>
          </a:prstGeom>
          <a:noFill/>
          <a:ln w="19050" cap="flat" cmpd="sng">
            <a:solidFill>
              <a:schemeClr val="accent4"/>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3" name="Google Shape;223;p5"/>
          <p:cNvSpPr txBox="1">
            <a:spLocks noGrp="1"/>
          </p:cNvSpPr>
          <p:nvPr>
            <p:ph type="subTitle" idx="1"/>
          </p:nvPr>
        </p:nvSpPr>
        <p:spPr>
          <a:xfrm>
            <a:off x="4798000" y="2672300"/>
            <a:ext cx="2756100" cy="133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4" name="Google Shape;224;p5"/>
          <p:cNvSpPr txBox="1">
            <a:spLocks noGrp="1"/>
          </p:cNvSpPr>
          <p:nvPr>
            <p:ph type="subTitle" idx="2"/>
          </p:nvPr>
        </p:nvSpPr>
        <p:spPr>
          <a:xfrm>
            <a:off x="1590125" y="2672300"/>
            <a:ext cx="2756100" cy="133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5" name="Google Shape;225;p5"/>
          <p:cNvSpPr txBox="1">
            <a:spLocks noGrp="1"/>
          </p:cNvSpPr>
          <p:nvPr>
            <p:ph type="subTitle" idx="3"/>
          </p:nvPr>
        </p:nvSpPr>
        <p:spPr>
          <a:xfrm>
            <a:off x="1590125" y="2099600"/>
            <a:ext cx="27561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Big Shoulders Text"/>
                <a:ea typeface="Big Shoulders Text"/>
                <a:cs typeface="Big Shoulders Text"/>
                <a:sym typeface="Big Shoulders Tex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6" name="Google Shape;226;p5"/>
          <p:cNvSpPr txBox="1">
            <a:spLocks noGrp="1"/>
          </p:cNvSpPr>
          <p:nvPr>
            <p:ph type="subTitle" idx="4"/>
          </p:nvPr>
        </p:nvSpPr>
        <p:spPr>
          <a:xfrm>
            <a:off x="4798000" y="2099600"/>
            <a:ext cx="27561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Big Shoulders Text"/>
                <a:ea typeface="Big Shoulders Text"/>
                <a:cs typeface="Big Shoulders Text"/>
                <a:sym typeface="Big Shoulders Tex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227" name="Google Shape;227;p5"/>
          <p:cNvGrpSpPr/>
          <p:nvPr/>
        </p:nvGrpSpPr>
        <p:grpSpPr>
          <a:xfrm>
            <a:off x="135087" y="3998526"/>
            <a:ext cx="931672" cy="1027980"/>
            <a:chOff x="-1845750" y="3192138"/>
            <a:chExt cx="378975" cy="418150"/>
          </a:xfrm>
        </p:grpSpPr>
        <p:sp>
          <p:nvSpPr>
            <p:cNvPr id="228" name="Google Shape;228;p5"/>
            <p:cNvSpPr/>
            <p:nvPr/>
          </p:nvSpPr>
          <p:spPr>
            <a:xfrm>
              <a:off x="-1804150" y="3379213"/>
              <a:ext cx="201525" cy="152525"/>
            </a:xfrm>
            <a:custGeom>
              <a:avLst/>
              <a:gdLst/>
              <a:ahLst/>
              <a:cxnLst/>
              <a:rect l="l" t="t" r="r" b="b"/>
              <a:pathLst>
                <a:path w="8061" h="6101" extrusionOk="0">
                  <a:moveTo>
                    <a:pt x="8060" y="0"/>
                  </a:moveTo>
                  <a:lnTo>
                    <a:pt x="7912" y="74"/>
                  </a:lnTo>
                  <a:cubicBezTo>
                    <a:pt x="5879" y="851"/>
                    <a:pt x="3882" y="2477"/>
                    <a:pt x="3291" y="2736"/>
                  </a:cubicBezTo>
                  <a:cubicBezTo>
                    <a:pt x="2872" y="2922"/>
                    <a:pt x="2554" y="2987"/>
                    <a:pt x="2304" y="2987"/>
                  </a:cubicBezTo>
                  <a:cubicBezTo>
                    <a:pt x="1689" y="2987"/>
                    <a:pt x="1476" y="2591"/>
                    <a:pt x="1143" y="2591"/>
                  </a:cubicBezTo>
                  <a:cubicBezTo>
                    <a:pt x="989" y="2591"/>
                    <a:pt x="810" y="2675"/>
                    <a:pt x="555" y="2921"/>
                  </a:cubicBezTo>
                  <a:cubicBezTo>
                    <a:pt x="0" y="3439"/>
                    <a:pt x="0" y="4067"/>
                    <a:pt x="74" y="4363"/>
                  </a:cubicBezTo>
                  <a:cubicBezTo>
                    <a:pt x="74" y="4511"/>
                    <a:pt x="111" y="4548"/>
                    <a:pt x="111" y="4548"/>
                  </a:cubicBezTo>
                  <a:lnTo>
                    <a:pt x="851" y="6064"/>
                  </a:lnTo>
                  <a:lnTo>
                    <a:pt x="999" y="6100"/>
                  </a:lnTo>
                  <a:lnTo>
                    <a:pt x="999" y="5990"/>
                  </a:lnTo>
                  <a:cubicBezTo>
                    <a:pt x="999" y="5990"/>
                    <a:pt x="6914" y="2551"/>
                    <a:pt x="7136" y="2403"/>
                  </a:cubicBezTo>
                  <a:cubicBezTo>
                    <a:pt x="7321" y="2292"/>
                    <a:pt x="7727" y="814"/>
                    <a:pt x="7875" y="185"/>
                  </a:cubicBezTo>
                  <a:lnTo>
                    <a:pt x="8060" y="0"/>
                  </a:lnTo>
                  <a:close/>
                </a:path>
              </a:pathLst>
            </a:custGeom>
            <a:solidFill>
              <a:srgbClr val="BCB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1801375" y="3382913"/>
              <a:ext cx="197825" cy="150675"/>
            </a:xfrm>
            <a:custGeom>
              <a:avLst/>
              <a:gdLst/>
              <a:ahLst/>
              <a:cxnLst/>
              <a:rect l="l" t="t" r="r" b="b"/>
              <a:pathLst>
                <a:path w="7913" h="6027" extrusionOk="0">
                  <a:moveTo>
                    <a:pt x="7912" y="0"/>
                  </a:moveTo>
                  <a:cubicBezTo>
                    <a:pt x="5879" y="777"/>
                    <a:pt x="3882" y="2403"/>
                    <a:pt x="3291" y="2699"/>
                  </a:cubicBezTo>
                  <a:cubicBezTo>
                    <a:pt x="2878" y="2870"/>
                    <a:pt x="2563" y="2932"/>
                    <a:pt x="2312" y="2932"/>
                  </a:cubicBezTo>
                  <a:cubicBezTo>
                    <a:pt x="1673" y="2932"/>
                    <a:pt x="1455" y="2533"/>
                    <a:pt x="1134" y="2533"/>
                  </a:cubicBezTo>
                  <a:cubicBezTo>
                    <a:pt x="982" y="2533"/>
                    <a:pt x="808" y="2622"/>
                    <a:pt x="555" y="2884"/>
                  </a:cubicBezTo>
                  <a:cubicBezTo>
                    <a:pt x="0" y="3365"/>
                    <a:pt x="0" y="4030"/>
                    <a:pt x="37" y="4289"/>
                  </a:cubicBezTo>
                  <a:cubicBezTo>
                    <a:pt x="37" y="4437"/>
                    <a:pt x="74" y="4474"/>
                    <a:pt x="74" y="4474"/>
                  </a:cubicBezTo>
                  <a:lnTo>
                    <a:pt x="814" y="6026"/>
                  </a:lnTo>
                  <a:cubicBezTo>
                    <a:pt x="814" y="6026"/>
                    <a:pt x="6840" y="2551"/>
                    <a:pt x="7099" y="2403"/>
                  </a:cubicBezTo>
                  <a:cubicBezTo>
                    <a:pt x="7357" y="2255"/>
                    <a:pt x="7912" y="0"/>
                    <a:pt x="7912"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1785675" y="3465163"/>
              <a:ext cx="16675" cy="23175"/>
            </a:xfrm>
            <a:custGeom>
              <a:avLst/>
              <a:gdLst/>
              <a:ahLst/>
              <a:cxnLst/>
              <a:rect l="l" t="t" r="r" b="b"/>
              <a:pathLst>
                <a:path w="667" h="927" extrusionOk="0">
                  <a:moveTo>
                    <a:pt x="518" y="1"/>
                  </a:moveTo>
                  <a:lnTo>
                    <a:pt x="518" y="1"/>
                  </a:lnTo>
                  <a:cubicBezTo>
                    <a:pt x="555" y="38"/>
                    <a:pt x="555" y="75"/>
                    <a:pt x="555" y="185"/>
                  </a:cubicBezTo>
                  <a:cubicBezTo>
                    <a:pt x="555" y="407"/>
                    <a:pt x="371" y="703"/>
                    <a:pt x="186" y="777"/>
                  </a:cubicBezTo>
                  <a:cubicBezTo>
                    <a:pt x="112" y="814"/>
                    <a:pt x="75" y="814"/>
                    <a:pt x="1" y="814"/>
                  </a:cubicBezTo>
                  <a:cubicBezTo>
                    <a:pt x="49" y="886"/>
                    <a:pt x="96" y="926"/>
                    <a:pt x="164" y="926"/>
                  </a:cubicBezTo>
                  <a:cubicBezTo>
                    <a:pt x="201" y="926"/>
                    <a:pt x="244" y="914"/>
                    <a:pt x="297" y="888"/>
                  </a:cubicBezTo>
                  <a:cubicBezTo>
                    <a:pt x="518" y="777"/>
                    <a:pt x="666" y="518"/>
                    <a:pt x="666" y="259"/>
                  </a:cubicBezTo>
                  <a:cubicBezTo>
                    <a:pt x="666" y="148"/>
                    <a:pt x="629" y="38"/>
                    <a:pt x="518" y="1"/>
                  </a:cubicBezTo>
                  <a:close/>
                </a:path>
              </a:pathLst>
            </a:custGeom>
            <a:solidFill>
              <a:srgbClr val="BCB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1787525" y="3466088"/>
              <a:ext cx="14825" cy="21275"/>
            </a:xfrm>
            <a:custGeom>
              <a:avLst/>
              <a:gdLst/>
              <a:ahLst/>
              <a:cxnLst/>
              <a:rect l="l" t="t" r="r" b="b"/>
              <a:pathLst>
                <a:path w="593" h="851" extrusionOk="0">
                  <a:moveTo>
                    <a:pt x="555" y="1"/>
                  </a:moveTo>
                  <a:cubicBezTo>
                    <a:pt x="518" y="1"/>
                    <a:pt x="408" y="1"/>
                    <a:pt x="371" y="38"/>
                  </a:cubicBezTo>
                  <a:cubicBezTo>
                    <a:pt x="149" y="148"/>
                    <a:pt x="1" y="407"/>
                    <a:pt x="1" y="666"/>
                  </a:cubicBezTo>
                  <a:cubicBezTo>
                    <a:pt x="1" y="740"/>
                    <a:pt x="1" y="777"/>
                    <a:pt x="38" y="851"/>
                  </a:cubicBezTo>
                  <a:cubicBezTo>
                    <a:pt x="75" y="851"/>
                    <a:pt x="186" y="851"/>
                    <a:pt x="223" y="777"/>
                  </a:cubicBezTo>
                  <a:cubicBezTo>
                    <a:pt x="445" y="703"/>
                    <a:pt x="592" y="407"/>
                    <a:pt x="592" y="185"/>
                  </a:cubicBezTo>
                  <a:cubicBezTo>
                    <a:pt x="592" y="111"/>
                    <a:pt x="592" y="38"/>
                    <a:pt x="555" y="1"/>
                  </a:cubicBezTo>
                  <a:close/>
                </a:path>
              </a:pathLst>
            </a:custGeom>
            <a:solidFill>
              <a:srgbClr val="53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1781975" y="3480888"/>
              <a:ext cx="59175" cy="62875"/>
            </a:xfrm>
            <a:custGeom>
              <a:avLst/>
              <a:gdLst/>
              <a:ahLst/>
              <a:cxnLst/>
              <a:rect l="l" t="t" r="r" b="b"/>
              <a:pathLst>
                <a:path w="2367" h="2515" extrusionOk="0">
                  <a:moveTo>
                    <a:pt x="1664" y="0"/>
                  </a:moveTo>
                  <a:lnTo>
                    <a:pt x="1" y="998"/>
                  </a:lnTo>
                  <a:lnTo>
                    <a:pt x="740" y="2514"/>
                  </a:lnTo>
                  <a:lnTo>
                    <a:pt x="2367" y="1590"/>
                  </a:lnTo>
                  <a:lnTo>
                    <a:pt x="1664" y="0"/>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1799525" y="3494738"/>
              <a:ext cx="36075" cy="49025"/>
            </a:xfrm>
            <a:custGeom>
              <a:avLst/>
              <a:gdLst/>
              <a:ahLst/>
              <a:cxnLst/>
              <a:rect l="l" t="t" r="r" b="b"/>
              <a:pathLst>
                <a:path w="1443" h="1961" extrusionOk="0">
                  <a:moveTo>
                    <a:pt x="0" y="1"/>
                  </a:moveTo>
                  <a:lnTo>
                    <a:pt x="444" y="1036"/>
                  </a:lnTo>
                  <a:lnTo>
                    <a:pt x="740" y="1590"/>
                  </a:lnTo>
                  <a:lnTo>
                    <a:pt x="1442" y="1960"/>
                  </a:lnTo>
                  <a:lnTo>
                    <a:pt x="703" y="444"/>
                  </a:lnTo>
                  <a:lnTo>
                    <a:pt x="0" y="1"/>
                  </a:lnTo>
                  <a:close/>
                </a:path>
              </a:pathLst>
            </a:custGeom>
            <a:solidFill>
              <a:srgbClr val="BCB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1799525" y="3489188"/>
              <a:ext cx="23125" cy="16675"/>
            </a:xfrm>
            <a:custGeom>
              <a:avLst/>
              <a:gdLst/>
              <a:ahLst/>
              <a:cxnLst/>
              <a:rect l="l" t="t" r="r" b="b"/>
              <a:pathLst>
                <a:path w="925" h="667" extrusionOk="0">
                  <a:moveTo>
                    <a:pt x="444" y="1"/>
                  </a:moveTo>
                  <a:lnTo>
                    <a:pt x="0" y="223"/>
                  </a:lnTo>
                  <a:lnTo>
                    <a:pt x="703" y="666"/>
                  </a:lnTo>
                  <a:lnTo>
                    <a:pt x="851" y="555"/>
                  </a:lnTo>
                  <a:lnTo>
                    <a:pt x="925" y="408"/>
                  </a:lnTo>
                  <a:lnTo>
                    <a:pt x="444" y="1"/>
                  </a:lnTo>
                  <a:close/>
                </a:path>
              </a:pathLst>
            </a:custGeom>
            <a:solidFill>
              <a:srgbClr val="E6E7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1748700" y="3354313"/>
              <a:ext cx="275450" cy="184825"/>
            </a:xfrm>
            <a:custGeom>
              <a:avLst/>
              <a:gdLst/>
              <a:ahLst/>
              <a:cxnLst/>
              <a:rect l="l" t="t" r="r" b="b"/>
              <a:pathLst>
                <a:path w="11018" h="7393" extrusionOk="0">
                  <a:moveTo>
                    <a:pt x="5526" y="0"/>
                  </a:moveTo>
                  <a:cubicBezTo>
                    <a:pt x="4379" y="0"/>
                    <a:pt x="666" y="3540"/>
                    <a:pt x="1" y="4065"/>
                  </a:cubicBezTo>
                  <a:lnTo>
                    <a:pt x="4918" y="6875"/>
                  </a:lnTo>
                  <a:lnTo>
                    <a:pt x="5177" y="7392"/>
                  </a:lnTo>
                  <a:lnTo>
                    <a:pt x="5287" y="7060"/>
                  </a:lnTo>
                  <a:lnTo>
                    <a:pt x="10722" y="3510"/>
                  </a:lnTo>
                  <a:lnTo>
                    <a:pt x="11018" y="3030"/>
                  </a:lnTo>
                  <a:lnTo>
                    <a:pt x="5694" y="35"/>
                  </a:lnTo>
                  <a:cubicBezTo>
                    <a:pt x="5647" y="11"/>
                    <a:pt x="5590" y="0"/>
                    <a:pt x="5526" y="0"/>
                  </a:cubicBezTo>
                  <a:close/>
                </a:path>
              </a:pathLst>
            </a:custGeom>
            <a:solidFill>
              <a:srgbClr val="303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
            <p:cNvSpPr/>
            <p:nvPr/>
          </p:nvSpPr>
          <p:spPr>
            <a:xfrm>
              <a:off x="-1616525" y="3430863"/>
              <a:ext cx="149750" cy="101575"/>
            </a:xfrm>
            <a:custGeom>
              <a:avLst/>
              <a:gdLst/>
              <a:ahLst/>
              <a:cxnLst/>
              <a:rect l="l" t="t" r="r" b="b"/>
              <a:pathLst>
                <a:path w="5990" h="4063" extrusionOk="0">
                  <a:moveTo>
                    <a:pt x="5914" y="1187"/>
                  </a:moveTo>
                  <a:lnTo>
                    <a:pt x="5914" y="1187"/>
                  </a:lnTo>
                  <a:cubicBezTo>
                    <a:pt x="5914" y="1188"/>
                    <a:pt x="5915" y="1188"/>
                    <a:pt x="5916" y="1188"/>
                  </a:cubicBezTo>
                  <a:lnTo>
                    <a:pt x="5914" y="1187"/>
                  </a:lnTo>
                  <a:close/>
                  <a:moveTo>
                    <a:pt x="5510" y="1"/>
                  </a:moveTo>
                  <a:cubicBezTo>
                    <a:pt x="4346" y="1"/>
                    <a:pt x="662" y="3512"/>
                    <a:pt x="0" y="4034"/>
                  </a:cubicBezTo>
                  <a:cubicBezTo>
                    <a:pt x="65" y="4053"/>
                    <a:pt x="137" y="4062"/>
                    <a:pt x="216" y="4062"/>
                  </a:cubicBezTo>
                  <a:cubicBezTo>
                    <a:pt x="453" y="4062"/>
                    <a:pt x="758" y="3979"/>
                    <a:pt x="1147" y="3813"/>
                  </a:cubicBezTo>
                  <a:cubicBezTo>
                    <a:pt x="1738" y="3591"/>
                    <a:pt x="3735" y="1927"/>
                    <a:pt x="5768" y="1151"/>
                  </a:cubicBezTo>
                  <a:lnTo>
                    <a:pt x="5914" y="1187"/>
                  </a:lnTo>
                  <a:lnTo>
                    <a:pt x="5914" y="1187"/>
                  </a:lnTo>
                  <a:cubicBezTo>
                    <a:pt x="5883" y="1171"/>
                    <a:pt x="5990" y="777"/>
                    <a:pt x="5990" y="596"/>
                  </a:cubicBezTo>
                  <a:cubicBezTo>
                    <a:pt x="5990" y="337"/>
                    <a:pt x="5768" y="42"/>
                    <a:pt x="5694" y="42"/>
                  </a:cubicBezTo>
                  <a:cubicBezTo>
                    <a:pt x="5643" y="14"/>
                    <a:pt x="5581" y="1"/>
                    <a:pt x="5510" y="1"/>
                  </a:cubicBezTo>
                  <a:close/>
                </a:path>
              </a:pathLst>
            </a:custGeom>
            <a:solidFill>
              <a:srgbClr val="121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a:off x="-1685850" y="3561288"/>
              <a:ext cx="36075" cy="48100"/>
            </a:xfrm>
            <a:custGeom>
              <a:avLst/>
              <a:gdLst/>
              <a:ahLst/>
              <a:cxnLst/>
              <a:rect l="l" t="t" r="r" b="b"/>
              <a:pathLst>
                <a:path w="1443" h="1924" extrusionOk="0">
                  <a:moveTo>
                    <a:pt x="1" y="1"/>
                  </a:moveTo>
                  <a:lnTo>
                    <a:pt x="740" y="1553"/>
                  </a:lnTo>
                  <a:lnTo>
                    <a:pt x="1443" y="1923"/>
                  </a:lnTo>
                  <a:lnTo>
                    <a:pt x="1443" y="1923"/>
                  </a:lnTo>
                  <a:lnTo>
                    <a:pt x="1258" y="1405"/>
                  </a:lnTo>
                  <a:lnTo>
                    <a:pt x="703" y="407"/>
                  </a:lnTo>
                  <a:lnTo>
                    <a:pt x="1" y="1"/>
                  </a:lnTo>
                  <a:close/>
                </a:path>
              </a:pathLst>
            </a:custGeom>
            <a:solidFill>
              <a:srgbClr val="BCB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1685850" y="3554813"/>
              <a:ext cx="23125" cy="16675"/>
            </a:xfrm>
            <a:custGeom>
              <a:avLst/>
              <a:gdLst/>
              <a:ahLst/>
              <a:cxnLst/>
              <a:rect l="l" t="t" r="r" b="b"/>
              <a:pathLst>
                <a:path w="925" h="667" extrusionOk="0">
                  <a:moveTo>
                    <a:pt x="444" y="1"/>
                  </a:moveTo>
                  <a:lnTo>
                    <a:pt x="1" y="260"/>
                  </a:lnTo>
                  <a:lnTo>
                    <a:pt x="703" y="666"/>
                  </a:lnTo>
                  <a:lnTo>
                    <a:pt x="888" y="555"/>
                  </a:lnTo>
                  <a:lnTo>
                    <a:pt x="925" y="444"/>
                  </a:lnTo>
                  <a:lnTo>
                    <a:pt x="444" y="1"/>
                  </a:lnTo>
                  <a:close/>
                </a:path>
              </a:pathLst>
            </a:custGeom>
            <a:solidFill>
              <a:srgbClr val="E6E7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1845750" y="3266438"/>
              <a:ext cx="191350" cy="300425"/>
            </a:xfrm>
            <a:custGeom>
              <a:avLst/>
              <a:gdLst/>
              <a:ahLst/>
              <a:cxnLst/>
              <a:rect l="l" t="t" r="r" b="b"/>
              <a:pathLst>
                <a:path w="7654" h="12017" extrusionOk="0">
                  <a:moveTo>
                    <a:pt x="1590" y="1"/>
                  </a:moveTo>
                  <a:cubicBezTo>
                    <a:pt x="1554" y="1"/>
                    <a:pt x="1406" y="38"/>
                    <a:pt x="1258" y="75"/>
                  </a:cubicBezTo>
                  <a:lnTo>
                    <a:pt x="1073" y="186"/>
                  </a:lnTo>
                  <a:cubicBezTo>
                    <a:pt x="851" y="297"/>
                    <a:pt x="629" y="592"/>
                    <a:pt x="481" y="925"/>
                  </a:cubicBezTo>
                  <a:cubicBezTo>
                    <a:pt x="1" y="1923"/>
                    <a:pt x="925" y="4696"/>
                    <a:pt x="1443" y="7025"/>
                  </a:cubicBezTo>
                  <a:cubicBezTo>
                    <a:pt x="1627" y="7839"/>
                    <a:pt x="1738" y="8541"/>
                    <a:pt x="1812" y="8948"/>
                  </a:cubicBezTo>
                  <a:lnTo>
                    <a:pt x="7099" y="12016"/>
                  </a:lnTo>
                  <a:lnTo>
                    <a:pt x="7654" y="11499"/>
                  </a:lnTo>
                  <a:lnTo>
                    <a:pt x="7469" y="4696"/>
                  </a:lnTo>
                  <a:lnTo>
                    <a:pt x="6914" y="3032"/>
                  </a:lnTo>
                  <a:lnTo>
                    <a:pt x="1738" y="38"/>
                  </a:lnTo>
                  <a:cubicBezTo>
                    <a:pt x="1664" y="1"/>
                    <a:pt x="1627" y="1"/>
                    <a:pt x="1590" y="1"/>
                  </a:cubicBezTo>
                  <a:close/>
                </a:path>
              </a:pathLst>
            </a:custGeom>
            <a:solidFill>
              <a:srgbClr val="303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1714500" y="3341313"/>
              <a:ext cx="109100" cy="224625"/>
            </a:xfrm>
            <a:custGeom>
              <a:avLst/>
              <a:gdLst/>
              <a:ahLst/>
              <a:cxnLst/>
              <a:rect l="l" t="t" r="r" b="b"/>
              <a:pathLst>
                <a:path w="4364" h="8985" extrusionOk="0">
                  <a:moveTo>
                    <a:pt x="1553" y="1"/>
                  </a:moveTo>
                  <a:cubicBezTo>
                    <a:pt x="1516" y="1"/>
                    <a:pt x="1368" y="37"/>
                    <a:pt x="1221" y="111"/>
                  </a:cubicBezTo>
                  <a:lnTo>
                    <a:pt x="1036" y="185"/>
                  </a:lnTo>
                  <a:cubicBezTo>
                    <a:pt x="814" y="333"/>
                    <a:pt x="592" y="592"/>
                    <a:pt x="444" y="925"/>
                  </a:cubicBezTo>
                  <a:cubicBezTo>
                    <a:pt x="1" y="1960"/>
                    <a:pt x="925" y="4733"/>
                    <a:pt x="1405" y="7025"/>
                  </a:cubicBezTo>
                  <a:cubicBezTo>
                    <a:pt x="1590" y="7875"/>
                    <a:pt x="1701" y="8541"/>
                    <a:pt x="1775" y="8984"/>
                  </a:cubicBezTo>
                  <a:cubicBezTo>
                    <a:pt x="1775" y="8689"/>
                    <a:pt x="1775" y="8097"/>
                    <a:pt x="2293" y="7543"/>
                  </a:cubicBezTo>
                  <a:cubicBezTo>
                    <a:pt x="2558" y="7277"/>
                    <a:pt x="2743" y="7188"/>
                    <a:pt x="2901" y="7188"/>
                  </a:cubicBezTo>
                  <a:cubicBezTo>
                    <a:pt x="3183" y="7188"/>
                    <a:pt x="3382" y="7471"/>
                    <a:pt x="3809" y="7543"/>
                  </a:cubicBezTo>
                  <a:cubicBezTo>
                    <a:pt x="3883" y="6951"/>
                    <a:pt x="4363" y="6027"/>
                    <a:pt x="4141" y="4363"/>
                  </a:cubicBezTo>
                  <a:cubicBezTo>
                    <a:pt x="4067" y="3698"/>
                    <a:pt x="3624" y="2958"/>
                    <a:pt x="3254" y="2256"/>
                  </a:cubicBezTo>
                  <a:cubicBezTo>
                    <a:pt x="2626" y="1110"/>
                    <a:pt x="1923" y="37"/>
                    <a:pt x="1553" y="1"/>
                  </a:cubicBezTo>
                  <a:close/>
                </a:path>
              </a:pathLst>
            </a:custGeom>
            <a:solidFill>
              <a:srgbClr val="121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1814325" y="3382913"/>
              <a:ext cx="104475" cy="73950"/>
            </a:xfrm>
            <a:custGeom>
              <a:avLst/>
              <a:gdLst/>
              <a:ahLst/>
              <a:cxnLst/>
              <a:rect l="l" t="t" r="r" b="b"/>
              <a:pathLst>
                <a:path w="4179" h="2958" extrusionOk="0">
                  <a:moveTo>
                    <a:pt x="1" y="0"/>
                  </a:moveTo>
                  <a:lnTo>
                    <a:pt x="297" y="851"/>
                  </a:lnTo>
                  <a:lnTo>
                    <a:pt x="3809" y="2958"/>
                  </a:lnTo>
                  <a:lnTo>
                    <a:pt x="4178" y="2403"/>
                  </a:lnTo>
                  <a:lnTo>
                    <a:pt x="1" y="0"/>
                  </a:lnTo>
                  <a:close/>
                </a:path>
              </a:pathLst>
            </a:custGeom>
            <a:solidFill>
              <a:srgbClr val="121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1815250" y="3382913"/>
              <a:ext cx="125725" cy="158075"/>
            </a:xfrm>
            <a:custGeom>
              <a:avLst/>
              <a:gdLst/>
              <a:ahLst/>
              <a:cxnLst/>
              <a:rect l="l" t="t" r="r" b="b"/>
              <a:pathLst>
                <a:path w="5029" h="6323" extrusionOk="0">
                  <a:moveTo>
                    <a:pt x="1" y="0"/>
                  </a:moveTo>
                  <a:cubicBezTo>
                    <a:pt x="223" y="887"/>
                    <a:pt x="444" y="1812"/>
                    <a:pt x="629" y="2625"/>
                  </a:cubicBezTo>
                  <a:cubicBezTo>
                    <a:pt x="740" y="3143"/>
                    <a:pt x="814" y="3549"/>
                    <a:pt x="888" y="3919"/>
                  </a:cubicBezTo>
                  <a:lnTo>
                    <a:pt x="5029" y="6322"/>
                  </a:lnTo>
                  <a:cubicBezTo>
                    <a:pt x="4992" y="5952"/>
                    <a:pt x="4881" y="5509"/>
                    <a:pt x="4807" y="5028"/>
                  </a:cubicBezTo>
                  <a:cubicBezTo>
                    <a:pt x="4659" y="4215"/>
                    <a:pt x="4437" y="3291"/>
                    <a:pt x="4215" y="2403"/>
                  </a:cubicBezTo>
                  <a:cubicBezTo>
                    <a:pt x="4215" y="2403"/>
                    <a:pt x="3772" y="2366"/>
                    <a:pt x="1923" y="1331"/>
                  </a:cubicBezTo>
                  <a:cubicBezTo>
                    <a:pt x="223" y="370"/>
                    <a:pt x="1" y="0"/>
                    <a:pt x="1" y="0"/>
                  </a:cubicBezTo>
                  <a:close/>
                </a:path>
              </a:pathLst>
            </a:custGeom>
            <a:solidFill>
              <a:srgbClr val="53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a:off x="-1670125" y="3457763"/>
              <a:ext cx="201500" cy="152525"/>
            </a:xfrm>
            <a:custGeom>
              <a:avLst/>
              <a:gdLst/>
              <a:ahLst/>
              <a:cxnLst/>
              <a:rect l="l" t="t" r="r" b="b"/>
              <a:pathLst>
                <a:path w="8060" h="6101" extrusionOk="0">
                  <a:moveTo>
                    <a:pt x="7912" y="1"/>
                  </a:moveTo>
                  <a:cubicBezTo>
                    <a:pt x="5879" y="814"/>
                    <a:pt x="3882" y="2404"/>
                    <a:pt x="3291" y="2700"/>
                  </a:cubicBezTo>
                  <a:cubicBezTo>
                    <a:pt x="2886" y="2871"/>
                    <a:pt x="2576" y="2932"/>
                    <a:pt x="2330" y="2932"/>
                  </a:cubicBezTo>
                  <a:cubicBezTo>
                    <a:pt x="1702" y="2932"/>
                    <a:pt x="1485" y="2533"/>
                    <a:pt x="1155" y="2533"/>
                  </a:cubicBezTo>
                  <a:cubicBezTo>
                    <a:pt x="999" y="2533"/>
                    <a:pt x="817" y="2622"/>
                    <a:pt x="555" y="2885"/>
                  </a:cubicBezTo>
                  <a:cubicBezTo>
                    <a:pt x="0" y="3402"/>
                    <a:pt x="0" y="4031"/>
                    <a:pt x="74" y="4326"/>
                  </a:cubicBezTo>
                  <a:cubicBezTo>
                    <a:pt x="74" y="4437"/>
                    <a:pt x="111" y="4511"/>
                    <a:pt x="111" y="4511"/>
                  </a:cubicBezTo>
                  <a:lnTo>
                    <a:pt x="851" y="6027"/>
                  </a:lnTo>
                  <a:lnTo>
                    <a:pt x="998" y="6101"/>
                  </a:lnTo>
                  <a:lnTo>
                    <a:pt x="998" y="5990"/>
                  </a:lnTo>
                  <a:cubicBezTo>
                    <a:pt x="998" y="5990"/>
                    <a:pt x="6914" y="2552"/>
                    <a:pt x="7136" y="2404"/>
                  </a:cubicBezTo>
                  <a:cubicBezTo>
                    <a:pt x="7320" y="2293"/>
                    <a:pt x="7727" y="814"/>
                    <a:pt x="7875" y="186"/>
                  </a:cubicBezTo>
                  <a:lnTo>
                    <a:pt x="8060" y="1"/>
                  </a:lnTo>
                  <a:close/>
                </a:path>
              </a:pathLst>
            </a:custGeom>
            <a:solidFill>
              <a:srgbClr val="BCB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5"/>
            <p:cNvSpPr/>
            <p:nvPr/>
          </p:nvSpPr>
          <p:spPr>
            <a:xfrm>
              <a:off x="-1671975" y="3460538"/>
              <a:ext cx="202425" cy="149750"/>
            </a:xfrm>
            <a:custGeom>
              <a:avLst/>
              <a:gdLst/>
              <a:ahLst/>
              <a:cxnLst/>
              <a:rect l="l" t="t" r="r" b="b"/>
              <a:pathLst>
                <a:path w="8097" h="5990" extrusionOk="0">
                  <a:moveTo>
                    <a:pt x="8097" y="1"/>
                  </a:moveTo>
                  <a:lnTo>
                    <a:pt x="8097" y="1"/>
                  </a:lnTo>
                  <a:cubicBezTo>
                    <a:pt x="6063" y="777"/>
                    <a:pt x="4067" y="2404"/>
                    <a:pt x="3475" y="2663"/>
                  </a:cubicBezTo>
                  <a:cubicBezTo>
                    <a:pt x="3048" y="2848"/>
                    <a:pt x="2725" y="2914"/>
                    <a:pt x="2470" y="2914"/>
                  </a:cubicBezTo>
                  <a:cubicBezTo>
                    <a:pt x="1843" y="2914"/>
                    <a:pt x="1630" y="2517"/>
                    <a:pt x="1307" y="2517"/>
                  </a:cubicBezTo>
                  <a:cubicBezTo>
                    <a:pt x="1158" y="2517"/>
                    <a:pt x="986" y="2601"/>
                    <a:pt x="740" y="2847"/>
                  </a:cubicBezTo>
                  <a:cubicBezTo>
                    <a:pt x="0" y="3587"/>
                    <a:pt x="259" y="4474"/>
                    <a:pt x="259" y="4474"/>
                  </a:cubicBezTo>
                  <a:lnTo>
                    <a:pt x="998" y="5990"/>
                  </a:lnTo>
                  <a:cubicBezTo>
                    <a:pt x="998" y="5990"/>
                    <a:pt x="7025" y="2552"/>
                    <a:pt x="7283" y="2404"/>
                  </a:cubicBezTo>
                  <a:cubicBezTo>
                    <a:pt x="7542" y="2256"/>
                    <a:pt x="8097" y="1"/>
                    <a:pt x="8097"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
            <p:cNvSpPr/>
            <p:nvPr/>
          </p:nvSpPr>
          <p:spPr>
            <a:xfrm>
              <a:off x="-1651650" y="3541888"/>
              <a:ext cx="16675" cy="23875"/>
            </a:xfrm>
            <a:custGeom>
              <a:avLst/>
              <a:gdLst/>
              <a:ahLst/>
              <a:cxnLst/>
              <a:rect l="l" t="t" r="r" b="b"/>
              <a:pathLst>
                <a:path w="667" h="955" extrusionOk="0">
                  <a:moveTo>
                    <a:pt x="518" y="0"/>
                  </a:moveTo>
                  <a:lnTo>
                    <a:pt x="518" y="0"/>
                  </a:lnTo>
                  <a:cubicBezTo>
                    <a:pt x="555" y="74"/>
                    <a:pt x="555" y="111"/>
                    <a:pt x="555" y="185"/>
                  </a:cubicBezTo>
                  <a:cubicBezTo>
                    <a:pt x="555" y="444"/>
                    <a:pt x="370" y="703"/>
                    <a:pt x="185" y="814"/>
                  </a:cubicBezTo>
                  <a:cubicBezTo>
                    <a:pt x="112" y="850"/>
                    <a:pt x="75" y="850"/>
                    <a:pt x="1" y="850"/>
                  </a:cubicBezTo>
                  <a:cubicBezTo>
                    <a:pt x="44" y="915"/>
                    <a:pt x="87" y="954"/>
                    <a:pt x="144" y="954"/>
                  </a:cubicBezTo>
                  <a:cubicBezTo>
                    <a:pt x="185" y="954"/>
                    <a:pt x="234" y="934"/>
                    <a:pt x="296" y="887"/>
                  </a:cubicBezTo>
                  <a:cubicBezTo>
                    <a:pt x="518" y="814"/>
                    <a:pt x="666" y="518"/>
                    <a:pt x="666" y="296"/>
                  </a:cubicBezTo>
                  <a:cubicBezTo>
                    <a:pt x="666" y="148"/>
                    <a:pt x="629" y="74"/>
                    <a:pt x="518" y="0"/>
                  </a:cubicBezTo>
                  <a:close/>
                </a:path>
              </a:pathLst>
            </a:custGeom>
            <a:solidFill>
              <a:srgbClr val="BCB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a:off x="-1652575" y="3543738"/>
              <a:ext cx="14825" cy="20350"/>
            </a:xfrm>
            <a:custGeom>
              <a:avLst/>
              <a:gdLst/>
              <a:ahLst/>
              <a:cxnLst/>
              <a:rect l="l" t="t" r="r" b="b"/>
              <a:pathLst>
                <a:path w="593" h="814" extrusionOk="0">
                  <a:moveTo>
                    <a:pt x="555" y="0"/>
                  </a:moveTo>
                  <a:cubicBezTo>
                    <a:pt x="518" y="0"/>
                    <a:pt x="407" y="0"/>
                    <a:pt x="370" y="37"/>
                  </a:cubicBezTo>
                  <a:cubicBezTo>
                    <a:pt x="149" y="148"/>
                    <a:pt x="1" y="407"/>
                    <a:pt x="1" y="629"/>
                  </a:cubicBezTo>
                  <a:cubicBezTo>
                    <a:pt x="1" y="740"/>
                    <a:pt x="1" y="776"/>
                    <a:pt x="38" y="813"/>
                  </a:cubicBezTo>
                  <a:cubicBezTo>
                    <a:pt x="112" y="813"/>
                    <a:pt x="185" y="813"/>
                    <a:pt x="222" y="776"/>
                  </a:cubicBezTo>
                  <a:cubicBezTo>
                    <a:pt x="481" y="703"/>
                    <a:pt x="592" y="407"/>
                    <a:pt x="592" y="185"/>
                  </a:cubicBezTo>
                  <a:cubicBezTo>
                    <a:pt x="592" y="74"/>
                    <a:pt x="555" y="37"/>
                    <a:pt x="555" y="0"/>
                  </a:cubicBezTo>
                  <a:close/>
                </a:path>
              </a:pathLst>
            </a:custGeom>
            <a:solidFill>
              <a:srgbClr val="53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5"/>
            <p:cNvSpPr/>
            <p:nvPr/>
          </p:nvSpPr>
          <p:spPr>
            <a:xfrm>
              <a:off x="-1816175" y="3268288"/>
              <a:ext cx="120175" cy="73125"/>
            </a:xfrm>
            <a:custGeom>
              <a:avLst/>
              <a:gdLst/>
              <a:ahLst/>
              <a:cxnLst/>
              <a:rect l="l" t="t" r="r" b="b"/>
              <a:pathLst>
                <a:path w="4807" h="2925" extrusionOk="0">
                  <a:moveTo>
                    <a:pt x="78" y="0"/>
                  </a:moveTo>
                  <a:cubicBezTo>
                    <a:pt x="76" y="0"/>
                    <a:pt x="75" y="0"/>
                    <a:pt x="75" y="1"/>
                  </a:cubicBezTo>
                  <a:cubicBezTo>
                    <a:pt x="38" y="75"/>
                    <a:pt x="1" y="75"/>
                    <a:pt x="1" y="75"/>
                  </a:cubicBezTo>
                  <a:lnTo>
                    <a:pt x="1" y="555"/>
                  </a:lnTo>
                  <a:cubicBezTo>
                    <a:pt x="1" y="814"/>
                    <a:pt x="75" y="925"/>
                    <a:pt x="186" y="1036"/>
                  </a:cubicBezTo>
                  <a:lnTo>
                    <a:pt x="3365" y="2885"/>
                  </a:lnTo>
                  <a:cubicBezTo>
                    <a:pt x="3422" y="2913"/>
                    <a:pt x="3484" y="2925"/>
                    <a:pt x="3549" y="2925"/>
                  </a:cubicBezTo>
                  <a:cubicBezTo>
                    <a:pt x="3654" y="2925"/>
                    <a:pt x="3768" y="2893"/>
                    <a:pt x="3883" y="2848"/>
                  </a:cubicBezTo>
                  <a:lnTo>
                    <a:pt x="4068" y="2737"/>
                  </a:lnTo>
                  <a:cubicBezTo>
                    <a:pt x="4437" y="2515"/>
                    <a:pt x="4733" y="1960"/>
                    <a:pt x="4733" y="1554"/>
                  </a:cubicBezTo>
                  <a:cubicBezTo>
                    <a:pt x="4806" y="1481"/>
                    <a:pt x="224" y="0"/>
                    <a:pt x="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5"/>
            <p:cNvSpPr/>
            <p:nvPr/>
          </p:nvSpPr>
          <p:spPr>
            <a:xfrm>
              <a:off x="-1814325" y="3192138"/>
              <a:ext cx="119250" cy="142725"/>
            </a:xfrm>
            <a:custGeom>
              <a:avLst/>
              <a:gdLst/>
              <a:ahLst/>
              <a:cxnLst/>
              <a:rect l="l" t="t" r="r" b="b"/>
              <a:pathLst>
                <a:path w="4770" h="5709" extrusionOk="0">
                  <a:moveTo>
                    <a:pt x="1224" y="1"/>
                  </a:moveTo>
                  <a:cubicBezTo>
                    <a:pt x="1129" y="1"/>
                    <a:pt x="1027" y="28"/>
                    <a:pt x="925" y="89"/>
                  </a:cubicBezTo>
                  <a:lnTo>
                    <a:pt x="740" y="200"/>
                  </a:lnTo>
                  <a:cubicBezTo>
                    <a:pt x="333" y="422"/>
                    <a:pt x="1" y="976"/>
                    <a:pt x="1" y="1457"/>
                  </a:cubicBezTo>
                  <a:lnTo>
                    <a:pt x="1" y="3232"/>
                  </a:lnTo>
                  <a:cubicBezTo>
                    <a:pt x="1" y="3490"/>
                    <a:pt x="75" y="3601"/>
                    <a:pt x="186" y="3712"/>
                  </a:cubicBezTo>
                  <a:lnTo>
                    <a:pt x="3513" y="5709"/>
                  </a:lnTo>
                  <a:lnTo>
                    <a:pt x="4770" y="2012"/>
                  </a:lnTo>
                  <a:lnTo>
                    <a:pt x="1443" y="52"/>
                  </a:lnTo>
                  <a:cubicBezTo>
                    <a:pt x="1376" y="19"/>
                    <a:pt x="1302" y="1"/>
                    <a:pt x="1224" y="1"/>
                  </a:cubicBezTo>
                  <a:close/>
                </a:path>
              </a:pathLst>
            </a:custGeom>
            <a:solidFill>
              <a:srgbClr val="303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5"/>
            <p:cNvSpPr/>
            <p:nvPr/>
          </p:nvSpPr>
          <p:spPr>
            <a:xfrm>
              <a:off x="-1731125" y="3241913"/>
              <a:ext cx="41600" cy="94025"/>
            </a:xfrm>
            <a:custGeom>
              <a:avLst/>
              <a:gdLst/>
              <a:ahLst/>
              <a:cxnLst/>
              <a:rect l="l" t="t" r="r" b="b"/>
              <a:pathLst>
                <a:path w="1664" h="3761" extrusionOk="0">
                  <a:moveTo>
                    <a:pt x="1251" y="1"/>
                  </a:moveTo>
                  <a:cubicBezTo>
                    <a:pt x="1152" y="1"/>
                    <a:pt x="1041" y="31"/>
                    <a:pt x="924" y="95"/>
                  </a:cubicBezTo>
                  <a:lnTo>
                    <a:pt x="740" y="206"/>
                  </a:lnTo>
                  <a:cubicBezTo>
                    <a:pt x="333" y="427"/>
                    <a:pt x="0" y="982"/>
                    <a:pt x="0" y="1426"/>
                  </a:cubicBezTo>
                  <a:lnTo>
                    <a:pt x="0" y="3237"/>
                  </a:lnTo>
                  <a:cubicBezTo>
                    <a:pt x="0" y="3570"/>
                    <a:pt x="160" y="3761"/>
                    <a:pt x="393" y="3761"/>
                  </a:cubicBezTo>
                  <a:cubicBezTo>
                    <a:pt x="496" y="3761"/>
                    <a:pt x="615" y="3723"/>
                    <a:pt x="740" y="3644"/>
                  </a:cubicBezTo>
                  <a:lnTo>
                    <a:pt x="924" y="3570"/>
                  </a:lnTo>
                  <a:cubicBezTo>
                    <a:pt x="1331" y="3348"/>
                    <a:pt x="1664" y="2793"/>
                    <a:pt x="1664" y="2313"/>
                  </a:cubicBezTo>
                  <a:lnTo>
                    <a:pt x="1664" y="501"/>
                  </a:lnTo>
                  <a:cubicBezTo>
                    <a:pt x="1664" y="185"/>
                    <a:pt x="1495" y="1"/>
                    <a:pt x="1251" y="1"/>
                  </a:cubicBezTo>
                  <a:close/>
                </a:path>
              </a:pathLst>
            </a:custGeom>
            <a:solidFill>
              <a:srgbClr val="121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5"/>
            <p:cNvSpPr/>
            <p:nvPr/>
          </p:nvSpPr>
          <p:spPr>
            <a:xfrm>
              <a:off x="-1806925" y="3234088"/>
              <a:ext cx="69350" cy="85075"/>
            </a:xfrm>
            <a:custGeom>
              <a:avLst/>
              <a:gdLst/>
              <a:ahLst/>
              <a:cxnLst/>
              <a:rect l="l" t="t" r="r" b="b"/>
              <a:pathLst>
                <a:path w="2774" h="3403" extrusionOk="0">
                  <a:moveTo>
                    <a:pt x="1" y="1"/>
                  </a:moveTo>
                  <a:lnTo>
                    <a:pt x="1" y="1812"/>
                  </a:lnTo>
                  <a:lnTo>
                    <a:pt x="2773" y="3402"/>
                  </a:lnTo>
                  <a:lnTo>
                    <a:pt x="2773" y="1554"/>
                  </a:lnTo>
                  <a:lnTo>
                    <a:pt x="1" y="1"/>
                  </a:lnTo>
                  <a:close/>
                </a:path>
              </a:pathLst>
            </a:custGeom>
            <a:solidFill>
              <a:srgbClr val="53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a:off x="-1806000" y="3235938"/>
              <a:ext cx="66575" cy="81375"/>
            </a:xfrm>
            <a:custGeom>
              <a:avLst/>
              <a:gdLst/>
              <a:ahLst/>
              <a:cxnLst/>
              <a:rect l="l" t="t" r="r" b="b"/>
              <a:pathLst>
                <a:path w="2663" h="3255" extrusionOk="0">
                  <a:moveTo>
                    <a:pt x="0" y="1"/>
                  </a:moveTo>
                  <a:lnTo>
                    <a:pt x="0" y="1665"/>
                  </a:lnTo>
                  <a:lnTo>
                    <a:pt x="2662" y="3254"/>
                  </a:lnTo>
                  <a:lnTo>
                    <a:pt x="2662" y="3143"/>
                  </a:lnTo>
                  <a:lnTo>
                    <a:pt x="37" y="1665"/>
                  </a:lnTo>
                  <a:lnTo>
                    <a:pt x="37" y="38"/>
                  </a:lnTo>
                  <a:lnTo>
                    <a:pt x="0" y="1"/>
                  </a:lnTo>
                  <a:close/>
                </a:path>
              </a:pathLst>
            </a:custGeom>
            <a:solidFill>
              <a:srgbClr val="121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a:off x="-1805075" y="3236863"/>
              <a:ext cx="65650" cy="77675"/>
            </a:xfrm>
            <a:custGeom>
              <a:avLst/>
              <a:gdLst/>
              <a:ahLst/>
              <a:cxnLst/>
              <a:rect l="l" t="t" r="r" b="b"/>
              <a:pathLst>
                <a:path w="2626" h="3107" extrusionOk="0">
                  <a:moveTo>
                    <a:pt x="0" y="1"/>
                  </a:moveTo>
                  <a:lnTo>
                    <a:pt x="0" y="1628"/>
                  </a:lnTo>
                  <a:lnTo>
                    <a:pt x="2625" y="3106"/>
                  </a:lnTo>
                  <a:lnTo>
                    <a:pt x="2625" y="1517"/>
                  </a:lnTo>
                  <a:lnTo>
                    <a:pt x="0" y="1"/>
                  </a:lnTo>
                  <a:close/>
                </a:path>
              </a:pathLst>
            </a:custGeom>
            <a:solidFill>
              <a:srgbClr val="16A8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a:off x="-1787525" y="3258138"/>
              <a:ext cx="46250" cy="49925"/>
            </a:xfrm>
            <a:custGeom>
              <a:avLst/>
              <a:gdLst/>
              <a:ahLst/>
              <a:cxnLst/>
              <a:rect l="l" t="t" r="r" b="b"/>
              <a:pathLst>
                <a:path w="1850" h="1997" extrusionOk="0">
                  <a:moveTo>
                    <a:pt x="1" y="0"/>
                  </a:moveTo>
                  <a:lnTo>
                    <a:pt x="1" y="924"/>
                  </a:lnTo>
                  <a:lnTo>
                    <a:pt x="1849" y="1997"/>
                  </a:lnTo>
                  <a:lnTo>
                    <a:pt x="1849" y="1072"/>
                  </a:lnTo>
                  <a:lnTo>
                    <a:pt x="1" y="0"/>
                  </a:lnTo>
                  <a:close/>
                </a:path>
              </a:pathLst>
            </a:custGeom>
            <a:solidFill>
              <a:srgbClr val="2B5E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5"/>
            <p:cNvSpPr/>
            <p:nvPr/>
          </p:nvSpPr>
          <p:spPr>
            <a:xfrm>
              <a:off x="-1786600" y="3253513"/>
              <a:ext cx="13900" cy="8350"/>
            </a:xfrm>
            <a:custGeom>
              <a:avLst/>
              <a:gdLst/>
              <a:ahLst/>
              <a:cxnLst/>
              <a:rect l="l" t="t" r="r" b="b"/>
              <a:pathLst>
                <a:path w="556" h="334" extrusionOk="0">
                  <a:moveTo>
                    <a:pt x="112" y="0"/>
                  </a:moveTo>
                  <a:cubicBezTo>
                    <a:pt x="38" y="0"/>
                    <a:pt x="1" y="0"/>
                    <a:pt x="1" y="37"/>
                  </a:cubicBezTo>
                  <a:cubicBezTo>
                    <a:pt x="1" y="37"/>
                    <a:pt x="38" y="148"/>
                    <a:pt x="112" y="148"/>
                  </a:cubicBezTo>
                  <a:lnTo>
                    <a:pt x="481" y="333"/>
                  </a:lnTo>
                  <a:cubicBezTo>
                    <a:pt x="518" y="333"/>
                    <a:pt x="555" y="333"/>
                    <a:pt x="555" y="259"/>
                  </a:cubicBezTo>
                  <a:cubicBezTo>
                    <a:pt x="555" y="222"/>
                    <a:pt x="518" y="185"/>
                    <a:pt x="481" y="185"/>
                  </a:cubicBezTo>
                  <a:lnTo>
                    <a:pt x="1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5"/>
            <p:cNvSpPr/>
            <p:nvPr/>
          </p:nvSpPr>
          <p:spPr>
            <a:xfrm>
              <a:off x="-1772725" y="3261838"/>
              <a:ext cx="31450" cy="18500"/>
            </a:xfrm>
            <a:custGeom>
              <a:avLst/>
              <a:gdLst/>
              <a:ahLst/>
              <a:cxnLst/>
              <a:rect l="l" t="t" r="r" b="b"/>
              <a:pathLst>
                <a:path w="1258" h="740" extrusionOk="0">
                  <a:moveTo>
                    <a:pt x="111" y="0"/>
                  </a:moveTo>
                  <a:cubicBezTo>
                    <a:pt x="37" y="0"/>
                    <a:pt x="0" y="0"/>
                    <a:pt x="0" y="37"/>
                  </a:cubicBezTo>
                  <a:cubicBezTo>
                    <a:pt x="0" y="37"/>
                    <a:pt x="37" y="148"/>
                    <a:pt x="111" y="148"/>
                  </a:cubicBezTo>
                  <a:lnTo>
                    <a:pt x="1147" y="739"/>
                  </a:lnTo>
                  <a:cubicBezTo>
                    <a:pt x="1220" y="739"/>
                    <a:pt x="1257" y="739"/>
                    <a:pt x="1257" y="702"/>
                  </a:cubicBezTo>
                  <a:cubicBezTo>
                    <a:pt x="1257" y="629"/>
                    <a:pt x="1220" y="592"/>
                    <a:pt x="1147" y="592"/>
                  </a:cubicBezTo>
                  <a:lnTo>
                    <a:pt x="1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5"/>
            <p:cNvSpPr/>
            <p:nvPr/>
          </p:nvSpPr>
          <p:spPr>
            <a:xfrm>
              <a:off x="-1799525" y="3242963"/>
              <a:ext cx="8325" cy="10950"/>
            </a:xfrm>
            <a:custGeom>
              <a:avLst/>
              <a:gdLst/>
              <a:ahLst/>
              <a:cxnLst/>
              <a:rect l="l" t="t" r="r" b="b"/>
              <a:pathLst>
                <a:path w="333" h="438" extrusionOk="0">
                  <a:moveTo>
                    <a:pt x="72" y="0"/>
                  </a:moveTo>
                  <a:cubicBezTo>
                    <a:pt x="37" y="0"/>
                    <a:pt x="0" y="26"/>
                    <a:pt x="0" y="53"/>
                  </a:cubicBezTo>
                  <a:lnTo>
                    <a:pt x="0" y="164"/>
                  </a:lnTo>
                  <a:cubicBezTo>
                    <a:pt x="0" y="237"/>
                    <a:pt x="74" y="274"/>
                    <a:pt x="111" y="348"/>
                  </a:cubicBezTo>
                  <a:lnTo>
                    <a:pt x="259" y="422"/>
                  </a:lnTo>
                  <a:cubicBezTo>
                    <a:pt x="270" y="433"/>
                    <a:pt x="281" y="438"/>
                    <a:pt x="291" y="438"/>
                  </a:cubicBezTo>
                  <a:cubicBezTo>
                    <a:pt x="315" y="438"/>
                    <a:pt x="333" y="411"/>
                    <a:pt x="333" y="385"/>
                  </a:cubicBezTo>
                  <a:lnTo>
                    <a:pt x="333" y="274"/>
                  </a:lnTo>
                  <a:cubicBezTo>
                    <a:pt x="333" y="200"/>
                    <a:pt x="296" y="164"/>
                    <a:pt x="259" y="90"/>
                  </a:cubicBezTo>
                  <a:lnTo>
                    <a:pt x="111" y="16"/>
                  </a:lnTo>
                  <a:cubicBezTo>
                    <a:pt x="100" y="5"/>
                    <a:pt x="86" y="0"/>
                    <a:pt x="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5"/>
            <p:cNvSpPr/>
            <p:nvPr/>
          </p:nvSpPr>
          <p:spPr>
            <a:xfrm>
              <a:off x="-1797675" y="3245188"/>
              <a:ext cx="5575" cy="7425"/>
            </a:xfrm>
            <a:custGeom>
              <a:avLst/>
              <a:gdLst/>
              <a:ahLst/>
              <a:cxnLst/>
              <a:rect l="l" t="t" r="r" b="b"/>
              <a:pathLst>
                <a:path w="223" h="297" extrusionOk="0">
                  <a:moveTo>
                    <a:pt x="37" y="1"/>
                  </a:moveTo>
                  <a:lnTo>
                    <a:pt x="37" y="185"/>
                  </a:lnTo>
                  <a:lnTo>
                    <a:pt x="0" y="185"/>
                  </a:lnTo>
                  <a:cubicBezTo>
                    <a:pt x="0" y="185"/>
                    <a:pt x="0" y="259"/>
                    <a:pt x="37" y="259"/>
                  </a:cubicBezTo>
                  <a:lnTo>
                    <a:pt x="74" y="259"/>
                  </a:lnTo>
                  <a:lnTo>
                    <a:pt x="74" y="111"/>
                  </a:lnTo>
                  <a:lnTo>
                    <a:pt x="185" y="148"/>
                  </a:lnTo>
                  <a:lnTo>
                    <a:pt x="185" y="259"/>
                  </a:lnTo>
                  <a:lnTo>
                    <a:pt x="111" y="259"/>
                  </a:lnTo>
                  <a:cubicBezTo>
                    <a:pt x="111" y="259"/>
                    <a:pt x="111" y="296"/>
                    <a:pt x="185" y="296"/>
                  </a:cubicBezTo>
                  <a:lnTo>
                    <a:pt x="222" y="296"/>
                  </a:lnTo>
                  <a:lnTo>
                    <a:pt x="222" y="111"/>
                  </a:lnTo>
                  <a:lnTo>
                    <a:pt x="37" y="1"/>
                  </a:lnTo>
                  <a:close/>
                </a:path>
              </a:pathLst>
            </a:custGeom>
            <a:solidFill>
              <a:srgbClr val="357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5"/>
            <p:cNvSpPr/>
            <p:nvPr/>
          </p:nvSpPr>
          <p:spPr>
            <a:xfrm>
              <a:off x="-1799525" y="3255488"/>
              <a:ext cx="8325" cy="12300"/>
            </a:xfrm>
            <a:custGeom>
              <a:avLst/>
              <a:gdLst/>
              <a:ahLst/>
              <a:cxnLst/>
              <a:rect l="l" t="t" r="r" b="b"/>
              <a:pathLst>
                <a:path w="333" h="492" extrusionOk="0">
                  <a:moveTo>
                    <a:pt x="69" y="1"/>
                  </a:moveTo>
                  <a:cubicBezTo>
                    <a:pt x="35" y="1"/>
                    <a:pt x="0" y="44"/>
                    <a:pt x="0" y="69"/>
                  </a:cubicBezTo>
                  <a:lnTo>
                    <a:pt x="0" y="217"/>
                  </a:lnTo>
                  <a:cubicBezTo>
                    <a:pt x="0" y="254"/>
                    <a:pt x="74" y="328"/>
                    <a:pt x="111" y="402"/>
                  </a:cubicBezTo>
                  <a:lnTo>
                    <a:pt x="259" y="476"/>
                  </a:lnTo>
                  <a:cubicBezTo>
                    <a:pt x="270" y="487"/>
                    <a:pt x="281" y="491"/>
                    <a:pt x="291" y="491"/>
                  </a:cubicBezTo>
                  <a:cubicBezTo>
                    <a:pt x="315" y="491"/>
                    <a:pt x="333" y="465"/>
                    <a:pt x="333" y="439"/>
                  </a:cubicBezTo>
                  <a:lnTo>
                    <a:pt x="333" y="291"/>
                  </a:lnTo>
                  <a:cubicBezTo>
                    <a:pt x="333" y="180"/>
                    <a:pt x="296" y="143"/>
                    <a:pt x="259" y="106"/>
                  </a:cubicBezTo>
                  <a:lnTo>
                    <a:pt x="111" y="32"/>
                  </a:lnTo>
                  <a:cubicBezTo>
                    <a:pt x="100" y="9"/>
                    <a:pt x="85" y="1"/>
                    <a:pt x="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5"/>
            <p:cNvSpPr/>
            <p:nvPr/>
          </p:nvSpPr>
          <p:spPr>
            <a:xfrm>
              <a:off x="-1797675" y="3259063"/>
              <a:ext cx="4650" cy="7400"/>
            </a:xfrm>
            <a:custGeom>
              <a:avLst/>
              <a:gdLst/>
              <a:ahLst/>
              <a:cxnLst/>
              <a:rect l="l" t="t" r="r" b="b"/>
              <a:pathLst>
                <a:path w="186" h="296" extrusionOk="0">
                  <a:moveTo>
                    <a:pt x="0" y="0"/>
                  </a:moveTo>
                  <a:lnTo>
                    <a:pt x="0" y="148"/>
                  </a:lnTo>
                  <a:lnTo>
                    <a:pt x="185" y="296"/>
                  </a:lnTo>
                  <a:lnTo>
                    <a:pt x="185" y="148"/>
                  </a:lnTo>
                  <a:lnTo>
                    <a:pt x="0" y="0"/>
                  </a:lnTo>
                  <a:close/>
                </a:path>
              </a:pathLst>
            </a:custGeom>
            <a:solidFill>
              <a:srgbClr val="357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5"/>
            <p:cNvSpPr/>
            <p:nvPr/>
          </p:nvSpPr>
          <p:spPr>
            <a:xfrm>
              <a:off x="-1797675" y="3258138"/>
              <a:ext cx="4650" cy="1875"/>
            </a:xfrm>
            <a:custGeom>
              <a:avLst/>
              <a:gdLst/>
              <a:ahLst/>
              <a:cxnLst/>
              <a:rect l="l" t="t" r="r" b="b"/>
              <a:pathLst>
                <a:path w="186" h="75" extrusionOk="0">
                  <a:moveTo>
                    <a:pt x="0" y="0"/>
                  </a:moveTo>
                  <a:lnTo>
                    <a:pt x="0" y="37"/>
                  </a:lnTo>
                  <a:lnTo>
                    <a:pt x="185" y="74"/>
                  </a:lnTo>
                  <a:lnTo>
                    <a:pt x="185" y="37"/>
                  </a:lnTo>
                  <a:lnTo>
                    <a:pt x="0" y="0"/>
                  </a:lnTo>
                  <a:close/>
                </a:path>
              </a:pathLst>
            </a:custGeom>
            <a:solidFill>
              <a:srgbClr val="357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5"/>
            <p:cNvSpPr/>
            <p:nvPr/>
          </p:nvSpPr>
          <p:spPr>
            <a:xfrm>
              <a:off x="-1799525" y="3267938"/>
              <a:ext cx="8325" cy="12775"/>
            </a:xfrm>
            <a:custGeom>
              <a:avLst/>
              <a:gdLst/>
              <a:ahLst/>
              <a:cxnLst/>
              <a:rect l="l" t="t" r="r" b="b"/>
              <a:pathLst>
                <a:path w="333" h="511" extrusionOk="0">
                  <a:moveTo>
                    <a:pt x="76" y="0"/>
                  </a:moveTo>
                  <a:cubicBezTo>
                    <a:pt x="40" y="0"/>
                    <a:pt x="0" y="35"/>
                    <a:pt x="0" y="89"/>
                  </a:cubicBezTo>
                  <a:lnTo>
                    <a:pt x="0" y="200"/>
                  </a:lnTo>
                  <a:cubicBezTo>
                    <a:pt x="0" y="274"/>
                    <a:pt x="74" y="348"/>
                    <a:pt x="111" y="385"/>
                  </a:cubicBezTo>
                  <a:lnTo>
                    <a:pt x="259" y="495"/>
                  </a:lnTo>
                  <a:cubicBezTo>
                    <a:pt x="270" y="506"/>
                    <a:pt x="281" y="511"/>
                    <a:pt x="291" y="511"/>
                  </a:cubicBezTo>
                  <a:cubicBezTo>
                    <a:pt x="315" y="511"/>
                    <a:pt x="333" y="485"/>
                    <a:pt x="333" y="458"/>
                  </a:cubicBezTo>
                  <a:lnTo>
                    <a:pt x="333" y="311"/>
                  </a:lnTo>
                  <a:cubicBezTo>
                    <a:pt x="333" y="274"/>
                    <a:pt x="296" y="163"/>
                    <a:pt x="259" y="126"/>
                  </a:cubicBezTo>
                  <a:lnTo>
                    <a:pt x="111" y="15"/>
                  </a:lnTo>
                  <a:cubicBezTo>
                    <a:pt x="101" y="5"/>
                    <a:pt x="89"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5"/>
            <p:cNvSpPr/>
            <p:nvPr/>
          </p:nvSpPr>
          <p:spPr>
            <a:xfrm>
              <a:off x="-1797675" y="3270138"/>
              <a:ext cx="1875" cy="4650"/>
            </a:xfrm>
            <a:custGeom>
              <a:avLst/>
              <a:gdLst/>
              <a:ahLst/>
              <a:cxnLst/>
              <a:rect l="l" t="t" r="r" b="b"/>
              <a:pathLst>
                <a:path w="75" h="186" extrusionOk="0">
                  <a:moveTo>
                    <a:pt x="0" y="1"/>
                  </a:moveTo>
                  <a:lnTo>
                    <a:pt x="0" y="75"/>
                  </a:lnTo>
                  <a:lnTo>
                    <a:pt x="74" y="186"/>
                  </a:lnTo>
                  <a:lnTo>
                    <a:pt x="74" y="38"/>
                  </a:lnTo>
                  <a:lnTo>
                    <a:pt x="0" y="1"/>
                  </a:lnTo>
                  <a:close/>
                </a:path>
              </a:pathLst>
            </a:custGeom>
            <a:solidFill>
              <a:srgbClr val="357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a:off x="-1795825" y="3271063"/>
              <a:ext cx="2800" cy="4650"/>
            </a:xfrm>
            <a:custGeom>
              <a:avLst/>
              <a:gdLst/>
              <a:ahLst/>
              <a:cxnLst/>
              <a:rect l="l" t="t" r="r" b="b"/>
              <a:pathLst>
                <a:path w="112" h="186" extrusionOk="0">
                  <a:moveTo>
                    <a:pt x="0" y="1"/>
                  </a:moveTo>
                  <a:lnTo>
                    <a:pt x="0" y="149"/>
                  </a:lnTo>
                  <a:lnTo>
                    <a:pt x="111" y="186"/>
                  </a:lnTo>
                  <a:lnTo>
                    <a:pt x="111" y="75"/>
                  </a:lnTo>
                  <a:lnTo>
                    <a:pt x="0" y="1"/>
                  </a:lnTo>
                  <a:close/>
                </a:path>
              </a:pathLst>
            </a:custGeom>
            <a:solidFill>
              <a:srgbClr val="357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
            <p:cNvSpPr/>
            <p:nvPr/>
          </p:nvSpPr>
          <p:spPr>
            <a:xfrm>
              <a:off x="-1797675" y="3272913"/>
              <a:ext cx="1875" cy="3725"/>
            </a:xfrm>
            <a:custGeom>
              <a:avLst/>
              <a:gdLst/>
              <a:ahLst/>
              <a:cxnLst/>
              <a:rect l="l" t="t" r="r" b="b"/>
              <a:pathLst>
                <a:path w="75" h="149" extrusionOk="0">
                  <a:moveTo>
                    <a:pt x="0" y="1"/>
                  </a:moveTo>
                  <a:lnTo>
                    <a:pt x="0" y="112"/>
                  </a:lnTo>
                  <a:lnTo>
                    <a:pt x="74" y="149"/>
                  </a:lnTo>
                  <a:lnTo>
                    <a:pt x="74" y="75"/>
                  </a:lnTo>
                  <a:lnTo>
                    <a:pt x="0" y="1"/>
                  </a:lnTo>
                  <a:close/>
                </a:path>
              </a:pathLst>
            </a:custGeom>
            <a:solidFill>
              <a:srgbClr val="357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
            <p:cNvSpPr/>
            <p:nvPr/>
          </p:nvSpPr>
          <p:spPr>
            <a:xfrm>
              <a:off x="-1795825" y="3274763"/>
              <a:ext cx="2800" cy="4650"/>
            </a:xfrm>
            <a:custGeom>
              <a:avLst/>
              <a:gdLst/>
              <a:ahLst/>
              <a:cxnLst/>
              <a:rect l="l" t="t" r="r" b="b"/>
              <a:pathLst>
                <a:path w="112" h="186" extrusionOk="0">
                  <a:moveTo>
                    <a:pt x="0" y="1"/>
                  </a:moveTo>
                  <a:lnTo>
                    <a:pt x="0" y="112"/>
                  </a:lnTo>
                  <a:lnTo>
                    <a:pt x="111" y="185"/>
                  </a:lnTo>
                  <a:lnTo>
                    <a:pt x="111" y="75"/>
                  </a:lnTo>
                  <a:lnTo>
                    <a:pt x="0" y="1"/>
                  </a:lnTo>
                  <a:close/>
                </a:path>
              </a:pathLst>
            </a:custGeom>
            <a:solidFill>
              <a:srgbClr val="357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 name="Google Shape;266;p5"/>
          <p:cNvGrpSpPr/>
          <p:nvPr/>
        </p:nvGrpSpPr>
        <p:grpSpPr>
          <a:xfrm>
            <a:off x="8067636" y="156210"/>
            <a:ext cx="931684" cy="1141377"/>
            <a:chOff x="4094650" y="3864950"/>
            <a:chExt cx="316125" cy="387275"/>
          </a:xfrm>
        </p:grpSpPr>
        <p:sp>
          <p:nvSpPr>
            <p:cNvPr id="267" name="Google Shape;267;p5"/>
            <p:cNvSpPr/>
            <p:nvPr/>
          </p:nvSpPr>
          <p:spPr>
            <a:xfrm>
              <a:off x="4118700" y="3902825"/>
              <a:ext cx="223700" cy="326300"/>
            </a:xfrm>
            <a:custGeom>
              <a:avLst/>
              <a:gdLst/>
              <a:ahLst/>
              <a:cxnLst/>
              <a:rect l="l" t="t" r="r" b="b"/>
              <a:pathLst>
                <a:path w="8948" h="13052" extrusionOk="0">
                  <a:moveTo>
                    <a:pt x="1775" y="1"/>
                  </a:moveTo>
                  <a:lnTo>
                    <a:pt x="1775" y="1"/>
                  </a:lnTo>
                  <a:cubicBezTo>
                    <a:pt x="1368" y="149"/>
                    <a:pt x="998" y="371"/>
                    <a:pt x="740" y="740"/>
                  </a:cubicBezTo>
                  <a:cubicBezTo>
                    <a:pt x="259" y="1332"/>
                    <a:pt x="0" y="2219"/>
                    <a:pt x="0" y="3328"/>
                  </a:cubicBezTo>
                  <a:cubicBezTo>
                    <a:pt x="0" y="6656"/>
                    <a:pt x="2329" y="10685"/>
                    <a:pt x="5213" y="12349"/>
                  </a:cubicBezTo>
                  <a:cubicBezTo>
                    <a:pt x="5989" y="12793"/>
                    <a:pt x="6729" y="13052"/>
                    <a:pt x="7357" y="13052"/>
                  </a:cubicBezTo>
                  <a:cubicBezTo>
                    <a:pt x="7986" y="13052"/>
                    <a:pt x="8540" y="12867"/>
                    <a:pt x="8947" y="12497"/>
                  </a:cubicBezTo>
                  <a:lnTo>
                    <a:pt x="8947" y="12497"/>
                  </a:lnTo>
                  <a:cubicBezTo>
                    <a:pt x="8725" y="12571"/>
                    <a:pt x="8430" y="12571"/>
                    <a:pt x="8208" y="12571"/>
                  </a:cubicBezTo>
                  <a:cubicBezTo>
                    <a:pt x="7542" y="12571"/>
                    <a:pt x="6766" y="12349"/>
                    <a:pt x="6026" y="11868"/>
                  </a:cubicBezTo>
                  <a:cubicBezTo>
                    <a:pt x="3180" y="10205"/>
                    <a:pt x="814" y="6212"/>
                    <a:pt x="814" y="2885"/>
                  </a:cubicBezTo>
                  <a:cubicBezTo>
                    <a:pt x="814" y="1812"/>
                    <a:pt x="1035" y="888"/>
                    <a:pt x="1553" y="297"/>
                  </a:cubicBezTo>
                  <a:cubicBezTo>
                    <a:pt x="1590" y="149"/>
                    <a:pt x="1701" y="38"/>
                    <a:pt x="1775" y="1"/>
                  </a:cubicBezTo>
                  <a:close/>
                </a:path>
              </a:pathLst>
            </a:custGeom>
            <a:solidFill>
              <a:srgbClr val="0F2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
            <p:cNvSpPr/>
            <p:nvPr/>
          </p:nvSpPr>
          <p:spPr>
            <a:xfrm>
              <a:off x="4180625" y="4062725"/>
              <a:ext cx="165475" cy="150700"/>
            </a:xfrm>
            <a:custGeom>
              <a:avLst/>
              <a:gdLst/>
              <a:ahLst/>
              <a:cxnLst/>
              <a:rect l="l" t="t" r="r" b="b"/>
              <a:pathLst>
                <a:path w="6619" h="6028" extrusionOk="0">
                  <a:moveTo>
                    <a:pt x="0" y="1"/>
                  </a:moveTo>
                  <a:lnTo>
                    <a:pt x="0" y="1"/>
                  </a:lnTo>
                  <a:cubicBezTo>
                    <a:pt x="1701" y="1960"/>
                    <a:pt x="1960" y="3920"/>
                    <a:pt x="2071" y="4659"/>
                  </a:cubicBezTo>
                  <a:cubicBezTo>
                    <a:pt x="2514" y="4992"/>
                    <a:pt x="3734" y="6027"/>
                    <a:pt x="3734" y="6027"/>
                  </a:cubicBezTo>
                  <a:lnTo>
                    <a:pt x="4030" y="5842"/>
                  </a:lnTo>
                  <a:cubicBezTo>
                    <a:pt x="4104" y="5399"/>
                    <a:pt x="4806" y="3883"/>
                    <a:pt x="6618" y="3809"/>
                  </a:cubicBez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
            <p:cNvSpPr/>
            <p:nvPr/>
          </p:nvSpPr>
          <p:spPr>
            <a:xfrm>
              <a:off x="4161200" y="4073825"/>
              <a:ext cx="164550" cy="141425"/>
            </a:xfrm>
            <a:custGeom>
              <a:avLst/>
              <a:gdLst/>
              <a:ahLst/>
              <a:cxnLst/>
              <a:rect l="l" t="t" r="r" b="b"/>
              <a:pathLst>
                <a:path w="6582" h="5657" extrusionOk="0">
                  <a:moveTo>
                    <a:pt x="1" y="0"/>
                  </a:moveTo>
                  <a:cubicBezTo>
                    <a:pt x="1702" y="1997"/>
                    <a:pt x="2441" y="3624"/>
                    <a:pt x="2589" y="4400"/>
                  </a:cubicBezTo>
                  <a:cubicBezTo>
                    <a:pt x="2996" y="4733"/>
                    <a:pt x="3365" y="5028"/>
                    <a:pt x="3809" y="5287"/>
                  </a:cubicBezTo>
                  <a:cubicBezTo>
                    <a:pt x="4068" y="5398"/>
                    <a:pt x="4326" y="5546"/>
                    <a:pt x="4585" y="5657"/>
                  </a:cubicBezTo>
                  <a:cubicBezTo>
                    <a:pt x="4622" y="5139"/>
                    <a:pt x="4807" y="3882"/>
                    <a:pt x="6582" y="3845"/>
                  </a:cubicBezTo>
                  <a:lnTo>
                    <a:pt x="1" y="0"/>
                  </a:lnTo>
                  <a:close/>
                </a:path>
              </a:pathLst>
            </a:custGeom>
            <a:solidFill>
              <a:srgbClr val="121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
            <p:cNvSpPr/>
            <p:nvPr/>
          </p:nvSpPr>
          <p:spPr>
            <a:xfrm>
              <a:off x="4125175" y="3930575"/>
              <a:ext cx="49000" cy="142350"/>
            </a:xfrm>
            <a:custGeom>
              <a:avLst/>
              <a:gdLst/>
              <a:ahLst/>
              <a:cxnLst/>
              <a:rect l="l" t="t" r="r" b="b"/>
              <a:pathLst>
                <a:path w="1960" h="5694" extrusionOk="0">
                  <a:moveTo>
                    <a:pt x="776" y="0"/>
                  </a:moveTo>
                  <a:lnTo>
                    <a:pt x="0" y="444"/>
                  </a:lnTo>
                  <a:lnTo>
                    <a:pt x="776" y="739"/>
                  </a:lnTo>
                  <a:lnTo>
                    <a:pt x="1146" y="5693"/>
                  </a:lnTo>
                  <a:lnTo>
                    <a:pt x="1959" y="5213"/>
                  </a:lnTo>
                  <a:lnTo>
                    <a:pt x="1553" y="296"/>
                  </a:lnTo>
                  <a:cubicBezTo>
                    <a:pt x="1294" y="185"/>
                    <a:pt x="776" y="0"/>
                    <a:pt x="776" y="0"/>
                  </a:cubicBezTo>
                  <a:close/>
                </a:path>
              </a:pathLst>
            </a:custGeom>
            <a:solidFill>
              <a:srgbClr val="53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
            <p:cNvSpPr/>
            <p:nvPr/>
          </p:nvSpPr>
          <p:spPr>
            <a:xfrm>
              <a:off x="4118700" y="3941650"/>
              <a:ext cx="35150" cy="129425"/>
            </a:xfrm>
            <a:custGeom>
              <a:avLst/>
              <a:gdLst/>
              <a:ahLst/>
              <a:cxnLst/>
              <a:rect l="l" t="t" r="r" b="b"/>
              <a:pathLst>
                <a:path w="1406" h="5177" extrusionOk="0">
                  <a:moveTo>
                    <a:pt x="259" y="1"/>
                  </a:moveTo>
                  <a:cubicBezTo>
                    <a:pt x="74" y="518"/>
                    <a:pt x="0" y="1073"/>
                    <a:pt x="0" y="1738"/>
                  </a:cubicBezTo>
                  <a:cubicBezTo>
                    <a:pt x="0" y="2589"/>
                    <a:pt x="185" y="3513"/>
                    <a:pt x="444" y="4437"/>
                  </a:cubicBezTo>
                  <a:cubicBezTo>
                    <a:pt x="777" y="4733"/>
                    <a:pt x="1109" y="4955"/>
                    <a:pt x="1405" y="5177"/>
                  </a:cubicBezTo>
                  <a:lnTo>
                    <a:pt x="1035" y="296"/>
                  </a:lnTo>
                  <a:cubicBezTo>
                    <a:pt x="777" y="222"/>
                    <a:pt x="555" y="112"/>
                    <a:pt x="259" y="1"/>
                  </a:cubicBezTo>
                  <a:close/>
                </a:path>
              </a:pathLst>
            </a:custGeom>
            <a:solidFill>
              <a:srgbClr val="121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p:nvPr/>
          </p:nvSpPr>
          <p:spPr>
            <a:xfrm>
              <a:off x="4298925" y="4044250"/>
              <a:ext cx="69350" cy="138650"/>
            </a:xfrm>
            <a:custGeom>
              <a:avLst/>
              <a:gdLst/>
              <a:ahLst/>
              <a:cxnLst/>
              <a:rect l="l" t="t" r="r" b="b"/>
              <a:pathLst>
                <a:path w="2774" h="5546" extrusionOk="0">
                  <a:moveTo>
                    <a:pt x="777" y="0"/>
                  </a:moveTo>
                  <a:lnTo>
                    <a:pt x="1" y="4844"/>
                  </a:lnTo>
                  <a:lnTo>
                    <a:pt x="740" y="5546"/>
                  </a:lnTo>
                  <a:lnTo>
                    <a:pt x="2404" y="4548"/>
                  </a:lnTo>
                  <a:lnTo>
                    <a:pt x="2773" y="74"/>
                  </a:lnTo>
                  <a:lnTo>
                    <a:pt x="777" y="0"/>
                  </a:lnTo>
                  <a:close/>
                </a:path>
              </a:pathLst>
            </a:custGeom>
            <a:solidFill>
              <a:srgbClr val="121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a:off x="4130700" y="3932400"/>
              <a:ext cx="237575" cy="137750"/>
            </a:xfrm>
            <a:custGeom>
              <a:avLst/>
              <a:gdLst/>
              <a:ahLst/>
              <a:cxnLst/>
              <a:rect l="l" t="t" r="r" b="b"/>
              <a:pathLst>
                <a:path w="9503" h="5510" extrusionOk="0">
                  <a:moveTo>
                    <a:pt x="1665" y="1"/>
                  </a:moveTo>
                  <a:lnTo>
                    <a:pt x="1" y="999"/>
                  </a:lnTo>
                  <a:lnTo>
                    <a:pt x="3994" y="3587"/>
                  </a:lnTo>
                  <a:lnTo>
                    <a:pt x="7839" y="5510"/>
                  </a:lnTo>
                  <a:lnTo>
                    <a:pt x="9502" y="4548"/>
                  </a:lnTo>
                  <a:cubicBezTo>
                    <a:pt x="8208" y="3513"/>
                    <a:pt x="6877" y="2663"/>
                    <a:pt x="5620" y="1923"/>
                  </a:cubicBezTo>
                  <a:cubicBezTo>
                    <a:pt x="4326" y="1147"/>
                    <a:pt x="3032" y="519"/>
                    <a:pt x="1665" y="1"/>
                  </a:cubicBezTo>
                  <a:close/>
                </a:path>
              </a:pathLst>
            </a:custGeom>
            <a:solidFill>
              <a:srgbClr val="53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
            <p:cNvSpPr/>
            <p:nvPr/>
          </p:nvSpPr>
          <p:spPr>
            <a:xfrm>
              <a:off x="4129775" y="3957375"/>
              <a:ext cx="194125" cy="225525"/>
            </a:xfrm>
            <a:custGeom>
              <a:avLst/>
              <a:gdLst/>
              <a:ahLst/>
              <a:cxnLst/>
              <a:rect l="l" t="t" r="r" b="b"/>
              <a:pathLst>
                <a:path w="7765" h="9021" extrusionOk="0">
                  <a:moveTo>
                    <a:pt x="1" y="0"/>
                  </a:moveTo>
                  <a:lnTo>
                    <a:pt x="371" y="4954"/>
                  </a:lnTo>
                  <a:cubicBezTo>
                    <a:pt x="1517" y="5805"/>
                    <a:pt x="2737" y="6618"/>
                    <a:pt x="3883" y="7246"/>
                  </a:cubicBezTo>
                  <a:cubicBezTo>
                    <a:pt x="5029" y="7949"/>
                    <a:pt x="6249" y="8540"/>
                    <a:pt x="7395" y="9021"/>
                  </a:cubicBezTo>
                  <a:lnTo>
                    <a:pt x="7765" y="4511"/>
                  </a:lnTo>
                  <a:cubicBezTo>
                    <a:pt x="6582" y="3512"/>
                    <a:pt x="5288" y="2625"/>
                    <a:pt x="3920" y="1886"/>
                  </a:cubicBezTo>
                  <a:cubicBezTo>
                    <a:pt x="2626" y="1109"/>
                    <a:pt x="1332" y="518"/>
                    <a:pt x="1" y="0"/>
                  </a:cubicBezTo>
                  <a:close/>
                </a:path>
              </a:pathLst>
            </a:custGeom>
            <a:solidFill>
              <a:srgbClr val="303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
            <p:cNvSpPr/>
            <p:nvPr/>
          </p:nvSpPr>
          <p:spPr>
            <a:xfrm>
              <a:off x="4149200" y="3939800"/>
              <a:ext cx="207975" cy="120175"/>
            </a:xfrm>
            <a:custGeom>
              <a:avLst/>
              <a:gdLst/>
              <a:ahLst/>
              <a:cxnLst/>
              <a:rect l="l" t="t" r="r" b="b"/>
              <a:pathLst>
                <a:path w="8319" h="4807" extrusionOk="0">
                  <a:moveTo>
                    <a:pt x="481" y="1"/>
                  </a:moveTo>
                  <a:lnTo>
                    <a:pt x="0" y="296"/>
                  </a:lnTo>
                  <a:cubicBezTo>
                    <a:pt x="1294" y="777"/>
                    <a:pt x="2588" y="1443"/>
                    <a:pt x="3956" y="2182"/>
                  </a:cubicBezTo>
                  <a:cubicBezTo>
                    <a:pt x="5250" y="2921"/>
                    <a:pt x="6544" y="3809"/>
                    <a:pt x="7875" y="4807"/>
                  </a:cubicBezTo>
                  <a:lnTo>
                    <a:pt x="8319" y="4548"/>
                  </a:lnTo>
                  <a:cubicBezTo>
                    <a:pt x="6988" y="3513"/>
                    <a:pt x="5694" y="2626"/>
                    <a:pt x="4400" y="1886"/>
                  </a:cubicBezTo>
                  <a:cubicBezTo>
                    <a:pt x="3106" y="1110"/>
                    <a:pt x="1812" y="518"/>
                    <a:pt x="481" y="1"/>
                  </a:cubicBezTo>
                  <a:close/>
                </a:path>
              </a:pathLst>
            </a:custGeom>
            <a:solidFill>
              <a:srgbClr val="303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
            <p:cNvSpPr/>
            <p:nvPr/>
          </p:nvSpPr>
          <p:spPr>
            <a:xfrm>
              <a:off x="4169525" y="3997100"/>
              <a:ext cx="111875" cy="144225"/>
            </a:xfrm>
            <a:custGeom>
              <a:avLst/>
              <a:gdLst/>
              <a:ahLst/>
              <a:cxnLst/>
              <a:rect l="l" t="t" r="r" b="b"/>
              <a:pathLst>
                <a:path w="4475" h="5769" extrusionOk="0">
                  <a:moveTo>
                    <a:pt x="1" y="1"/>
                  </a:moveTo>
                  <a:lnTo>
                    <a:pt x="259" y="3365"/>
                  </a:lnTo>
                  <a:lnTo>
                    <a:pt x="4474" y="5768"/>
                  </a:lnTo>
                  <a:lnTo>
                    <a:pt x="4474" y="5583"/>
                  </a:lnTo>
                  <a:lnTo>
                    <a:pt x="444" y="3254"/>
                  </a:lnTo>
                  <a:lnTo>
                    <a:pt x="112" y="112"/>
                  </a:lnTo>
                  <a:lnTo>
                    <a:pt x="1" y="1"/>
                  </a:lnTo>
                  <a:close/>
                </a:path>
              </a:pathLst>
            </a:custGeom>
            <a:solidFill>
              <a:srgbClr val="121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
            <p:cNvSpPr/>
            <p:nvPr/>
          </p:nvSpPr>
          <p:spPr>
            <a:xfrm>
              <a:off x="4172300" y="3999875"/>
              <a:ext cx="115550" cy="136825"/>
            </a:xfrm>
            <a:custGeom>
              <a:avLst/>
              <a:gdLst/>
              <a:ahLst/>
              <a:cxnLst/>
              <a:rect l="l" t="t" r="r" b="b"/>
              <a:pathLst>
                <a:path w="4622" h="5473" extrusionOk="0">
                  <a:moveTo>
                    <a:pt x="1" y="1"/>
                  </a:moveTo>
                  <a:lnTo>
                    <a:pt x="333" y="3143"/>
                  </a:lnTo>
                  <a:lnTo>
                    <a:pt x="4363" y="5472"/>
                  </a:lnTo>
                  <a:lnTo>
                    <a:pt x="4622" y="2700"/>
                  </a:lnTo>
                  <a:lnTo>
                    <a:pt x="1" y="1"/>
                  </a:lnTo>
                  <a:close/>
                </a:path>
              </a:pathLst>
            </a:custGeom>
            <a:solidFill>
              <a:srgbClr val="357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a:off x="4213900" y="4059950"/>
              <a:ext cx="2800" cy="9275"/>
            </a:xfrm>
            <a:custGeom>
              <a:avLst/>
              <a:gdLst/>
              <a:ahLst/>
              <a:cxnLst/>
              <a:rect l="l" t="t" r="r" b="b"/>
              <a:pathLst>
                <a:path w="112" h="371" extrusionOk="0">
                  <a:moveTo>
                    <a:pt x="0" y="1"/>
                  </a:moveTo>
                  <a:lnTo>
                    <a:pt x="0" y="297"/>
                  </a:lnTo>
                  <a:lnTo>
                    <a:pt x="74" y="371"/>
                  </a:lnTo>
                  <a:lnTo>
                    <a:pt x="111" y="334"/>
                  </a:lnTo>
                  <a:lnTo>
                    <a:pt x="111" y="38"/>
                  </a:lnTo>
                  <a:lnTo>
                    <a:pt x="7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a:off x="4222200" y="4064575"/>
              <a:ext cx="2800" cy="9275"/>
            </a:xfrm>
            <a:custGeom>
              <a:avLst/>
              <a:gdLst/>
              <a:ahLst/>
              <a:cxnLst/>
              <a:rect l="l" t="t" r="r" b="b"/>
              <a:pathLst>
                <a:path w="112" h="371" extrusionOk="0">
                  <a:moveTo>
                    <a:pt x="1" y="1"/>
                  </a:moveTo>
                  <a:lnTo>
                    <a:pt x="1" y="297"/>
                  </a:lnTo>
                  <a:lnTo>
                    <a:pt x="38" y="370"/>
                  </a:lnTo>
                  <a:lnTo>
                    <a:pt x="112" y="333"/>
                  </a:lnTo>
                  <a:lnTo>
                    <a:pt x="112" y="38"/>
                  </a:lnTo>
                  <a:lnTo>
                    <a:pt x="3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4215750" y="4068275"/>
              <a:ext cx="7400" cy="5575"/>
            </a:xfrm>
            <a:custGeom>
              <a:avLst/>
              <a:gdLst/>
              <a:ahLst/>
              <a:cxnLst/>
              <a:rect l="l" t="t" r="r" b="b"/>
              <a:pathLst>
                <a:path w="296" h="223" extrusionOk="0">
                  <a:moveTo>
                    <a:pt x="37" y="1"/>
                  </a:moveTo>
                  <a:lnTo>
                    <a:pt x="0" y="38"/>
                  </a:lnTo>
                  <a:lnTo>
                    <a:pt x="37" y="149"/>
                  </a:lnTo>
                  <a:lnTo>
                    <a:pt x="259" y="222"/>
                  </a:lnTo>
                  <a:lnTo>
                    <a:pt x="296" y="222"/>
                  </a:lnTo>
                  <a:lnTo>
                    <a:pt x="259" y="149"/>
                  </a:lnTo>
                  <a:lnTo>
                    <a:pt x="3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4213900" y="4069200"/>
              <a:ext cx="2800" cy="9275"/>
            </a:xfrm>
            <a:custGeom>
              <a:avLst/>
              <a:gdLst/>
              <a:ahLst/>
              <a:cxnLst/>
              <a:rect l="l" t="t" r="r" b="b"/>
              <a:pathLst>
                <a:path w="112" h="371" extrusionOk="0">
                  <a:moveTo>
                    <a:pt x="74" y="1"/>
                  </a:moveTo>
                  <a:lnTo>
                    <a:pt x="0" y="38"/>
                  </a:lnTo>
                  <a:lnTo>
                    <a:pt x="0" y="296"/>
                  </a:lnTo>
                  <a:lnTo>
                    <a:pt x="74" y="370"/>
                  </a:lnTo>
                  <a:lnTo>
                    <a:pt x="111" y="333"/>
                  </a:lnTo>
                  <a:lnTo>
                    <a:pt x="111" y="112"/>
                  </a:lnTo>
                  <a:lnTo>
                    <a:pt x="7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
            <p:cNvSpPr/>
            <p:nvPr/>
          </p:nvSpPr>
          <p:spPr>
            <a:xfrm>
              <a:off x="4222200" y="4073825"/>
              <a:ext cx="2800" cy="9275"/>
            </a:xfrm>
            <a:custGeom>
              <a:avLst/>
              <a:gdLst/>
              <a:ahLst/>
              <a:cxnLst/>
              <a:rect l="l" t="t" r="r" b="b"/>
              <a:pathLst>
                <a:path w="112" h="371" extrusionOk="0">
                  <a:moveTo>
                    <a:pt x="38" y="0"/>
                  </a:moveTo>
                  <a:lnTo>
                    <a:pt x="1" y="37"/>
                  </a:lnTo>
                  <a:lnTo>
                    <a:pt x="1" y="296"/>
                  </a:lnTo>
                  <a:lnTo>
                    <a:pt x="38" y="370"/>
                  </a:lnTo>
                  <a:lnTo>
                    <a:pt x="112" y="370"/>
                  </a:lnTo>
                  <a:lnTo>
                    <a:pt x="112" y="111"/>
                  </a:lnTo>
                  <a:lnTo>
                    <a:pt x="38"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5"/>
            <p:cNvSpPr/>
            <p:nvPr/>
          </p:nvSpPr>
          <p:spPr>
            <a:xfrm>
              <a:off x="4215750" y="4078450"/>
              <a:ext cx="7400" cy="5575"/>
            </a:xfrm>
            <a:custGeom>
              <a:avLst/>
              <a:gdLst/>
              <a:ahLst/>
              <a:cxnLst/>
              <a:rect l="l" t="t" r="r" b="b"/>
              <a:pathLst>
                <a:path w="296" h="223" extrusionOk="0">
                  <a:moveTo>
                    <a:pt x="0" y="0"/>
                  </a:moveTo>
                  <a:lnTo>
                    <a:pt x="37" y="111"/>
                  </a:lnTo>
                  <a:lnTo>
                    <a:pt x="259" y="222"/>
                  </a:lnTo>
                  <a:lnTo>
                    <a:pt x="296" y="185"/>
                  </a:lnTo>
                  <a:lnTo>
                    <a:pt x="259" y="148"/>
                  </a:lnTo>
                  <a:lnTo>
                    <a:pt x="3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
            <p:cNvSpPr/>
            <p:nvPr/>
          </p:nvSpPr>
          <p:spPr>
            <a:xfrm>
              <a:off x="4215750" y="4059025"/>
              <a:ext cx="7400" cy="5575"/>
            </a:xfrm>
            <a:custGeom>
              <a:avLst/>
              <a:gdLst/>
              <a:ahLst/>
              <a:cxnLst/>
              <a:rect l="l" t="t" r="r" b="b"/>
              <a:pathLst>
                <a:path w="296" h="223" extrusionOk="0">
                  <a:moveTo>
                    <a:pt x="37" y="1"/>
                  </a:moveTo>
                  <a:lnTo>
                    <a:pt x="0" y="38"/>
                  </a:lnTo>
                  <a:lnTo>
                    <a:pt x="37" y="75"/>
                  </a:lnTo>
                  <a:lnTo>
                    <a:pt x="259" y="223"/>
                  </a:lnTo>
                  <a:lnTo>
                    <a:pt x="296" y="223"/>
                  </a:lnTo>
                  <a:lnTo>
                    <a:pt x="259" y="149"/>
                  </a:lnTo>
                  <a:lnTo>
                    <a:pt x="3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a:off x="4226825" y="4067350"/>
              <a:ext cx="950" cy="9275"/>
            </a:xfrm>
            <a:custGeom>
              <a:avLst/>
              <a:gdLst/>
              <a:ahLst/>
              <a:cxnLst/>
              <a:rect l="l" t="t" r="r" b="b"/>
              <a:pathLst>
                <a:path w="38" h="371" extrusionOk="0">
                  <a:moveTo>
                    <a:pt x="1" y="1"/>
                  </a:moveTo>
                  <a:lnTo>
                    <a:pt x="1" y="259"/>
                  </a:lnTo>
                  <a:lnTo>
                    <a:pt x="38" y="370"/>
                  </a:lnTo>
                  <a:lnTo>
                    <a:pt x="38" y="296"/>
                  </a:lnTo>
                  <a:lnTo>
                    <a:pt x="38" y="38"/>
                  </a:lnTo>
                  <a:lnTo>
                    <a:pt x="3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5"/>
            <p:cNvSpPr/>
            <p:nvPr/>
          </p:nvSpPr>
          <p:spPr>
            <a:xfrm>
              <a:off x="4235150" y="4071975"/>
              <a:ext cx="1875" cy="9275"/>
            </a:xfrm>
            <a:custGeom>
              <a:avLst/>
              <a:gdLst/>
              <a:ahLst/>
              <a:cxnLst/>
              <a:rect l="l" t="t" r="r" b="b"/>
              <a:pathLst>
                <a:path w="75" h="371" extrusionOk="0">
                  <a:moveTo>
                    <a:pt x="1" y="1"/>
                  </a:moveTo>
                  <a:lnTo>
                    <a:pt x="1" y="259"/>
                  </a:lnTo>
                  <a:lnTo>
                    <a:pt x="38" y="370"/>
                  </a:lnTo>
                  <a:lnTo>
                    <a:pt x="74" y="296"/>
                  </a:lnTo>
                  <a:lnTo>
                    <a:pt x="74" y="37"/>
                  </a:lnTo>
                  <a:lnTo>
                    <a:pt x="3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5"/>
            <p:cNvSpPr/>
            <p:nvPr/>
          </p:nvSpPr>
          <p:spPr>
            <a:xfrm>
              <a:off x="4227750" y="4074750"/>
              <a:ext cx="8350" cy="6500"/>
            </a:xfrm>
            <a:custGeom>
              <a:avLst/>
              <a:gdLst/>
              <a:ahLst/>
              <a:cxnLst/>
              <a:rect l="l" t="t" r="r" b="b"/>
              <a:pathLst>
                <a:path w="334" h="260" extrusionOk="0">
                  <a:moveTo>
                    <a:pt x="75" y="0"/>
                  </a:moveTo>
                  <a:lnTo>
                    <a:pt x="1" y="74"/>
                  </a:lnTo>
                  <a:lnTo>
                    <a:pt x="75" y="111"/>
                  </a:lnTo>
                  <a:lnTo>
                    <a:pt x="297" y="259"/>
                  </a:lnTo>
                  <a:lnTo>
                    <a:pt x="334" y="259"/>
                  </a:lnTo>
                  <a:lnTo>
                    <a:pt x="297" y="148"/>
                  </a:lnTo>
                  <a:lnTo>
                    <a:pt x="7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5"/>
            <p:cNvSpPr/>
            <p:nvPr/>
          </p:nvSpPr>
          <p:spPr>
            <a:xfrm>
              <a:off x="4226825" y="4076600"/>
              <a:ext cx="950" cy="9275"/>
            </a:xfrm>
            <a:custGeom>
              <a:avLst/>
              <a:gdLst/>
              <a:ahLst/>
              <a:cxnLst/>
              <a:rect l="l" t="t" r="r" b="b"/>
              <a:pathLst>
                <a:path w="38" h="371" extrusionOk="0">
                  <a:moveTo>
                    <a:pt x="1" y="0"/>
                  </a:moveTo>
                  <a:lnTo>
                    <a:pt x="1" y="259"/>
                  </a:lnTo>
                  <a:lnTo>
                    <a:pt x="38" y="370"/>
                  </a:lnTo>
                  <a:lnTo>
                    <a:pt x="38" y="296"/>
                  </a:lnTo>
                  <a:lnTo>
                    <a:pt x="38" y="74"/>
                  </a:lnTo>
                  <a:lnTo>
                    <a:pt x="38"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5"/>
            <p:cNvSpPr/>
            <p:nvPr/>
          </p:nvSpPr>
          <p:spPr>
            <a:xfrm>
              <a:off x="4235150" y="4081225"/>
              <a:ext cx="1875" cy="9250"/>
            </a:xfrm>
            <a:custGeom>
              <a:avLst/>
              <a:gdLst/>
              <a:ahLst/>
              <a:cxnLst/>
              <a:rect l="l" t="t" r="r" b="b"/>
              <a:pathLst>
                <a:path w="75" h="370" extrusionOk="0">
                  <a:moveTo>
                    <a:pt x="38" y="0"/>
                  </a:moveTo>
                  <a:lnTo>
                    <a:pt x="1" y="37"/>
                  </a:lnTo>
                  <a:lnTo>
                    <a:pt x="1" y="259"/>
                  </a:lnTo>
                  <a:lnTo>
                    <a:pt x="38" y="370"/>
                  </a:lnTo>
                  <a:lnTo>
                    <a:pt x="74" y="370"/>
                  </a:lnTo>
                  <a:lnTo>
                    <a:pt x="74" y="74"/>
                  </a:lnTo>
                  <a:lnTo>
                    <a:pt x="38"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5"/>
            <p:cNvSpPr/>
            <p:nvPr/>
          </p:nvSpPr>
          <p:spPr>
            <a:xfrm>
              <a:off x="4227750" y="4085850"/>
              <a:ext cx="8350" cy="5550"/>
            </a:xfrm>
            <a:custGeom>
              <a:avLst/>
              <a:gdLst/>
              <a:ahLst/>
              <a:cxnLst/>
              <a:rect l="l" t="t" r="r" b="b"/>
              <a:pathLst>
                <a:path w="334" h="222" extrusionOk="0">
                  <a:moveTo>
                    <a:pt x="1" y="0"/>
                  </a:moveTo>
                  <a:lnTo>
                    <a:pt x="75" y="74"/>
                  </a:lnTo>
                  <a:lnTo>
                    <a:pt x="297" y="222"/>
                  </a:lnTo>
                  <a:lnTo>
                    <a:pt x="334" y="185"/>
                  </a:lnTo>
                  <a:lnTo>
                    <a:pt x="297" y="74"/>
                  </a:lnTo>
                  <a:lnTo>
                    <a:pt x="7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5"/>
            <p:cNvSpPr/>
            <p:nvPr/>
          </p:nvSpPr>
          <p:spPr>
            <a:xfrm>
              <a:off x="4227750" y="4065500"/>
              <a:ext cx="8350" cy="6500"/>
            </a:xfrm>
            <a:custGeom>
              <a:avLst/>
              <a:gdLst/>
              <a:ahLst/>
              <a:cxnLst/>
              <a:rect l="l" t="t" r="r" b="b"/>
              <a:pathLst>
                <a:path w="334" h="260" extrusionOk="0">
                  <a:moveTo>
                    <a:pt x="75" y="1"/>
                  </a:moveTo>
                  <a:lnTo>
                    <a:pt x="1" y="75"/>
                  </a:lnTo>
                  <a:lnTo>
                    <a:pt x="75" y="112"/>
                  </a:lnTo>
                  <a:lnTo>
                    <a:pt x="297" y="260"/>
                  </a:lnTo>
                  <a:lnTo>
                    <a:pt x="334" y="260"/>
                  </a:lnTo>
                  <a:lnTo>
                    <a:pt x="297" y="149"/>
                  </a:lnTo>
                  <a:lnTo>
                    <a:pt x="7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5"/>
            <p:cNvSpPr/>
            <p:nvPr/>
          </p:nvSpPr>
          <p:spPr>
            <a:xfrm>
              <a:off x="4238850" y="4073825"/>
              <a:ext cx="1875" cy="9275"/>
            </a:xfrm>
            <a:custGeom>
              <a:avLst/>
              <a:gdLst/>
              <a:ahLst/>
              <a:cxnLst/>
              <a:rect l="l" t="t" r="r" b="b"/>
              <a:pathLst>
                <a:path w="75" h="371" extrusionOk="0">
                  <a:moveTo>
                    <a:pt x="0" y="0"/>
                  </a:moveTo>
                  <a:lnTo>
                    <a:pt x="0" y="296"/>
                  </a:lnTo>
                  <a:lnTo>
                    <a:pt x="37" y="370"/>
                  </a:lnTo>
                  <a:lnTo>
                    <a:pt x="74" y="333"/>
                  </a:lnTo>
                  <a:lnTo>
                    <a:pt x="74" y="37"/>
                  </a:lnTo>
                  <a:lnTo>
                    <a:pt x="3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5"/>
            <p:cNvSpPr/>
            <p:nvPr/>
          </p:nvSpPr>
          <p:spPr>
            <a:xfrm>
              <a:off x="4246250" y="4078450"/>
              <a:ext cx="2800" cy="9275"/>
            </a:xfrm>
            <a:custGeom>
              <a:avLst/>
              <a:gdLst/>
              <a:ahLst/>
              <a:cxnLst/>
              <a:rect l="l" t="t" r="r" b="b"/>
              <a:pathLst>
                <a:path w="112" h="371" extrusionOk="0">
                  <a:moveTo>
                    <a:pt x="0" y="0"/>
                  </a:moveTo>
                  <a:lnTo>
                    <a:pt x="0" y="296"/>
                  </a:lnTo>
                  <a:lnTo>
                    <a:pt x="74" y="370"/>
                  </a:lnTo>
                  <a:lnTo>
                    <a:pt x="111" y="333"/>
                  </a:lnTo>
                  <a:lnTo>
                    <a:pt x="111" y="37"/>
                  </a:lnTo>
                  <a:lnTo>
                    <a:pt x="7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5"/>
            <p:cNvSpPr/>
            <p:nvPr/>
          </p:nvSpPr>
          <p:spPr>
            <a:xfrm>
              <a:off x="4239775" y="4082150"/>
              <a:ext cx="8350" cy="5575"/>
            </a:xfrm>
            <a:custGeom>
              <a:avLst/>
              <a:gdLst/>
              <a:ahLst/>
              <a:cxnLst/>
              <a:rect l="l" t="t" r="r" b="b"/>
              <a:pathLst>
                <a:path w="334" h="223" extrusionOk="0">
                  <a:moveTo>
                    <a:pt x="37" y="0"/>
                  </a:moveTo>
                  <a:lnTo>
                    <a:pt x="0" y="37"/>
                  </a:lnTo>
                  <a:lnTo>
                    <a:pt x="37" y="148"/>
                  </a:lnTo>
                  <a:lnTo>
                    <a:pt x="259" y="222"/>
                  </a:lnTo>
                  <a:lnTo>
                    <a:pt x="333" y="222"/>
                  </a:lnTo>
                  <a:lnTo>
                    <a:pt x="259" y="148"/>
                  </a:lnTo>
                  <a:lnTo>
                    <a:pt x="3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5"/>
            <p:cNvSpPr/>
            <p:nvPr/>
          </p:nvSpPr>
          <p:spPr>
            <a:xfrm>
              <a:off x="4238850" y="4083075"/>
              <a:ext cx="1875" cy="9250"/>
            </a:xfrm>
            <a:custGeom>
              <a:avLst/>
              <a:gdLst/>
              <a:ahLst/>
              <a:cxnLst/>
              <a:rect l="l" t="t" r="r" b="b"/>
              <a:pathLst>
                <a:path w="75" h="370" extrusionOk="0">
                  <a:moveTo>
                    <a:pt x="37" y="0"/>
                  </a:moveTo>
                  <a:lnTo>
                    <a:pt x="0" y="37"/>
                  </a:lnTo>
                  <a:lnTo>
                    <a:pt x="0" y="296"/>
                  </a:lnTo>
                  <a:lnTo>
                    <a:pt x="37" y="370"/>
                  </a:lnTo>
                  <a:lnTo>
                    <a:pt x="74" y="333"/>
                  </a:lnTo>
                  <a:lnTo>
                    <a:pt x="74" y="111"/>
                  </a:lnTo>
                  <a:lnTo>
                    <a:pt x="3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5"/>
            <p:cNvSpPr/>
            <p:nvPr/>
          </p:nvSpPr>
          <p:spPr>
            <a:xfrm>
              <a:off x="4246250" y="4087700"/>
              <a:ext cx="2800" cy="9250"/>
            </a:xfrm>
            <a:custGeom>
              <a:avLst/>
              <a:gdLst/>
              <a:ahLst/>
              <a:cxnLst/>
              <a:rect l="l" t="t" r="r" b="b"/>
              <a:pathLst>
                <a:path w="112" h="370" extrusionOk="0">
                  <a:moveTo>
                    <a:pt x="74" y="0"/>
                  </a:moveTo>
                  <a:lnTo>
                    <a:pt x="0" y="37"/>
                  </a:lnTo>
                  <a:lnTo>
                    <a:pt x="0" y="296"/>
                  </a:lnTo>
                  <a:lnTo>
                    <a:pt x="74" y="370"/>
                  </a:lnTo>
                  <a:lnTo>
                    <a:pt x="111" y="370"/>
                  </a:lnTo>
                  <a:lnTo>
                    <a:pt x="111" y="111"/>
                  </a:lnTo>
                  <a:lnTo>
                    <a:pt x="7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5"/>
            <p:cNvSpPr/>
            <p:nvPr/>
          </p:nvSpPr>
          <p:spPr>
            <a:xfrm>
              <a:off x="4239775" y="4092300"/>
              <a:ext cx="8350" cy="5575"/>
            </a:xfrm>
            <a:custGeom>
              <a:avLst/>
              <a:gdLst/>
              <a:ahLst/>
              <a:cxnLst/>
              <a:rect l="l" t="t" r="r" b="b"/>
              <a:pathLst>
                <a:path w="334" h="223" extrusionOk="0">
                  <a:moveTo>
                    <a:pt x="0" y="1"/>
                  </a:moveTo>
                  <a:lnTo>
                    <a:pt x="37" y="112"/>
                  </a:lnTo>
                  <a:lnTo>
                    <a:pt x="259" y="223"/>
                  </a:lnTo>
                  <a:lnTo>
                    <a:pt x="333" y="186"/>
                  </a:lnTo>
                  <a:lnTo>
                    <a:pt x="259" y="149"/>
                  </a:lnTo>
                  <a:lnTo>
                    <a:pt x="3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5"/>
            <p:cNvSpPr/>
            <p:nvPr/>
          </p:nvSpPr>
          <p:spPr>
            <a:xfrm>
              <a:off x="4239775" y="4072900"/>
              <a:ext cx="8350" cy="5575"/>
            </a:xfrm>
            <a:custGeom>
              <a:avLst/>
              <a:gdLst/>
              <a:ahLst/>
              <a:cxnLst/>
              <a:rect l="l" t="t" r="r" b="b"/>
              <a:pathLst>
                <a:path w="334" h="223" extrusionOk="0">
                  <a:moveTo>
                    <a:pt x="37" y="0"/>
                  </a:moveTo>
                  <a:lnTo>
                    <a:pt x="0" y="37"/>
                  </a:lnTo>
                  <a:lnTo>
                    <a:pt x="37" y="74"/>
                  </a:lnTo>
                  <a:lnTo>
                    <a:pt x="259" y="222"/>
                  </a:lnTo>
                  <a:lnTo>
                    <a:pt x="333" y="222"/>
                  </a:lnTo>
                  <a:lnTo>
                    <a:pt x="259" y="148"/>
                  </a:lnTo>
                  <a:lnTo>
                    <a:pt x="3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5"/>
            <p:cNvSpPr/>
            <p:nvPr/>
          </p:nvSpPr>
          <p:spPr>
            <a:xfrm>
              <a:off x="4208350" y="4046350"/>
              <a:ext cx="50850" cy="60775"/>
            </a:xfrm>
            <a:custGeom>
              <a:avLst/>
              <a:gdLst/>
              <a:ahLst/>
              <a:cxnLst/>
              <a:rect l="l" t="t" r="r" b="b"/>
              <a:pathLst>
                <a:path w="2034" h="2431" extrusionOk="0">
                  <a:moveTo>
                    <a:pt x="24" y="502"/>
                  </a:moveTo>
                  <a:lnTo>
                    <a:pt x="24" y="502"/>
                  </a:lnTo>
                  <a:cubicBezTo>
                    <a:pt x="8" y="570"/>
                    <a:pt x="0" y="646"/>
                    <a:pt x="0" y="730"/>
                  </a:cubicBezTo>
                  <a:cubicBezTo>
                    <a:pt x="0" y="648"/>
                    <a:pt x="9" y="572"/>
                    <a:pt x="24" y="502"/>
                  </a:cubicBezTo>
                  <a:close/>
                  <a:moveTo>
                    <a:pt x="0" y="730"/>
                  </a:moveTo>
                  <a:cubicBezTo>
                    <a:pt x="0" y="989"/>
                    <a:pt x="37" y="1284"/>
                    <a:pt x="185" y="1506"/>
                  </a:cubicBezTo>
                  <a:cubicBezTo>
                    <a:pt x="37" y="1248"/>
                    <a:pt x="0" y="952"/>
                    <a:pt x="0" y="730"/>
                  </a:cubicBezTo>
                  <a:close/>
                  <a:moveTo>
                    <a:pt x="591" y="0"/>
                  </a:moveTo>
                  <a:cubicBezTo>
                    <a:pt x="310" y="0"/>
                    <a:pt x="93" y="187"/>
                    <a:pt x="24" y="502"/>
                  </a:cubicBezTo>
                  <a:lnTo>
                    <a:pt x="24" y="502"/>
                  </a:lnTo>
                  <a:cubicBezTo>
                    <a:pt x="88" y="220"/>
                    <a:pt x="276" y="68"/>
                    <a:pt x="539" y="68"/>
                  </a:cubicBezTo>
                  <a:cubicBezTo>
                    <a:pt x="665" y="68"/>
                    <a:pt x="807" y="103"/>
                    <a:pt x="962" y="175"/>
                  </a:cubicBezTo>
                  <a:cubicBezTo>
                    <a:pt x="1479" y="508"/>
                    <a:pt x="1960" y="1247"/>
                    <a:pt x="1960" y="1839"/>
                  </a:cubicBezTo>
                  <a:cubicBezTo>
                    <a:pt x="1960" y="2061"/>
                    <a:pt x="1849" y="2246"/>
                    <a:pt x="1775" y="2393"/>
                  </a:cubicBezTo>
                  <a:lnTo>
                    <a:pt x="1849" y="2430"/>
                  </a:lnTo>
                  <a:cubicBezTo>
                    <a:pt x="1960" y="2319"/>
                    <a:pt x="2034" y="2135"/>
                    <a:pt x="2034" y="1876"/>
                  </a:cubicBezTo>
                  <a:cubicBezTo>
                    <a:pt x="2034" y="1247"/>
                    <a:pt x="1590" y="471"/>
                    <a:pt x="1036" y="138"/>
                  </a:cubicBezTo>
                  <a:cubicBezTo>
                    <a:pt x="878" y="44"/>
                    <a:pt x="727" y="0"/>
                    <a:pt x="591" y="0"/>
                  </a:cubicBez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5"/>
            <p:cNvSpPr/>
            <p:nvPr/>
          </p:nvSpPr>
          <p:spPr>
            <a:xfrm>
              <a:off x="4204650" y="4041475"/>
              <a:ext cx="5575" cy="7425"/>
            </a:xfrm>
            <a:custGeom>
              <a:avLst/>
              <a:gdLst/>
              <a:ahLst/>
              <a:cxnLst/>
              <a:rect l="l" t="t" r="r" b="b"/>
              <a:pathLst>
                <a:path w="223" h="297" extrusionOk="0">
                  <a:moveTo>
                    <a:pt x="148" y="0"/>
                  </a:moveTo>
                  <a:lnTo>
                    <a:pt x="1" y="148"/>
                  </a:lnTo>
                  <a:lnTo>
                    <a:pt x="148" y="296"/>
                  </a:lnTo>
                  <a:cubicBezTo>
                    <a:pt x="185" y="222"/>
                    <a:pt x="185" y="185"/>
                    <a:pt x="222" y="185"/>
                  </a:cubicBezTo>
                  <a:lnTo>
                    <a:pt x="148"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5"/>
            <p:cNvSpPr/>
            <p:nvPr/>
          </p:nvSpPr>
          <p:spPr>
            <a:xfrm>
              <a:off x="4238850" y="4048875"/>
              <a:ext cx="5575" cy="7425"/>
            </a:xfrm>
            <a:custGeom>
              <a:avLst/>
              <a:gdLst/>
              <a:ahLst/>
              <a:cxnLst/>
              <a:rect l="l" t="t" r="r" b="b"/>
              <a:pathLst>
                <a:path w="223" h="297" extrusionOk="0">
                  <a:moveTo>
                    <a:pt x="0" y="0"/>
                  </a:moveTo>
                  <a:lnTo>
                    <a:pt x="0" y="111"/>
                  </a:lnTo>
                  <a:cubicBezTo>
                    <a:pt x="37" y="185"/>
                    <a:pt x="111" y="222"/>
                    <a:pt x="185" y="296"/>
                  </a:cubicBezTo>
                  <a:lnTo>
                    <a:pt x="222" y="185"/>
                  </a:lnTo>
                  <a:cubicBezTo>
                    <a:pt x="185" y="74"/>
                    <a:pt x="74" y="37"/>
                    <a:pt x="0"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5"/>
            <p:cNvSpPr/>
            <p:nvPr/>
          </p:nvSpPr>
          <p:spPr>
            <a:xfrm>
              <a:off x="4252700" y="4070125"/>
              <a:ext cx="6500" cy="7425"/>
            </a:xfrm>
            <a:custGeom>
              <a:avLst/>
              <a:gdLst/>
              <a:ahLst/>
              <a:cxnLst/>
              <a:rect l="l" t="t" r="r" b="b"/>
              <a:pathLst>
                <a:path w="260" h="297" extrusionOk="0">
                  <a:moveTo>
                    <a:pt x="1" y="1"/>
                  </a:moveTo>
                  <a:lnTo>
                    <a:pt x="112" y="296"/>
                  </a:lnTo>
                  <a:lnTo>
                    <a:pt x="260" y="296"/>
                  </a:lnTo>
                  <a:lnTo>
                    <a:pt x="11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5"/>
            <p:cNvSpPr/>
            <p:nvPr/>
          </p:nvSpPr>
          <p:spPr>
            <a:xfrm>
              <a:off x="4243475" y="4054425"/>
              <a:ext cx="5575" cy="8325"/>
            </a:xfrm>
            <a:custGeom>
              <a:avLst/>
              <a:gdLst/>
              <a:ahLst/>
              <a:cxnLst/>
              <a:rect l="l" t="t" r="r" b="b"/>
              <a:pathLst>
                <a:path w="223" h="333" extrusionOk="0">
                  <a:moveTo>
                    <a:pt x="37" y="0"/>
                  </a:moveTo>
                  <a:lnTo>
                    <a:pt x="0" y="148"/>
                  </a:lnTo>
                  <a:cubicBezTo>
                    <a:pt x="37" y="185"/>
                    <a:pt x="74" y="259"/>
                    <a:pt x="111" y="333"/>
                  </a:cubicBezTo>
                  <a:lnTo>
                    <a:pt x="222" y="222"/>
                  </a:lnTo>
                  <a:cubicBezTo>
                    <a:pt x="148" y="148"/>
                    <a:pt x="74" y="74"/>
                    <a:pt x="3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5"/>
            <p:cNvSpPr/>
            <p:nvPr/>
          </p:nvSpPr>
          <p:spPr>
            <a:xfrm>
              <a:off x="4231450" y="4042400"/>
              <a:ext cx="7425" cy="8350"/>
            </a:xfrm>
            <a:custGeom>
              <a:avLst/>
              <a:gdLst/>
              <a:ahLst/>
              <a:cxnLst/>
              <a:rect l="l" t="t" r="r" b="b"/>
              <a:pathLst>
                <a:path w="297" h="334" extrusionOk="0">
                  <a:moveTo>
                    <a:pt x="38" y="0"/>
                  </a:moveTo>
                  <a:lnTo>
                    <a:pt x="38" y="185"/>
                  </a:lnTo>
                  <a:lnTo>
                    <a:pt x="1" y="185"/>
                  </a:lnTo>
                  <a:cubicBezTo>
                    <a:pt x="75" y="259"/>
                    <a:pt x="149" y="296"/>
                    <a:pt x="222" y="333"/>
                  </a:cubicBezTo>
                  <a:lnTo>
                    <a:pt x="296" y="185"/>
                  </a:lnTo>
                  <a:cubicBezTo>
                    <a:pt x="186" y="148"/>
                    <a:pt x="149" y="74"/>
                    <a:pt x="38"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5"/>
            <p:cNvSpPr/>
            <p:nvPr/>
          </p:nvSpPr>
          <p:spPr>
            <a:xfrm>
              <a:off x="4225900" y="4040550"/>
              <a:ext cx="5575" cy="6500"/>
            </a:xfrm>
            <a:custGeom>
              <a:avLst/>
              <a:gdLst/>
              <a:ahLst/>
              <a:cxnLst/>
              <a:rect l="l" t="t" r="r" b="b"/>
              <a:pathLst>
                <a:path w="223" h="260" extrusionOk="0">
                  <a:moveTo>
                    <a:pt x="1" y="1"/>
                  </a:moveTo>
                  <a:lnTo>
                    <a:pt x="38" y="185"/>
                  </a:lnTo>
                  <a:cubicBezTo>
                    <a:pt x="75" y="185"/>
                    <a:pt x="186" y="222"/>
                    <a:pt x="223" y="259"/>
                  </a:cubicBezTo>
                  <a:lnTo>
                    <a:pt x="223" y="74"/>
                  </a:lnTo>
                  <a:cubicBezTo>
                    <a:pt x="149" y="37"/>
                    <a:pt x="75" y="1"/>
                    <a:pt x="1"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5"/>
            <p:cNvSpPr/>
            <p:nvPr/>
          </p:nvSpPr>
          <p:spPr>
            <a:xfrm>
              <a:off x="4214825" y="4039625"/>
              <a:ext cx="6475" cy="4650"/>
            </a:xfrm>
            <a:custGeom>
              <a:avLst/>
              <a:gdLst/>
              <a:ahLst/>
              <a:cxnLst/>
              <a:rect l="l" t="t" r="r" b="b"/>
              <a:pathLst>
                <a:path w="259" h="186" extrusionOk="0">
                  <a:moveTo>
                    <a:pt x="0" y="1"/>
                  </a:moveTo>
                  <a:lnTo>
                    <a:pt x="74" y="185"/>
                  </a:lnTo>
                  <a:lnTo>
                    <a:pt x="259" y="185"/>
                  </a:lnTo>
                  <a:lnTo>
                    <a:pt x="18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5"/>
            <p:cNvSpPr/>
            <p:nvPr/>
          </p:nvSpPr>
          <p:spPr>
            <a:xfrm>
              <a:off x="4220375" y="4039625"/>
              <a:ext cx="5550" cy="5575"/>
            </a:xfrm>
            <a:custGeom>
              <a:avLst/>
              <a:gdLst/>
              <a:ahLst/>
              <a:cxnLst/>
              <a:rect l="l" t="t" r="r" b="b"/>
              <a:pathLst>
                <a:path w="222" h="223" extrusionOk="0">
                  <a:moveTo>
                    <a:pt x="0" y="1"/>
                  </a:moveTo>
                  <a:lnTo>
                    <a:pt x="37" y="185"/>
                  </a:lnTo>
                  <a:cubicBezTo>
                    <a:pt x="74" y="185"/>
                    <a:pt x="185" y="185"/>
                    <a:pt x="222" y="222"/>
                  </a:cubicBezTo>
                  <a:lnTo>
                    <a:pt x="148" y="38"/>
                  </a:lnTo>
                  <a:cubicBezTo>
                    <a:pt x="74" y="38"/>
                    <a:pt x="37" y="1"/>
                    <a:pt x="0"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5"/>
            <p:cNvSpPr/>
            <p:nvPr/>
          </p:nvSpPr>
          <p:spPr>
            <a:xfrm>
              <a:off x="4208350" y="4039625"/>
              <a:ext cx="7425" cy="6500"/>
            </a:xfrm>
            <a:custGeom>
              <a:avLst/>
              <a:gdLst/>
              <a:ahLst/>
              <a:cxnLst/>
              <a:rect l="l" t="t" r="r" b="b"/>
              <a:pathLst>
                <a:path w="297" h="260" extrusionOk="0">
                  <a:moveTo>
                    <a:pt x="185" y="1"/>
                  </a:moveTo>
                  <a:cubicBezTo>
                    <a:pt x="148" y="1"/>
                    <a:pt x="37" y="38"/>
                    <a:pt x="0" y="74"/>
                  </a:cubicBezTo>
                  <a:lnTo>
                    <a:pt x="148" y="259"/>
                  </a:lnTo>
                  <a:cubicBezTo>
                    <a:pt x="185" y="222"/>
                    <a:pt x="222" y="222"/>
                    <a:pt x="296" y="185"/>
                  </a:cubicBezTo>
                  <a:lnTo>
                    <a:pt x="18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5"/>
            <p:cNvSpPr/>
            <p:nvPr/>
          </p:nvSpPr>
          <p:spPr>
            <a:xfrm>
              <a:off x="4200950" y="4055350"/>
              <a:ext cx="3725" cy="8325"/>
            </a:xfrm>
            <a:custGeom>
              <a:avLst/>
              <a:gdLst/>
              <a:ahLst/>
              <a:cxnLst/>
              <a:rect l="l" t="t" r="r" b="b"/>
              <a:pathLst>
                <a:path w="149" h="333" extrusionOk="0">
                  <a:moveTo>
                    <a:pt x="1" y="0"/>
                  </a:moveTo>
                  <a:lnTo>
                    <a:pt x="1" y="148"/>
                  </a:lnTo>
                  <a:lnTo>
                    <a:pt x="1" y="222"/>
                  </a:lnTo>
                  <a:lnTo>
                    <a:pt x="149" y="333"/>
                  </a:lnTo>
                  <a:lnTo>
                    <a:pt x="149" y="296"/>
                  </a:lnTo>
                  <a:lnTo>
                    <a:pt x="149" y="148"/>
                  </a:lnTo>
                  <a:lnTo>
                    <a:pt x="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5"/>
            <p:cNvSpPr/>
            <p:nvPr/>
          </p:nvSpPr>
          <p:spPr>
            <a:xfrm>
              <a:off x="4202800" y="4045175"/>
              <a:ext cx="5575" cy="8350"/>
            </a:xfrm>
            <a:custGeom>
              <a:avLst/>
              <a:gdLst/>
              <a:ahLst/>
              <a:cxnLst/>
              <a:rect l="l" t="t" r="r" b="b"/>
              <a:pathLst>
                <a:path w="223" h="334" extrusionOk="0">
                  <a:moveTo>
                    <a:pt x="75" y="0"/>
                  </a:moveTo>
                  <a:cubicBezTo>
                    <a:pt x="38" y="37"/>
                    <a:pt x="38" y="74"/>
                    <a:pt x="1" y="185"/>
                  </a:cubicBezTo>
                  <a:lnTo>
                    <a:pt x="148" y="333"/>
                  </a:lnTo>
                  <a:cubicBezTo>
                    <a:pt x="148" y="259"/>
                    <a:pt x="185" y="222"/>
                    <a:pt x="222" y="185"/>
                  </a:cubicBezTo>
                  <a:lnTo>
                    <a:pt x="7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5"/>
            <p:cNvSpPr/>
            <p:nvPr/>
          </p:nvSpPr>
          <p:spPr>
            <a:xfrm>
              <a:off x="4258250" y="4085850"/>
              <a:ext cx="4650" cy="6475"/>
            </a:xfrm>
            <a:custGeom>
              <a:avLst/>
              <a:gdLst/>
              <a:ahLst/>
              <a:cxnLst/>
              <a:rect l="l" t="t" r="r" b="b"/>
              <a:pathLst>
                <a:path w="186" h="259" extrusionOk="0">
                  <a:moveTo>
                    <a:pt x="1" y="0"/>
                  </a:moveTo>
                  <a:cubicBezTo>
                    <a:pt x="1" y="74"/>
                    <a:pt x="38" y="111"/>
                    <a:pt x="38" y="222"/>
                  </a:cubicBezTo>
                  <a:lnTo>
                    <a:pt x="186" y="259"/>
                  </a:lnTo>
                  <a:cubicBezTo>
                    <a:pt x="149" y="111"/>
                    <a:pt x="149" y="74"/>
                    <a:pt x="149"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5"/>
            <p:cNvSpPr/>
            <p:nvPr/>
          </p:nvSpPr>
          <p:spPr>
            <a:xfrm>
              <a:off x="4247175" y="4060875"/>
              <a:ext cx="6475" cy="8350"/>
            </a:xfrm>
            <a:custGeom>
              <a:avLst/>
              <a:gdLst/>
              <a:ahLst/>
              <a:cxnLst/>
              <a:rect l="l" t="t" r="r" b="b"/>
              <a:pathLst>
                <a:path w="259" h="334" extrusionOk="0">
                  <a:moveTo>
                    <a:pt x="111" y="1"/>
                  </a:moveTo>
                  <a:lnTo>
                    <a:pt x="0" y="112"/>
                  </a:lnTo>
                  <a:cubicBezTo>
                    <a:pt x="111" y="149"/>
                    <a:pt x="148" y="260"/>
                    <a:pt x="148" y="334"/>
                  </a:cubicBezTo>
                  <a:lnTo>
                    <a:pt x="259" y="297"/>
                  </a:lnTo>
                  <a:lnTo>
                    <a:pt x="11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5"/>
            <p:cNvSpPr/>
            <p:nvPr/>
          </p:nvSpPr>
          <p:spPr>
            <a:xfrm>
              <a:off x="4255475" y="4076600"/>
              <a:ext cx="6500" cy="6500"/>
            </a:xfrm>
            <a:custGeom>
              <a:avLst/>
              <a:gdLst/>
              <a:ahLst/>
              <a:cxnLst/>
              <a:rect l="l" t="t" r="r" b="b"/>
              <a:pathLst>
                <a:path w="260" h="260" extrusionOk="0">
                  <a:moveTo>
                    <a:pt x="149" y="0"/>
                  </a:moveTo>
                  <a:lnTo>
                    <a:pt x="1" y="37"/>
                  </a:lnTo>
                  <a:cubicBezTo>
                    <a:pt x="75" y="111"/>
                    <a:pt x="75" y="185"/>
                    <a:pt x="112" y="259"/>
                  </a:cubicBezTo>
                  <a:lnTo>
                    <a:pt x="260" y="259"/>
                  </a:lnTo>
                  <a:cubicBezTo>
                    <a:pt x="260" y="185"/>
                    <a:pt x="186" y="74"/>
                    <a:pt x="149"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5"/>
            <p:cNvSpPr/>
            <p:nvPr/>
          </p:nvSpPr>
          <p:spPr>
            <a:xfrm>
              <a:off x="4256400" y="4096925"/>
              <a:ext cx="5575" cy="8350"/>
            </a:xfrm>
            <a:custGeom>
              <a:avLst/>
              <a:gdLst/>
              <a:ahLst/>
              <a:cxnLst/>
              <a:rect l="l" t="t" r="r" b="b"/>
              <a:pathLst>
                <a:path w="223" h="334" extrusionOk="0">
                  <a:moveTo>
                    <a:pt x="75" y="1"/>
                  </a:moveTo>
                  <a:cubicBezTo>
                    <a:pt x="75" y="38"/>
                    <a:pt x="75" y="149"/>
                    <a:pt x="1" y="186"/>
                  </a:cubicBezTo>
                  <a:lnTo>
                    <a:pt x="149" y="333"/>
                  </a:lnTo>
                  <a:cubicBezTo>
                    <a:pt x="149" y="296"/>
                    <a:pt x="223" y="186"/>
                    <a:pt x="223" y="112"/>
                  </a:cubicBezTo>
                  <a:lnTo>
                    <a:pt x="75" y="1"/>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5"/>
            <p:cNvSpPr/>
            <p:nvPr/>
          </p:nvSpPr>
          <p:spPr>
            <a:xfrm>
              <a:off x="4259175" y="4091375"/>
              <a:ext cx="3725" cy="6500"/>
            </a:xfrm>
            <a:custGeom>
              <a:avLst/>
              <a:gdLst/>
              <a:ahLst/>
              <a:cxnLst/>
              <a:rect l="l" t="t" r="r" b="b"/>
              <a:pathLst>
                <a:path w="149" h="260" extrusionOk="0">
                  <a:moveTo>
                    <a:pt x="1" y="1"/>
                  </a:moveTo>
                  <a:lnTo>
                    <a:pt x="1" y="75"/>
                  </a:lnTo>
                  <a:lnTo>
                    <a:pt x="1" y="186"/>
                  </a:lnTo>
                  <a:lnTo>
                    <a:pt x="149" y="260"/>
                  </a:lnTo>
                  <a:lnTo>
                    <a:pt x="149" y="186"/>
                  </a:lnTo>
                  <a:lnTo>
                    <a:pt x="149" y="38"/>
                  </a:lnTo>
                  <a:lnTo>
                    <a:pt x="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5"/>
            <p:cNvSpPr/>
            <p:nvPr/>
          </p:nvSpPr>
          <p:spPr>
            <a:xfrm>
              <a:off x="4255475" y="4102475"/>
              <a:ext cx="5575" cy="7425"/>
            </a:xfrm>
            <a:custGeom>
              <a:avLst/>
              <a:gdLst/>
              <a:ahLst/>
              <a:cxnLst/>
              <a:rect l="l" t="t" r="r" b="b"/>
              <a:pathLst>
                <a:path w="223" h="297" extrusionOk="0">
                  <a:moveTo>
                    <a:pt x="38" y="1"/>
                  </a:moveTo>
                  <a:cubicBezTo>
                    <a:pt x="38" y="74"/>
                    <a:pt x="1" y="111"/>
                    <a:pt x="1" y="148"/>
                  </a:cubicBezTo>
                  <a:lnTo>
                    <a:pt x="149" y="296"/>
                  </a:lnTo>
                  <a:cubicBezTo>
                    <a:pt x="186" y="259"/>
                    <a:pt x="186" y="185"/>
                    <a:pt x="223" y="111"/>
                  </a:cubicBezTo>
                  <a:lnTo>
                    <a:pt x="38" y="1"/>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5"/>
            <p:cNvSpPr/>
            <p:nvPr/>
          </p:nvSpPr>
          <p:spPr>
            <a:xfrm>
              <a:off x="4202800" y="4070125"/>
              <a:ext cx="4650" cy="7425"/>
            </a:xfrm>
            <a:custGeom>
              <a:avLst/>
              <a:gdLst/>
              <a:ahLst/>
              <a:cxnLst/>
              <a:rect l="l" t="t" r="r" b="b"/>
              <a:pathLst>
                <a:path w="186" h="297" extrusionOk="0">
                  <a:moveTo>
                    <a:pt x="1" y="1"/>
                  </a:moveTo>
                  <a:cubicBezTo>
                    <a:pt x="1" y="111"/>
                    <a:pt x="38" y="185"/>
                    <a:pt x="38" y="259"/>
                  </a:cubicBezTo>
                  <a:lnTo>
                    <a:pt x="185" y="296"/>
                  </a:lnTo>
                  <a:cubicBezTo>
                    <a:pt x="185" y="259"/>
                    <a:pt x="148" y="148"/>
                    <a:pt x="148" y="75"/>
                  </a:cubicBezTo>
                  <a:lnTo>
                    <a:pt x="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5"/>
            <p:cNvSpPr/>
            <p:nvPr/>
          </p:nvSpPr>
          <p:spPr>
            <a:xfrm>
              <a:off x="4200025" y="4064575"/>
              <a:ext cx="4650" cy="7425"/>
            </a:xfrm>
            <a:custGeom>
              <a:avLst/>
              <a:gdLst/>
              <a:ahLst/>
              <a:cxnLst/>
              <a:rect l="l" t="t" r="r" b="b"/>
              <a:pathLst>
                <a:path w="186" h="297" extrusionOk="0">
                  <a:moveTo>
                    <a:pt x="1" y="1"/>
                  </a:moveTo>
                  <a:cubicBezTo>
                    <a:pt x="1" y="112"/>
                    <a:pt x="1" y="149"/>
                    <a:pt x="38" y="223"/>
                  </a:cubicBezTo>
                  <a:lnTo>
                    <a:pt x="186" y="297"/>
                  </a:lnTo>
                  <a:cubicBezTo>
                    <a:pt x="186" y="186"/>
                    <a:pt x="149" y="149"/>
                    <a:pt x="149" y="112"/>
                  </a:cubicBezTo>
                  <a:lnTo>
                    <a:pt x="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5"/>
            <p:cNvSpPr/>
            <p:nvPr/>
          </p:nvSpPr>
          <p:spPr>
            <a:xfrm>
              <a:off x="4200950" y="4050725"/>
              <a:ext cx="5575" cy="8325"/>
            </a:xfrm>
            <a:custGeom>
              <a:avLst/>
              <a:gdLst/>
              <a:ahLst/>
              <a:cxnLst/>
              <a:rect l="l" t="t" r="r" b="b"/>
              <a:pathLst>
                <a:path w="223" h="333" extrusionOk="0">
                  <a:moveTo>
                    <a:pt x="75" y="0"/>
                  </a:moveTo>
                  <a:cubicBezTo>
                    <a:pt x="75" y="37"/>
                    <a:pt x="1" y="148"/>
                    <a:pt x="1" y="185"/>
                  </a:cubicBezTo>
                  <a:lnTo>
                    <a:pt x="149" y="333"/>
                  </a:lnTo>
                  <a:cubicBezTo>
                    <a:pt x="149" y="296"/>
                    <a:pt x="149" y="185"/>
                    <a:pt x="222" y="148"/>
                  </a:cubicBezTo>
                  <a:lnTo>
                    <a:pt x="7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5"/>
            <p:cNvSpPr/>
            <p:nvPr/>
          </p:nvSpPr>
          <p:spPr>
            <a:xfrm>
              <a:off x="4218525" y="4053500"/>
              <a:ext cx="2775" cy="2800"/>
            </a:xfrm>
            <a:custGeom>
              <a:avLst/>
              <a:gdLst/>
              <a:ahLst/>
              <a:cxnLst/>
              <a:rect l="l" t="t" r="r" b="b"/>
              <a:pathLst>
                <a:path w="111" h="112" extrusionOk="0">
                  <a:moveTo>
                    <a:pt x="74" y="0"/>
                  </a:moveTo>
                  <a:cubicBezTo>
                    <a:pt x="0" y="0"/>
                    <a:pt x="0" y="0"/>
                    <a:pt x="0" y="37"/>
                  </a:cubicBezTo>
                  <a:cubicBezTo>
                    <a:pt x="0" y="74"/>
                    <a:pt x="74" y="111"/>
                    <a:pt x="74" y="111"/>
                  </a:cubicBezTo>
                  <a:cubicBezTo>
                    <a:pt x="111" y="111"/>
                    <a:pt x="111" y="111"/>
                    <a:pt x="111" y="74"/>
                  </a:cubicBezTo>
                  <a:cubicBezTo>
                    <a:pt x="111" y="37"/>
                    <a:pt x="74" y="37"/>
                    <a:pt x="74" y="0"/>
                  </a:cubicBez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5"/>
            <p:cNvSpPr/>
            <p:nvPr/>
          </p:nvSpPr>
          <p:spPr>
            <a:xfrm>
              <a:off x="4230525" y="4059950"/>
              <a:ext cx="1875" cy="3725"/>
            </a:xfrm>
            <a:custGeom>
              <a:avLst/>
              <a:gdLst/>
              <a:ahLst/>
              <a:cxnLst/>
              <a:rect l="l" t="t" r="r" b="b"/>
              <a:pathLst>
                <a:path w="75" h="149" extrusionOk="0">
                  <a:moveTo>
                    <a:pt x="38" y="1"/>
                  </a:moveTo>
                  <a:cubicBezTo>
                    <a:pt x="1" y="1"/>
                    <a:pt x="1" y="1"/>
                    <a:pt x="1" y="38"/>
                  </a:cubicBezTo>
                  <a:cubicBezTo>
                    <a:pt x="1" y="112"/>
                    <a:pt x="38" y="149"/>
                    <a:pt x="38" y="149"/>
                  </a:cubicBezTo>
                  <a:cubicBezTo>
                    <a:pt x="75" y="149"/>
                    <a:pt x="75" y="149"/>
                    <a:pt x="75" y="112"/>
                  </a:cubicBezTo>
                  <a:cubicBezTo>
                    <a:pt x="75" y="112"/>
                    <a:pt x="75" y="38"/>
                    <a:pt x="38" y="1"/>
                  </a:cubicBez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5"/>
            <p:cNvSpPr/>
            <p:nvPr/>
          </p:nvSpPr>
          <p:spPr>
            <a:xfrm>
              <a:off x="4243475" y="4067350"/>
              <a:ext cx="1875" cy="2800"/>
            </a:xfrm>
            <a:custGeom>
              <a:avLst/>
              <a:gdLst/>
              <a:ahLst/>
              <a:cxnLst/>
              <a:rect l="l" t="t" r="r" b="b"/>
              <a:pathLst>
                <a:path w="75" h="112" extrusionOk="0">
                  <a:moveTo>
                    <a:pt x="37" y="1"/>
                  </a:moveTo>
                  <a:cubicBezTo>
                    <a:pt x="0" y="1"/>
                    <a:pt x="0" y="1"/>
                    <a:pt x="0" y="38"/>
                  </a:cubicBezTo>
                  <a:cubicBezTo>
                    <a:pt x="0" y="75"/>
                    <a:pt x="37" y="112"/>
                    <a:pt x="37" y="112"/>
                  </a:cubicBezTo>
                  <a:cubicBezTo>
                    <a:pt x="74" y="112"/>
                    <a:pt x="74" y="112"/>
                    <a:pt x="74" y="75"/>
                  </a:cubicBezTo>
                  <a:cubicBezTo>
                    <a:pt x="74" y="75"/>
                    <a:pt x="37" y="38"/>
                    <a:pt x="37" y="1"/>
                  </a:cubicBez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5"/>
            <p:cNvSpPr/>
            <p:nvPr/>
          </p:nvSpPr>
          <p:spPr>
            <a:xfrm>
              <a:off x="4236075" y="4064575"/>
              <a:ext cx="2800" cy="2800"/>
            </a:xfrm>
            <a:custGeom>
              <a:avLst/>
              <a:gdLst/>
              <a:ahLst/>
              <a:cxnLst/>
              <a:rect l="l" t="t" r="r" b="b"/>
              <a:pathLst>
                <a:path w="112" h="112" extrusionOk="0">
                  <a:moveTo>
                    <a:pt x="37" y="1"/>
                  </a:moveTo>
                  <a:cubicBezTo>
                    <a:pt x="1" y="38"/>
                    <a:pt x="37" y="38"/>
                    <a:pt x="37" y="112"/>
                  </a:cubicBezTo>
                  <a:lnTo>
                    <a:pt x="111" y="112"/>
                  </a:lnTo>
                  <a:cubicBezTo>
                    <a:pt x="111" y="38"/>
                    <a:pt x="111" y="1"/>
                    <a:pt x="37" y="1"/>
                  </a:cubicBez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5"/>
            <p:cNvSpPr/>
            <p:nvPr/>
          </p:nvSpPr>
          <p:spPr>
            <a:xfrm>
              <a:off x="4224050" y="4058100"/>
              <a:ext cx="2800" cy="1875"/>
            </a:xfrm>
            <a:custGeom>
              <a:avLst/>
              <a:gdLst/>
              <a:ahLst/>
              <a:cxnLst/>
              <a:rect l="l" t="t" r="r" b="b"/>
              <a:pathLst>
                <a:path w="112" h="75" extrusionOk="0">
                  <a:moveTo>
                    <a:pt x="75" y="1"/>
                  </a:moveTo>
                  <a:cubicBezTo>
                    <a:pt x="1" y="38"/>
                    <a:pt x="75" y="38"/>
                    <a:pt x="75" y="75"/>
                  </a:cubicBezTo>
                  <a:lnTo>
                    <a:pt x="112" y="75"/>
                  </a:lnTo>
                  <a:cubicBezTo>
                    <a:pt x="112" y="38"/>
                    <a:pt x="75" y="1"/>
                    <a:pt x="75" y="1"/>
                  </a:cubicBez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5"/>
            <p:cNvSpPr/>
            <p:nvPr/>
          </p:nvSpPr>
          <p:spPr>
            <a:xfrm>
              <a:off x="4262875" y="4056275"/>
              <a:ext cx="950" cy="4625"/>
            </a:xfrm>
            <a:custGeom>
              <a:avLst/>
              <a:gdLst/>
              <a:ahLst/>
              <a:cxnLst/>
              <a:rect l="l" t="t" r="r" b="b"/>
              <a:pathLst>
                <a:path w="38" h="185" extrusionOk="0">
                  <a:moveTo>
                    <a:pt x="38" y="0"/>
                  </a:moveTo>
                  <a:lnTo>
                    <a:pt x="1" y="74"/>
                  </a:lnTo>
                  <a:lnTo>
                    <a:pt x="1" y="185"/>
                  </a:lnTo>
                  <a:lnTo>
                    <a:pt x="38" y="185"/>
                  </a:lnTo>
                  <a:lnTo>
                    <a:pt x="38" y="74"/>
                  </a:lnTo>
                  <a:lnTo>
                    <a:pt x="38" y="0"/>
                  </a:lnTo>
                  <a:close/>
                </a:path>
              </a:pathLst>
            </a:custGeom>
            <a:solidFill>
              <a:srgbClr val="FF9D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5"/>
            <p:cNvSpPr/>
            <p:nvPr/>
          </p:nvSpPr>
          <p:spPr>
            <a:xfrm>
              <a:off x="4267500" y="4059025"/>
              <a:ext cx="950" cy="4650"/>
            </a:xfrm>
            <a:custGeom>
              <a:avLst/>
              <a:gdLst/>
              <a:ahLst/>
              <a:cxnLst/>
              <a:rect l="l" t="t" r="r" b="b"/>
              <a:pathLst>
                <a:path w="38" h="186" extrusionOk="0">
                  <a:moveTo>
                    <a:pt x="1" y="1"/>
                  </a:moveTo>
                  <a:lnTo>
                    <a:pt x="1" y="38"/>
                  </a:lnTo>
                  <a:lnTo>
                    <a:pt x="1" y="149"/>
                  </a:lnTo>
                  <a:lnTo>
                    <a:pt x="1" y="186"/>
                  </a:lnTo>
                  <a:lnTo>
                    <a:pt x="37" y="186"/>
                  </a:lnTo>
                  <a:lnTo>
                    <a:pt x="37" y="38"/>
                  </a:lnTo>
                  <a:lnTo>
                    <a:pt x="1" y="1"/>
                  </a:lnTo>
                  <a:close/>
                </a:path>
              </a:pathLst>
            </a:custGeom>
            <a:solidFill>
              <a:srgbClr val="FF9D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5"/>
            <p:cNvSpPr/>
            <p:nvPr/>
          </p:nvSpPr>
          <p:spPr>
            <a:xfrm>
              <a:off x="4263800" y="4060875"/>
              <a:ext cx="3725" cy="3725"/>
            </a:xfrm>
            <a:custGeom>
              <a:avLst/>
              <a:gdLst/>
              <a:ahLst/>
              <a:cxnLst/>
              <a:rect l="l" t="t" r="r" b="b"/>
              <a:pathLst>
                <a:path w="149" h="149" extrusionOk="0">
                  <a:moveTo>
                    <a:pt x="1" y="1"/>
                  </a:moveTo>
                  <a:lnTo>
                    <a:pt x="1" y="75"/>
                  </a:lnTo>
                  <a:lnTo>
                    <a:pt x="149" y="149"/>
                  </a:lnTo>
                  <a:lnTo>
                    <a:pt x="149" y="112"/>
                  </a:lnTo>
                  <a:lnTo>
                    <a:pt x="1" y="1"/>
                  </a:lnTo>
                  <a:close/>
                </a:path>
              </a:pathLst>
            </a:custGeom>
            <a:solidFill>
              <a:srgbClr val="FF9D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5"/>
            <p:cNvSpPr/>
            <p:nvPr/>
          </p:nvSpPr>
          <p:spPr>
            <a:xfrm>
              <a:off x="4262875" y="4060875"/>
              <a:ext cx="950" cy="4650"/>
            </a:xfrm>
            <a:custGeom>
              <a:avLst/>
              <a:gdLst/>
              <a:ahLst/>
              <a:cxnLst/>
              <a:rect l="l" t="t" r="r" b="b"/>
              <a:pathLst>
                <a:path w="38" h="186" extrusionOk="0">
                  <a:moveTo>
                    <a:pt x="38" y="1"/>
                  </a:moveTo>
                  <a:lnTo>
                    <a:pt x="1" y="75"/>
                  </a:lnTo>
                  <a:lnTo>
                    <a:pt x="1" y="186"/>
                  </a:lnTo>
                  <a:lnTo>
                    <a:pt x="38" y="186"/>
                  </a:lnTo>
                  <a:lnTo>
                    <a:pt x="38" y="75"/>
                  </a:lnTo>
                  <a:lnTo>
                    <a:pt x="38" y="1"/>
                  </a:lnTo>
                  <a:close/>
                </a:path>
              </a:pathLst>
            </a:custGeom>
            <a:solidFill>
              <a:srgbClr val="FF9D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5"/>
            <p:cNvSpPr/>
            <p:nvPr/>
          </p:nvSpPr>
          <p:spPr>
            <a:xfrm>
              <a:off x="4267500" y="4063650"/>
              <a:ext cx="950" cy="4650"/>
            </a:xfrm>
            <a:custGeom>
              <a:avLst/>
              <a:gdLst/>
              <a:ahLst/>
              <a:cxnLst/>
              <a:rect l="l" t="t" r="r" b="b"/>
              <a:pathLst>
                <a:path w="38" h="186" extrusionOk="0">
                  <a:moveTo>
                    <a:pt x="1" y="1"/>
                  </a:moveTo>
                  <a:lnTo>
                    <a:pt x="1" y="38"/>
                  </a:lnTo>
                  <a:lnTo>
                    <a:pt x="1" y="186"/>
                  </a:lnTo>
                  <a:lnTo>
                    <a:pt x="37" y="186"/>
                  </a:lnTo>
                  <a:lnTo>
                    <a:pt x="37" y="38"/>
                  </a:lnTo>
                  <a:lnTo>
                    <a:pt x="1" y="1"/>
                  </a:lnTo>
                  <a:close/>
                </a:path>
              </a:pathLst>
            </a:custGeom>
            <a:solidFill>
              <a:srgbClr val="FF9D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5"/>
            <p:cNvSpPr/>
            <p:nvPr/>
          </p:nvSpPr>
          <p:spPr>
            <a:xfrm>
              <a:off x="4263800" y="4065500"/>
              <a:ext cx="3725" cy="3725"/>
            </a:xfrm>
            <a:custGeom>
              <a:avLst/>
              <a:gdLst/>
              <a:ahLst/>
              <a:cxnLst/>
              <a:rect l="l" t="t" r="r" b="b"/>
              <a:pathLst>
                <a:path w="149" h="149" extrusionOk="0">
                  <a:moveTo>
                    <a:pt x="1" y="1"/>
                  </a:moveTo>
                  <a:lnTo>
                    <a:pt x="1" y="75"/>
                  </a:lnTo>
                  <a:lnTo>
                    <a:pt x="149" y="149"/>
                  </a:lnTo>
                  <a:lnTo>
                    <a:pt x="149" y="112"/>
                  </a:lnTo>
                  <a:lnTo>
                    <a:pt x="1" y="1"/>
                  </a:lnTo>
                  <a:close/>
                </a:path>
              </a:pathLst>
            </a:custGeom>
            <a:solidFill>
              <a:srgbClr val="FF9D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5"/>
            <p:cNvSpPr/>
            <p:nvPr/>
          </p:nvSpPr>
          <p:spPr>
            <a:xfrm>
              <a:off x="4263800" y="4056275"/>
              <a:ext cx="3725" cy="3700"/>
            </a:xfrm>
            <a:custGeom>
              <a:avLst/>
              <a:gdLst/>
              <a:ahLst/>
              <a:cxnLst/>
              <a:rect l="l" t="t" r="r" b="b"/>
              <a:pathLst>
                <a:path w="149" h="148" extrusionOk="0">
                  <a:moveTo>
                    <a:pt x="1" y="0"/>
                  </a:moveTo>
                  <a:lnTo>
                    <a:pt x="1" y="74"/>
                  </a:lnTo>
                  <a:lnTo>
                    <a:pt x="149" y="148"/>
                  </a:lnTo>
                  <a:lnTo>
                    <a:pt x="149" y="111"/>
                  </a:lnTo>
                  <a:lnTo>
                    <a:pt x="1" y="0"/>
                  </a:lnTo>
                  <a:close/>
                </a:path>
              </a:pathLst>
            </a:custGeom>
            <a:solidFill>
              <a:srgbClr val="FF9D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5"/>
            <p:cNvSpPr/>
            <p:nvPr/>
          </p:nvSpPr>
          <p:spPr>
            <a:xfrm>
              <a:off x="4271200" y="4060875"/>
              <a:ext cx="950" cy="4650"/>
            </a:xfrm>
            <a:custGeom>
              <a:avLst/>
              <a:gdLst/>
              <a:ahLst/>
              <a:cxnLst/>
              <a:rect l="l" t="t" r="r" b="b"/>
              <a:pathLst>
                <a:path w="38" h="186" extrusionOk="0">
                  <a:moveTo>
                    <a:pt x="0" y="1"/>
                  </a:moveTo>
                  <a:lnTo>
                    <a:pt x="0" y="149"/>
                  </a:lnTo>
                  <a:lnTo>
                    <a:pt x="0" y="186"/>
                  </a:lnTo>
                  <a:lnTo>
                    <a:pt x="37" y="186"/>
                  </a:lnTo>
                  <a:lnTo>
                    <a:pt x="37" y="75"/>
                  </a:lnTo>
                  <a:lnTo>
                    <a:pt x="0" y="1"/>
                  </a:lnTo>
                  <a:close/>
                </a:path>
              </a:pathLst>
            </a:custGeom>
            <a:solidFill>
              <a:srgbClr val="FF9D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5"/>
            <p:cNvSpPr/>
            <p:nvPr/>
          </p:nvSpPr>
          <p:spPr>
            <a:xfrm>
              <a:off x="4273975" y="4063650"/>
              <a:ext cx="1875" cy="4650"/>
            </a:xfrm>
            <a:custGeom>
              <a:avLst/>
              <a:gdLst/>
              <a:ahLst/>
              <a:cxnLst/>
              <a:rect l="l" t="t" r="r" b="b"/>
              <a:pathLst>
                <a:path w="75" h="186" extrusionOk="0">
                  <a:moveTo>
                    <a:pt x="0" y="1"/>
                  </a:moveTo>
                  <a:lnTo>
                    <a:pt x="0" y="149"/>
                  </a:lnTo>
                  <a:lnTo>
                    <a:pt x="74" y="186"/>
                  </a:lnTo>
                  <a:lnTo>
                    <a:pt x="74" y="38"/>
                  </a:lnTo>
                  <a:lnTo>
                    <a:pt x="74" y="1"/>
                  </a:lnTo>
                  <a:close/>
                </a:path>
              </a:pathLst>
            </a:custGeom>
            <a:solidFill>
              <a:srgbClr val="FF9D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5"/>
            <p:cNvSpPr/>
            <p:nvPr/>
          </p:nvSpPr>
          <p:spPr>
            <a:xfrm>
              <a:off x="4271200" y="4065500"/>
              <a:ext cx="4650" cy="2800"/>
            </a:xfrm>
            <a:custGeom>
              <a:avLst/>
              <a:gdLst/>
              <a:ahLst/>
              <a:cxnLst/>
              <a:rect l="l" t="t" r="r" b="b"/>
              <a:pathLst>
                <a:path w="186" h="112" extrusionOk="0">
                  <a:moveTo>
                    <a:pt x="0" y="1"/>
                  </a:moveTo>
                  <a:lnTo>
                    <a:pt x="37" y="75"/>
                  </a:lnTo>
                  <a:lnTo>
                    <a:pt x="111" y="112"/>
                  </a:lnTo>
                  <a:lnTo>
                    <a:pt x="185" y="112"/>
                  </a:lnTo>
                  <a:lnTo>
                    <a:pt x="111" y="75"/>
                  </a:lnTo>
                  <a:lnTo>
                    <a:pt x="37" y="1"/>
                  </a:lnTo>
                  <a:close/>
                </a:path>
              </a:pathLst>
            </a:custGeom>
            <a:solidFill>
              <a:srgbClr val="FF9D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5"/>
            <p:cNvSpPr/>
            <p:nvPr/>
          </p:nvSpPr>
          <p:spPr>
            <a:xfrm>
              <a:off x="4271200" y="4065500"/>
              <a:ext cx="950" cy="4650"/>
            </a:xfrm>
            <a:custGeom>
              <a:avLst/>
              <a:gdLst/>
              <a:ahLst/>
              <a:cxnLst/>
              <a:rect l="l" t="t" r="r" b="b"/>
              <a:pathLst>
                <a:path w="38" h="186" extrusionOk="0">
                  <a:moveTo>
                    <a:pt x="0" y="1"/>
                  </a:moveTo>
                  <a:lnTo>
                    <a:pt x="0" y="149"/>
                  </a:lnTo>
                  <a:lnTo>
                    <a:pt x="0" y="186"/>
                  </a:lnTo>
                  <a:lnTo>
                    <a:pt x="37" y="186"/>
                  </a:lnTo>
                  <a:lnTo>
                    <a:pt x="37" y="75"/>
                  </a:lnTo>
                  <a:lnTo>
                    <a:pt x="0" y="1"/>
                  </a:lnTo>
                  <a:close/>
                </a:path>
              </a:pathLst>
            </a:custGeom>
            <a:solidFill>
              <a:srgbClr val="FF9D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5"/>
            <p:cNvSpPr/>
            <p:nvPr/>
          </p:nvSpPr>
          <p:spPr>
            <a:xfrm>
              <a:off x="4273975" y="4068275"/>
              <a:ext cx="1875" cy="4650"/>
            </a:xfrm>
            <a:custGeom>
              <a:avLst/>
              <a:gdLst/>
              <a:ahLst/>
              <a:cxnLst/>
              <a:rect l="l" t="t" r="r" b="b"/>
              <a:pathLst>
                <a:path w="75" h="186" extrusionOk="0">
                  <a:moveTo>
                    <a:pt x="0" y="1"/>
                  </a:moveTo>
                  <a:lnTo>
                    <a:pt x="0" y="149"/>
                  </a:lnTo>
                  <a:lnTo>
                    <a:pt x="74" y="185"/>
                  </a:lnTo>
                  <a:lnTo>
                    <a:pt x="74" y="38"/>
                  </a:lnTo>
                  <a:lnTo>
                    <a:pt x="74" y="1"/>
                  </a:lnTo>
                  <a:close/>
                </a:path>
              </a:pathLst>
            </a:custGeom>
            <a:solidFill>
              <a:srgbClr val="FF9D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5"/>
            <p:cNvSpPr/>
            <p:nvPr/>
          </p:nvSpPr>
          <p:spPr>
            <a:xfrm>
              <a:off x="4271200" y="4070125"/>
              <a:ext cx="4650" cy="2800"/>
            </a:xfrm>
            <a:custGeom>
              <a:avLst/>
              <a:gdLst/>
              <a:ahLst/>
              <a:cxnLst/>
              <a:rect l="l" t="t" r="r" b="b"/>
              <a:pathLst>
                <a:path w="186" h="112" extrusionOk="0">
                  <a:moveTo>
                    <a:pt x="0" y="1"/>
                  </a:moveTo>
                  <a:lnTo>
                    <a:pt x="37" y="75"/>
                  </a:lnTo>
                  <a:lnTo>
                    <a:pt x="111" y="111"/>
                  </a:lnTo>
                  <a:lnTo>
                    <a:pt x="185" y="111"/>
                  </a:lnTo>
                  <a:lnTo>
                    <a:pt x="111" y="75"/>
                  </a:lnTo>
                  <a:lnTo>
                    <a:pt x="37" y="1"/>
                  </a:lnTo>
                  <a:close/>
                </a:path>
              </a:pathLst>
            </a:custGeom>
            <a:solidFill>
              <a:srgbClr val="FF9D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5"/>
            <p:cNvSpPr/>
            <p:nvPr/>
          </p:nvSpPr>
          <p:spPr>
            <a:xfrm>
              <a:off x="4271200" y="4060875"/>
              <a:ext cx="4650" cy="2800"/>
            </a:xfrm>
            <a:custGeom>
              <a:avLst/>
              <a:gdLst/>
              <a:ahLst/>
              <a:cxnLst/>
              <a:rect l="l" t="t" r="r" b="b"/>
              <a:pathLst>
                <a:path w="186" h="112" extrusionOk="0">
                  <a:moveTo>
                    <a:pt x="0" y="1"/>
                  </a:moveTo>
                  <a:lnTo>
                    <a:pt x="37" y="75"/>
                  </a:lnTo>
                  <a:lnTo>
                    <a:pt x="111" y="112"/>
                  </a:lnTo>
                  <a:lnTo>
                    <a:pt x="185" y="112"/>
                  </a:lnTo>
                  <a:lnTo>
                    <a:pt x="111" y="75"/>
                  </a:lnTo>
                  <a:lnTo>
                    <a:pt x="37" y="1"/>
                  </a:lnTo>
                  <a:close/>
                </a:path>
              </a:pathLst>
            </a:custGeom>
            <a:solidFill>
              <a:srgbClr val="FF9D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5"/>
            <p:cNvSpPr/>
            <p:nvPr/>
          </p:nvSpPr>
          <p:spPr>
            <a:xfrm>
              <a:off x="4276750" y="4064575"/>
              <a:ext cx="950" cy="4650"/>
            </a:xfrm>
            <a:custGeom>
              <a:avLst/>
              <a:gdLst/>
              <a:ahLst/>
              <a:cxnLst/>
              <a:rect l="l" t="t" r="r" b="b"/>
              <a:pathLst>
                <a:path w="38" h="186" extrusionOk="0">
                  <a:moveTo>
                    <a:pt x="0" y="1"/>
                  </a:moveTo>
                  <a:lnTo>
                    <a:pt x="0" y="149"/>
                  </a:lnTo>
                  <a:lnTo>
                    <a:pt x="0" y="186"/>
                  </a:lnTo>
                  <a:lnTo>
                    <a:pt x="37" y="186"/>
                  </a:lnTo>
                  <a:lnTo>
                    <a:pt x="37" y="38"/>
                  </a:lnTo>
                  <a:lnTo>
                    <a:pt x="0" y="1"/>
                  </a:lnTo>
                  <a:close/>
                </a:path>
              </a:pathLst>
            </a:custGeom>
            <a:solidFill>
              <a:srgbClr val="FF9D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5"/>
            <p:cNvSpPr/>
            <p:nvPr/>
          </p:nvSpPr>
          <p:spPr>
            <a:xfrm>
              <a:off x="4279525" y="4067350"/>
              <a:ext cx="1875" cy="4650"/>
            </a:xfrm>
            <a:custGeom>
              <a:avLst/>
              <a:gdLst/>
              <a:ahLst/>
              <a:cxnLst/>
              <a:rect l="l" t="t" r="r" b="b"/>
              <a:pathLst>
                <a:path w="75" h="186" extrusionOk="0">
                  <a:moveTo>
                    <a:pt x="0" y="1"/>
                  </a:moveTo>
                  <a:lnTo>
                    <a:pt x="0" y="112"/>
                  </a:lnTo>
                  <a:lnTo>
                    <a:pt x="74" y="186"/>
                  </a:lnTo>
                  <a:lnTo>
                    <a:pt x="74" y="38"/>
                  </a:lnTo>
                  <a:lnTo>
                    <a:pt x="74" y="1"/>
                  </a:lnTo>
                  <a:close/>
                </a:path>
              </a:pathLst>
            </a:custGeom>
            <a:solidFill>
              <a:srgbClr val="FF9D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5"/>
            <p:cNvSpPr/>
            <p:nvPr/>
          </p:nvSpPr>
          <p:spPr>
            <a:xfrm>
              <a:off x="4276750" y="4069200"/>
              <a:ext cx="4650" cy="2800"/>
            </a:xfrm>
            <a:custGeom>
              <a:avLst/>
              <a:gdLst/>
              <a:ahLst/>
              <a:cxnLst/>
              <a:rect l="l" t="t" r="r" b="b"/>
              <a:pathLst>
                <a:path w="186" h="112" extrusionOk="0">
                  <a:moveTo>
                    <a:pt x="0" y="1"/>
                  </a:moveTo>
                  <a:lnTo>
                    <a:pt x="37" y="38"/>
                  </a:lnTo>
                  <a:lnTo>
                    <a:pt x="111" y="112"/>
                  </a:lnTo>
                  <a:lnTo>
                    <a:pt x="185" y="112"/>
                  </a:lnTo>
                  <a:lnTo>
                    <a:pt x="111" y="38"/>
                  </a:lnTo>
                  <a:lnTo>
                    <a:pt x="37" y="1"/>
                  </a:lnTo>
                  <a:close/>
                </a:path>
              </a:pathLst>
            </a:custGeom>
            <a:solidFill>
              <a:srgbClr val="FF9D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5"/>
            <p:cNvSpPr/>
            <p:nvPr/>
          </p:nvSpPr>
          <p:spPr>
            <a:xfrm>
              <a:off x="4276750" y="4069200"/>
              <a:ext cx="950" cy="4650"/>
            </a:xfrm>
            <a:custGeom>
              <a:avLst/>
              <a:gdLst/>
              <a:ahLst/>
              <a:cxnLst/>
              <a:rect l="l" t="t" r="r" b="b"/>
              <a:pathLst>
                <a:path w="38" h="186" extrusionOk="0">
                  <a:moveTo>
                    <a:pt x="0" y="1"/>
                  </a:moveTo>
                  <a:lnTo>
                    <a:pt x="0" y="148"/>
                  </a:lnTo>
                  <a:lnTo>
                    <a:pt x="0" y="185"/>
                  </a:lnTo>
                  <a:lnTo>
                    <a:pt x="37" y="185"/>
                  </a:lnTo>
                  <a:lnTo>
                    <a:pt x="37" y="38"/>
                  </a:lnTo>
                  <a:lnTo>
                    <a:pt x="0" y="1"/>
                  </a:lnTo>
                  <a:close/>
                </a:path>
              </a:pathLst>
            </a:custGeom>
            <a:solidFill>
              <a:srgbClr val="FF9D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5"/>
            <p:cNvSpPr/>
            <p:nvPr/>
          </p:nvSpPr>
          <p:spPr>
            <a:xfrm>
              <a:off x="4279525" y="4071975"/>
              <a:ext cx="1875" cy="4650"/>
            </a:xfrm>
            <a:custGeom>
              <a:avLst/>
              <a:gdLst/>
              <a:ahLst/>
              <a:cxnLst/>
              <a:rect l="l" t="t" r="r" b="b"/>
              <a:pathLst>
                <a:path w="75" h="186" extrusionOk="0">
                  <a:moveTo>
                    <a:pt x="0" y="1"/>
                  </a:moveTo>
                  <a:lnTo>
                    <a:pt x="0" y="111"/>
                  </a:lnTo>
                  <a:lnTo>
                    <a:pt x="74" y="185"/>
                  </a:lnTo>
                  <a:lnTo>
                    <a:pt x="74" y="37"/>
                  </a:lnTo>
                  <a:lnTo>
                    <a:pt x="74" y="1"/>
                  </a:lnTo>
                  <a:close/>
                </a:path>
              </a:pathLst>
            </a:custGeom>
            <a:solidFill>
              <a:srgbClr val="FF9D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5"/>
            <p:cNvSpPr/>
            <p:nvPr/>
          </p:nvSpPr>
          <p:spPr>
            <a:xfrm>
              <a:off x="4276750" y="4073825"/>
              <a:ext cx="4650" cy="2800"/>
            </a:xfrm>
            <a:custGeom>
              <a:avLst/>
              <a:gdLst/>
              <a:ahLst/>
              <a:cxnLst/>
              <a:rect l="l" t="t" r="r" b="b"/>
              <a:pathLst>
                <a:path w="186" h="112" extrusionOk="0">
                  <a:moveTo>
                    <a:pt x="0" y="0"/>
                  </a:moveTo>
                  <a:lnTo>
                    <a:pt x="37" y="37"/>
                  </a:lnTo>
                  <a:lnTo>
                    <a:pt x="111" y="111"/>
                  </a:lnTo>
                  <a:lnTo>
                    <a:pt x="185" y="111"/>
                  </a:lnTo>
                  <a:lnTo>
                    <a:pt x="111" y="37"/>
                  </a:lnTo>
                  <a:lnTo>
                    <a:pt x="37" y="0"/>
                  </a:lnTo>
                  <a:close/>
                </a:path>
              </a:pathLst>
            </a:custGeom>
            <a:solidFill>
              <a:srgbClr val="FF9D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5"/>
            <p:cNvSpPr/>
            <p:nvPr/>
          </p:nvSpPr>
          <p:spPr>
            <a:xfrm>
              <a:off x="4276750" y="4064575"/>
              <a:ext cx="4650" cy="2800"/>
            </a:xfrm>
            <a:custGeom>
              <a:avLst/>
              <a:gdLst/>
              <a:ahLst/>
              <a:cxnLst/>
              <a:rect l="l" t="t" r="r" b="b"/>
              <a:pathLst>
                <a:path w="186" h="112" extrusionOk="0">
                  <a:moveTo>
                    <a:pt x="0" y="1"/>
                  </a:moveTo>
                  <a:lnTo>
                    <a:pt x="37" y="38"/>
                  </a:lnTo>
                  <a:lnTo>
                    <a:pt x="111" y="112"/>
                  </a:lnTo>
                  <a:lnTo>
                    <a:pt x="185" y="112"/>
                  </a:lnTo>
                  <a:lnTo>
                    <a:pt x="111" y="38"/>
                  </a:lnTo>
                  <a:lnTo>
                    <a:pt x="37" y="1"/>
                  </a:lnTo>
                  <a:close/>
                </a:path>
              </a:pathLst>
            </a:custGeom>
            <a:solidFill>
              <a:srgbClr val="FF9D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5"/>
            <p:cNvSpPr/>
            <p:nvPr/>
          </p:nvSpPr>
          <p:spPr>
            <a:xfrm>
              <a:off x="4268425" y="4069200"/>
              <a:ext cx="950" cy="2800"/>
            </a:xfrm>
            <a:custGeom>
              <a:avLst/>
              <a:gdLst/>
              <a:ahLst/>
              <a:cxnLst/>
              <a:rect l="l" t="t" r="r" b="b"/>
              <a:pathLst>
                <a:path w="38" h="112" extrusionOk="0">
                  <a:moveTo>
                    <a:pt x="0" y="1"/>
                  </a:moveTo>
                  <a:lnTo>
                    <a:pt x="37" y="112"/>
                  </a:lnTo>
                  <a:lnTo>
                    <a:pt x="37" y="1"/>
                  </a:lnTo>
                  <a:close/>
                </a:path>
              </a:pathLst>
            </a:custGeom>
            <a:solidFill>
              <a:srgbClr val="FF9D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5"/>
            <p:cNvSpPr/>
            <p:nvPr/>
          </p:nvSpPr>
          <p:spPr>
            <a:xfrm>
              <a:off x="4262875" y="4069200"/>
              <a:ext cx="950" cy="4650"/>
            </a:xfrm>
            <a:custGeom>
              <a:avLst/>
              <a:gdLst/>
              <a:ahLst/>
              <a:cxnLst/>
              <a:rect l="l" t="t" r="r" b="b"/>
              <a:pathLst>
                <a:path w="38" h="186" extrusionOk="0">
                  <a:moveTo>
                    <a:pt x="38" y="1"/>
                  </a:moveTo>
                  <a:lnTo>
                    <a:pt x="1" y="38"/>
                  </a:lnTo>
                  <a:lnTo>
                    <a:pt x="1" y="185"/>
                  </a:lnTo>
                  <a:lnTo>
                    <a:pt x="38" y="185"/>
                  </a:lnTo>
                  <a:lnTo>
                    <a:pt x="38" y="38"/>
                  </a:lnTo>
                  <a:lnTo>
                    <a:pt x="38" y="1"/>
                  </a:ln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5"/>
            <p:cNvSpPr/>
            <p:nvPr/>
          </p:nvSpPr>
          <p:spPr>
            <a:xfrm>
              <a:off x="4267500" y="4071975"/>
              <a:ext cx="950" cy="4650"/>
            </a:xfrm>
            <a:custGeom>
              <a:avLst/>
              <a:gdLst/>
              <a:ahLst/>
              <a:cxnLst/>
              <a:rect l="l" t="t" r="r" b="b"/>
              <a:pathLst>
                <a:path w="38" h="186" extrusionOk="0">
                  <a:moveTo>
                    <a:pt x="1" y="1"/>
                  </a:moveTo>
                  <a:lnTo>
                    <a:pt x="1" y="37"/>
                  </a:lnTo>
                  <a:lnTo>
                    <a:pt x="1" y="111"/>
                  </a:lnTo>
                  <a:lnTo>
                    <a:pt x="1" y="185"/>
                  </a:lnTo>
                  <a:lnTo>
                    <a:pt x="37" y="185"/>
                  </a:lnTo>
                  <a:lnTo>
                    <a:pt x="37" y="37"/>
                  </a:lnTo>
                  <a:lnTo>
                    <a:pt x="1" y="1"/>
                  </a:ln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
            <p:cNvSpPr/>
            <p:nvPr/>
          </p:nvSpPr>
          <p:spPr>
            <a:xfrm>
              <a:off x="4263800" y="4073825"/>
              <a:ext cx="3725" cy="3725"/>
            </a:xfrm>
            <a:custGeom>
              <a:avLst/>
              <a:gdLst/>
              <a:ahLst/>
              <a:cxnLst/>
              <a:rect l="l" t="t" r="r" b="b"/>
              <a:pathLst>
                <a:path w="149" h="149" extrusionOk="0">
                  <a:moveTo>
                    <a:pt x="1" y="0"/>
                  </a:moveTo>
                  <a:lnTo>
                    <a:pt x="1" y="37"/>
                  </a:lnTo>
                  <a:lnTo>
                    <a:pt x="149" y="148"/>
                  </a:lnTo>
                  <a:lnTo>
                    <a:pt x="149" y="111"/>
                  </a:lnTo>
                  <a:lnTo>
                    <a:pt x="1" y="0"/>
                  </a:ln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5"/>
            <p:cNvSpPr/>
            <p:nvPr/>
          </p:nvSpPr>
          <p:spPr>
            <a:xfrm>
              <a:off x="4262875" y="4073825"/>
              <a:ext cx="950" cy="4650"/>
            </a:xfrm>
            <a:custGeom>
              <a:avLst/>
              <a:gdLst/>
              <a:ahLst/>
              <a:cxnLst/>
              <a:rect l="l" t="t" r="r" b="b"/>
              <a:pathLst>
                <a:path w="38" h="186" extrusionOk="0">
                  <a:moveTo>
                    <a:pt x="38" y="0"/>
                  </a:moveTo>
                  <a:lnTo>
                    <a:pt x="1" y="37"/>
                  </a:lnTo>
                  <a:lnTo>
                    <a:pt x="1" y="185"/>
                  </a:lnTo>
                  <a:lnTo>
                    <a:pt x="38" y="185"/>
                  </a:lnTo>
                  <a:lnTo>
                    <a:pt x="38" y="37"/>
                  </a:lnTo>
                  <a:lnTo>
                    <a:pt x="38" y="0"/>
                  </a:ln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5"/>
            <p:cNvSpPr/>
            <p:nvPr/>
          </p:nvSpPr>
          <p:spPr>
            <a:xfrm>
              <a:off x="4267500" y="4076600"/>
              <a:ext cx="950" cy="4650"/>
            </a:xfrm>
            <a:custGeom>
              <a:avLst/>
              <a:gdLst/>
              <a:ahLst/>
              <a:cxnLst/>
              <a:rect l="l" t="t" r="r" b="b"/>
              <a:pathLst>
                <a:path w="38" h="186" extrusionOk="0">
                  <a:moveTo>
                    <a:pt x="1" y="0"/>
                  </a:moveTo>
                  <a:lnTo>
                    <a:pt x="1" y="37"/>
                  </a:lnTo>
                  <a:lnTo>
                    <a:pt x="1" y="111"/>
                  </a:lnTo>
                  <a:lnTo>
                    <a:pt x="1" y="185"/>
                  </a:lnTo>
                  <a:lnTo>
                    <a:pt x="37" y="185"/>
                  </a:lnTo>
                  <a:lnTo>
                    <a:pt x="37" y="37"/>
                  </a:lnTo>
                  <a:lnTo>
                    <a:pt x="1" y="0"/>
                  </a:ln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5"/>
            <p:cNvSpPr/>
            <p:nvPr/>
          </p:nvSpPr>
          <p:spPr>
            <a:xfrm>
              <a:off x="4263800" y="4078450"/>
              <a:ext cx="3725" cy="3725"/>
            </a:xfrm>
            <a:custGeom>
              <a:avLst/>
              <a:gdLst/>
              <a:ahLst/>
              <a:cxnLst/>
              <a:rect l="l" t="t" r="r" b="b"/>
              <a:pathLst>
                <a:path w="149" h="149" extrusionOk="0">
                  <a:moveTo>
                    <a:pt x="1" y="0"/>
                  </a:moveTo>
                  <a:lnTo>
                    <a:pt x="1" y="37"/>
                  </a:lnTo>
                  <a:lnTo>
                    <a:pt x="149" y="148"/>
                  </a:lnTo>
                  <a:lnTo>
                    <a:pt x="149" y="111"/>
                  </a:lnTo>
                  <a:lnTo>
                    <a:pt x="1" y="0"/>
                  </a:ln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5"/>
            <p:cNvSpPr/>
            <p:nvPr/>
          </p:nvSpPr>
          <p:spPr>
            <a:xfrm>
              <a:off x="4263800" y="4069200"/>
              <a:ext cx="3725" cy="3725"/>
            </a:xfrm>
            <a:custGeom>
              <a:avLst/>
              <a:gdLst/>
              <a:ahLst/>
              <a:cxnLst/>
              <a:rect l="l" t="t" r="r" b="b"/>
              <a:pathLst>
                <a:path w="149" h="149" extrusionOk="0">
                  <a:moveTo>
                    <a:pt x="1" y="1"/>
                  </a:moveTo>
                  <a:lnTo>
                    <a:pt x="1" y="38"/>
                  </a:lnTo>
                  <a:lnTo>
                    <a:pt x="149" y="148"/>
                  </a:lnTo>
                  <a:lnTo>
                    <a:pt x="149" y="112"/>
                  </a:lnTo>
                  <a:lnTo>
                    <a:pt x="1" y="1"/>
                  </a:ln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5"/>
            <p:cNvSpPr/>
            <p:nvPr/>
          </p:nvSpPr>
          <p:spPr>
            <a:xfrm>
              <a:off x="4271200" y="4073825"/>
              <a:ext cx="950" cy="4650"/>
            </a:xfrm>
            <a:custGeom>
              <a:avLst/>
              <a:gdLst/>
              <a:ahLst/>
              <a:cxnLst/>
              <a:rect l="l" t="t" r="r" b="b"/>
              <a:pathLst>
                <a:path w="38" h="186" extrusionOk="0">
                  <a:moveTo>
                    <a:pt x="0" y="0"/>
                  </a:moveTo>
                  <a:lnTo>
                    <a:pt x="0" y="148"/>
                  </a:lnTo>
                  <a:lnTo>
                    <a:pt x="0" y="185"/>
                  </a:lnTo>
                  <a:lnTo>
                    <a:pt x="37" y="185"/>
                  </a:lnTo>
                  <a:lnTo>
                    <a:pt x="37" y="37"/>
                  </a:lnTo>
                  <a:lnTo>
                    <a:pt x="0" y="0"/>
                  </a:ln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5"/>
            <p:cNvSpPr/>
            <p:nvPr/>
          </p:nvSpPr>
          <p:spPr>
            <a:xfrm>
              <a:off x="4273975" y="4076600"/>
              <a:ext cx="1875" cy="4650"/>
            </a:xfrm>
            <a:custGeom>
              <a:avLst/>
              <a:gdLst/>
              <a:ahLst/>
              <a:cxnLst/>
              <a:rect l="l" t="t" r="r" b="b"/>
              <a:pathLst>
                <a:path w="75" h="186" extrusionOk="0">
                  <a:moveTo>
                    <a:pt x="0" y="0"/>
                  </a:moveTo>
                  <a:lnTo>
                    <a:pt x="0" y="111"/>
                  </a:lnTo>
                  <a:lnTo>
                    <a:pt x="74" y="185"/>
                  </a:lnTo>
                  <a:lnTo>
                    <a:pt x="74" y="37"/>
                  </a:lnTo>
                  <a:lnTo>
                    <a:pt x="74" y="0"/>
                  </a:ln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5"/>
            <p:cNvSpPr/>
            <p:nvPr/>
          </p:nvSpPr>
          <p:spPr>
            <a:xfrm>
              <a:off x="4271200" y="4078450"/>
              <a:ext cx="4650" cy="2800"/>
            </a:xfrm>
            <a:custGeom>
              <a:avLst/>
              <a:gdLst/>
              <a:ahLst/>
              <a:cxnLst/>
              <a:rect l="l" t="t" r="r" b="b"/>
              <a:pathLst>
                <a:path w="186" h="112" extrusionOk="0">
                  <a:moveTo>
                    <a:pt x="0" y="0"/>
                  </a:moveTo>
                  <a:lnTo>
                    <a:pt x="37" y="37"/>
                  </a:lnTo>
                  <a:lnTo>
                    <a:pt x="111" y="111"/>
                  </a:lnTo>
                  <a:lnTo>
                    <a:pt x="185" y="111"/>
                  </a:lnTo>
                  <a:lnTo>
                    <a:pt x="111" y="37"/>
                  </a:lnTo>
                  <a:lnTo>
                    <a:pt x="37" y="0"/>
                  </a:ln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5"/>
            <p:cNvSpPr/>
            <p:nvPr/>
          </p:nvSpPr>
          <p:spPr>
            <a:xfrm>
              <a:off x="4271200" y="4078450"/>
              <a:ext cx="950" cy="4650"/>
            </a:xfrm>
            <a:custGeom>
              <a:avLst/>
              <a:gdLst/>
              <a:ahLst/>
              <a:cxnLst/>
              <a:rect l="l" t="t" r="r" b="b"/>
              <a:pathLst>
                <a:path w="38" h="186" extrusionOk="0">
                  <a:moveTo>
                    <a:pt x="0" y="0"/>
                  </a:moveTo>
                  <a:lnTo>
                    <a:pt x="0" y="148"/>
                  </a:lnTo>
                  <a:lnTo>
                    <a:pt x="0" y="185"/>
                  </a:lnTo>
                  <a:lnTo>
                    <a:pt x="37" y="185"/>
                  </a:lnTo>
                  <a:lnTo>
                    <a:pt x="37" y="37"/>
                  </a:lnTo>
                  <a:lnTo>
                    <a:pt x="0" y="0"/>
                  </a:ln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
            <p:cNvSpPr/>
            <p:nvPr/>
          </p:nvSpPr>
          <p:spPr>
            <a:xfrm>
              <a:off x="4273975" y="4081225"/>
              <a:ext cx="1875" cy="4650"/>
            </a:xfrm>
            <a:custGeom>
              <a:avLst/>
              <a:gdLst/>
              <a:ahLst/>
              <a:cxnLst/>
              <a:rect l="l" t="t" r="r" b="b"/>
              <a:pathLst>
                <a:path w="75" h="186" extrusionOk="0">
                  <a:moveTo>
                    <a:pt x="0" y="0"/>
                  </a:moveTo>
                  <a:lnTo>
                    <a:pt x="0" y="111"/>
                  </a:lnTo>
                  <a:lnTo>
                    <a:pt x="74" y="185"/>
                  </a:lnTo>
                  <a:lnTo>
                    <a:pt x="74" y="37"/>
                  </a:lnTo>
                  <a:lnTo>
                    <a:pt x="74" y="0"/>
                  </a:ln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5"/>
            <p:cNvSpPr/>
            <p:nvPr/>
          </p:nvSpPr>
          <p:spPr>
            <a:xfrm>
              <a:off x="4271200" y="4083075"/>
              <a:ext cx="4650" cy="2800"/>
            </a:xfrm>
            <a:custGeom>
              <a:avLst/>
              <a:gdLst/>
              <a:ahLst/>
              <a:cxnLst/>
              <a:rect l="l" t="t" r="r" b="b"/>
              <a:pathLst>
                <a:path w="186" h="112" extrusionOk="0">
                  <a:moveTo>
                    <a:pt x="0" y="0"/>
                  </a:moveTo>
                  <a:lnTo>
                    <a:pt x="37" y="37"/>
                  </a:lnTo>
                  <a:lnTo>
                    <a:pt x="111" y="111"/>
                  </a:lnTo>
                  <a:lnTo>
                    <a:pt x="185" y="111"/>
                  </a:lnTo>
                  <a:lnTo>
                    <a:pt x="111" y="37"/>
                  </a:lnTo>
                  <a:lnTo>
                    <a:pt x="37" y="0"/>
                  </a:ln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5"/>
            <p:cNvSpPr/>
            <p:nvPr/>
          </p:nvSpPr>
          <p:spPr>
            <a:xfrm>
              <a:off x="4271200" y="4073825"/>
              <a:ext cx="4650" cy="2800"/>
            </a:xfrm>
            <a:custGeom>
              <a:avLst/>
              <a:gdLst/>
              <a:ahLst/>
              <a:cxnLst/>
              <a:rect l="l" t="t" r="r" b="b"/>
              <a:pathLst>
                <a:path w="186" h="112" extrusionOk="0">
                  <a:moveTo>
                    <a:pt x="0" y="0"/>
                  </a:moveTo>
                  <a:lnTo>
                    <a:pt x="37" y="37"/>
                  </a:lnTo>
                  <a:lnTo>
                    <a:pt x="111" y="111"/>
                  </a:lnTo>
                  <a:lnTo>
                    <a:pt x="185" y="111"/>
                  </a:lnTo>
                  <a:lnTo>
                    <a:pt x="111" y="37"/>
                  </a:lnTo>
                  <a:lnTo>
                    <a:pt x="37" y="0"/>
                  </a:ln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5"/>
            <p:cNvSpPr/>
            <p:nvPr/>
          </p:nvSpPr>
          <p:spPr>
            <a:xfrm>
              <a:off x="4276750" y="4077525"/>
              <a:ext cx="950" cy="4650"/>
            </a:xfrm>
            <a:custGeom>
              <a:avLst/>
              <a:gdLst/>
              <a:ahLst/>
              <a:cxnLst/>
              <a:rect l="l" t="t" r="r" b="b"/>
              <a:pathLst>
                <a:path w="38" h="186" extrusionOk="0">
                  <a:moveTo>
                    <a:pt x="0" y="0"/>
                  </a:moveTo>
                  <a:lnTo>
                    <a:pt x="0" y="148"/>
                  </a:lnTo>
                  <a:lnTo>
                    <a:pt x="0" y="185"/>
                  </a:lnTo>
                  <a:lnTo>
                    <a:pt x="37" y="185"/>
                  </a:lnTo>
                  <a:lnTo>
                    <a:pt x="37" y="37"/>
                  </a:lnTo>
                  <a:lnTo>
                    <a:pt x="0" y="0"/>
                  </a:ln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5"/>
            <p:cNvSpPr/>
            <p:nvPr/>
          </p:nvSpPr>
          <p:spPr>
            <a:xfrm>
              <a:off x="4279525" y="4079375"/>
              <a:ext cx="1875" cy="4650"/>
            </a:xfrm>
            <a:custGeom>
              <a:avLst/>
              <a:gdLst/>
              <a:ahLst/>
              <a:cxnLst/>
              <a:rect l="l" t="t" r="r" b="b"/>
              <a:pathLst>
                <a:path w="75" h="186" extrusionOk="0">
                  <a:moveTo>
                    <a:pt x="0" y="0"/>
                  </a:moveTo>
                  <a:lnTo>
                    <a:pt x="0" y="148"/>
                  </a:lnTo>
                  <a:lnTo>
                    <a:pt x="74" y="185"/>
                  </a:lnTo>
                  <a:lnTo>
                    <a:pt x="74" y="74"/>
                  </a:lnTo>
                  <a:lnTo>
                    <a:pt x="74" y="0"/>
                  </a:ln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5"/>
            <p:cNvSpPr/>
            <p:nvPr/>
          </p:nvSpPr>
          <p:spPr>
            <a:xfrm>
              <a:off x="4276750" y="4082150"/>
              <a:ext cx="4650" cy="1875"/>
            </a:xfrm>
            <a:custGeom>
              <a:avLst/>
              <a:gdLst/>
              <a:ahLst/>
              <a:cxnLst/>
              <a:rect l="l" t="t" r="r" b="b"/>
              <a:pathLst>
                <a:path w="186" h="75" extrusionOk="0">
                  <a:moveTo>
                    <a:pt x="0" y="0"/>
                  </a:moveTo>
                  <a:lnTo>
                    <a:pt x="37" y="37"/>
                  </a:lnTo>
                  <a:lnTo>
                    <a:pt x="111" y="74"/>
                  </a:lnTo>
                  <a:lnTo>
                    <a:pt x="185" y="74"/>
                  </a:lnTo>
                  <a:lnTo>
                    <a:pt x="111" y="37"/>
                  </a:lnTo>
                  <a:lnTo>
                    <a:pt x="37" y="0"/>
                  </a:ln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5"/>
            <p:cNvSpPr/>
            <p:nvPr/>
          </p:nvSpPr>
          <p:spPr>
            <a:xfrm>
              <a:off x="4276750" y="4082150"/>
              <a:ext cx="950" cy="4650"/>
            </a:xfrm>
            <a:custGeom>
              <a:avLst/>
              <a:gdLst/>
              <a:ahLst/>
              <a:cxnLst/>
              <a:rect l="l" t="t" r="r" b="b"/>
              <a:pathLst>
                <a:path w="38" h="186" extrusionOk="0">
                  <a:moveTo>
                    <a:pt x="0" y="0"/>
                  </a:moveTo>
                  <a:lnTo>
                    <a:pt x="0" y="148"/>
                  </a:lnTo>
                  <a:lnTo>
                    <a:pt x="0" y="185"/>
                  </a:lnTo>
                  <a:lnTo>
                    <a:pt x="37" y="185"/>
                  </a:lnTo>
                  <a:lnTo>
                    <a:pt x="37" y="37"/>
                  </a:lnTo>
                  <a:lnTo>
                    <a:pt x="0" y="0"/>
                  </a:ln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
            <p:cNvSpPr/>
            <p:nvPr/>
          </p:nvSpPr>
          <p:spPr>
            <a:xfrm>
              <a:off x="4279525" y="4084000"/>
              <a:ext cx="1875" cy="4625"/>
            </a:xfrm>
            <a:custGeom>
              <a:avLst/>
              <a:gdLst/>
              <a:ahLst/>
              <a:cxnLst/>
              <a:rect l="l" t="t" r="r" b="b"/>
              <a:pathLst>
                <a:path w="75" h="185" extrusionOk="0">
                  <a:moveTo>
                    <a:pt x="0" y="0"/>
                  </a:moveTo>
                  <a:lnTo>
                    <a:pt x="0" y="148"/>
                  </a:lnTo>
                  <a:lnTo>
                    <a:pt x="74" y="185"/>
                  </a:lnTo>
                  <a:lnTo>
                    <a:pt x="74" y="74"/>
                  </a:lnTo>
                  <a:lnTo>
                    <a:pt x="74" y="0"/>
                  </a:ln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5"/>
            <p:cNvSpPr/>
            <p:nvPr/>
          </p:nvSpPr>
          <p:spPr>
            <a:xfrm>
              <a:off x="4276750" y="4086775"/>
              <a:ext cx="4650" cy="1850"/>
            </a:xfrm>
            <a:custGeom>
              <a:avLst/>
              <a:gdLst/>
              <a:ahLst/>
              <a:cxnLst/>
              <a:rect l="l" t="t" r="r" b="b"/>
              <a:pathLst>
                <a:path w="186" h="74" extrusionOk="0">
                  <a:moveTo>
                    <a:pt x="0" y="0"/>
                  </a:moveTo>
                  <a:lnTo>
                    <a:pt x="37" y="37"/>
                  </a:lnTo>
                  <a:lnTo>
                    <a:pt x="111" y="74"/>
                  </a:lnTo>
                  <a:lnTo>
                    <a:pt x="185" y="74"/>
                  </a:lnTo>
                  <a:lnTo>
                    <a:pt x="111" y="37"/>
                  </a:lnTo>
                  <a:lnTo>
                    <a:pt x="37" y="0"/>
                  </a:ln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5"/>
            <p:cNvSpPr/>
            <p:nvPr/>
          </p:nvSpPr>
          <p:spPr>
            <a:xfrm>
              <a:off x="4276750" y="4077525"/>
              <a:ext cx="4650" cy="1875"/>
            </a:xfrm>
            <a:custGeom>
              <a:avLst/>
              <a:gdLst/>
              <a:ahLst/>
              <a:cxnLst/>
              <a:rect l="l" t="t" r="r" b="b"/>
              <a:pathLst>
                <a:path w="186" h="75" extrusionOk="0">
                  <a:moveTo>
                    <a:pt x="0" y="0"/>
                  </a:moveTo>
                  <a:lnTo>
                    <a:pt x="37" y="37"/>
                  </a:lnTo>
                  <a:lnTo>
                    <a:pt x="111" y="74"/>
                  </a:lnTo>
                  <a:lnTo>
                    <a:pt x="185" y="74"/>
                  </a:lnTo>
                  <a:lnTo>
                    <a:pt x="111" y="37"/>
                  </a:lnTo>
                  <a:lnTo>
                    <a:pt x="37" y="0"/>
                  </a:ln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5"/>
            <p:cNvSpPr/>
            <p:nvPr/>
          </p:nvSpPr>
          <p:spPr>
            <a:xfrm>
              <a:off x="4268425" y="4082150"/>
              <a:ext cx="950" cy="1875"/>
            </a:xfrm>
            <a:custGeom>
              <a:avLst/>
              <a:gdLst/>
              <a:ahLst/>
              <a:cxnLst/>
              <a:rect l="l" t="t" r="r" b="b"/>
              <a:pathLst>
                <a:path w="38" h="75" extrusionOk="0">
                  <a:moveTo>
                    <a:pt x="0" y="0"/>
                  </a:moveTo>
                  <a:lnTo>
                    <a:pt x="37" y="74"/>
                  </a:lnTo>
                  <a:lnTo>
                    <a:pt x="37" y="0"/>
                  </a:ln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5"/>
            <p:cNvSpPr/>
            <p:nvPr/>
          </p:nvSpPr>
          <p:spPr>
            <a:xfrm>
              <a:off x="4185250" y="4049800"/>
              <a:ext cx="950" cy="1875"/>
            </a:xfrm>
            <a:custGeom>
              <a:avLst/>
              <a:gdLst/>
              <a:ahLst/>
              <a:cxnLst/>
              <a:rect l="l" t="t" r="r" b="b"/>
              <a:pathLst>
                <a:path w="38" h="75" extrusionOk="0">
                  <a:moveTo>
                    <a:pt x="0" y="0"/>
                  </a:moveTo>
                  <a:lnTo>
                    <a:pt x="0" y="74"/>
                  </a:lnTo>
                  <a:lnTo>
                    <a:pt x="37" y="74"/>
                  </a:lnTo>
                  <a:lnTo>
                    <a:pt x="3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5"/>
            <p:cNvSpPr/>
            <p:nvPr/>
          </p:nvSpPr>
          <p:spPr>
            <a:xfrm>
              <a:off x="4187100" y="4050725"/>
              <a:ext cx="1850" cy="2800"/>
            </a:xfrm>
            <a:custGeom>
              <a:avLst/>
              <a:gdLst/>
              <a:ahLst/>
              <a:cxnLst/>
              <a:rect l="l" t="t" r="r" b="b"/>
              <a:pathLst>
                <a:path w="74" h="112" extrusionOk="0">
                  <a:moveTo>
                    <a:pt x="0" y="0"/>
                  </a:moveTo>
                  <a:lnTo>
                    <a:pt x="0" y="111"/>
                  </a:lnTo>
                  <a:lnTo>
                    <a:pt x="74" y="111"/>
                  </a:lnTo>
                  <a:lnTo>
                    <a:pt x="7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5"/>
            <p:cNvSpPr/>
            <p:nvPr/>
          </p:nvSpPr>
          <p:spPr>
            <a:xfrm>
              <a:off x="4185250" y="4051650"/>
              <a:ext cx="1875" cy="1875"/>
            </a:xfrm>
            <a:custGeom>
              <a:avLst/>
              <a:gdLst/>
              <a:ahLst/>
              <a:cxnLst/>
              <a:rect l="l" t="t" r="r" b="b"/>
              <a:pathLst>
                <a:path w="75" h="75" extrusionOk="0">
                  <a:moveTo>
                    <a:pt x="0" y="0"/>
                  </a:moveTo>
                  <a:lnTo>
                    <a:pt x="37" y="74"/>
                  </a:lnTo>
                  <a:lnTo>
                    <a:pt x="74" y="74"/>
                  </a:lnTo>
                  <a:lnTo>
                    <a:pt x="3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5"/>
            <p:cNvSpPr/>
            <p:nvPr/>
          </p:nvSpPr>
          <p:spPr>
            <a:xfrm>
              <a:off x="4185250" y="4051650"/>
              <a:ext cx="950" cy="3725"/>
            </a:xfrm>
            <a:custGeom>
              <a:avLst/>
              <a:gdLst/>
              <a:ahLst/>
              <a:cxnLst/>
              <a:rect l="l" t="t" r="r" b="b"/>
              <a:pathLst>
                <a:path w="38" h="149" extrusionOk="0">
                  <a:moveTo>
                    <a:pt x="0" y="0"/>
                  </a:moveTo>
                  <a:lnTo>
                    <a:pt x="0" y="111"/>
                  </a:lnTo>
                  <a:lnTo>
                    <a:pt x="0" y="148"/>
                  </a:lnTo>
                  <a:lnTo>
                    <a:pt x="37" y="111"/>
                  </a:lnTo>
                  <a:lnTo>
                    <a:pt x="37" y="74"/>
                  </a:lnTo>
                  <a:lnTo>
                    <a:pt x="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
            <p:cNvSpPr/>
            <p:nvPr/>
          </p:nvSpPr>
          <p:spPr>
            <a:xfrm>
              <a:off x="4187100" y="4053500"/>
              <a:ext cx="1850" cy="2800"/>
            </a:xfrm>
            <a:custGeom>
              <a:avLst/>
              <a:gdLst/>
              <a:ahLst/>
              <a:cxnLst/>
              <a:rect l="l" t="t" r="r" b="b"/>
              <a:pathLst>
                <a:path w="74" h="112" extrusionOk="0">
                  <a:moveTo>
                    <a:pt x="0" y="0"/>
                  </a:moveTo>
                  <a:lnTo>
                    <a:pt x="0" y="74"/>
                  </a:lnTo>
                  <a:lnTo>
                    <a:pt x="74" y="111"/>
                  </a:lnTo>
                  <a:lnTo>
                    <a:pt x="74" y="37"/>
                  </a:lnTo>
                  <a:lnTo>
                    <a:pt x="7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
            <p:cNvSpPr/>
            <p:nvPr/>
          </p:nvSpPr>
          <p:spPr>
            <a:xfrm>
              <a:off x="4185250" y="4054425"/>
              <a:ext cx="1875" cy="1875"/>
            </a:xfrm>
            <a:custGeom>
              <a:avLst/>
              <a:gdLst/>
              <a:ahLst/>
              <a:cxnLst/>
              <a:rect l="l" t="t" r="r" b="b"/>
              <a:pathLst>
                <a:path w="75" h="75" extrusionOk="0">
                  <a:moveTo>
                    <a:pt x="37" y="0"/>
                  </a:moveTo>
                  <a:lnTo>
                    <a:pt x="0" y="37"/>
                  </a:lnTo>
                  <a:lnTo>
                    <a:pt x="37" y="37"/>
                  </a:lnTo>
                  <a:lnTo>
                    <a:pt x="74" y="74"/>
                  </a:lnTo>
                  <a:lnTo>
                    <a:pt x="74" y="37"/>
                  </a:lnTo>
                  <a:lnTo>
                    <a:pt x="3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
            <p:cNvSpPr/>
            <p:nvPr/>
          </p:nvSpPr>
          <p:spPr>
            <a:xfrm>
              <a:off x="4185250" y="4048875"/>
              <a:ext cx="1875" cy="1875"/>
            </a:xfrm>
            <a:custGeom>
              <a:avLst/>
              <a:gdLst/>
              <a:ahLst/>
              <a:cxnLst/>
              <a:rect l="l" t="t" r="r" b="b"/>
              <a:pathLst>
                <a:path w="75" h="75" extrusionOk="0">
                  <a:moveTo>
                    <a:pt x="37" y="0"/>
                  </a:moveTo>
                  <a:lnTo>
                    <a:pt x="0" y="37"/>
                  </a:lnTo>
                  <a:lnTo>
                    <a:pt x="37" y="37"/>
                  </a:lnTo>
                  <a:lnTo>
                    <a:pt x="74" y="74"/>
                  </a:lnTo>
                  <a:lnTo>
                    <a:pt x="74" y="37"/>
                  </a:lnTo>
                  <a:lnTo>
                    <a:pt x="3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
            <p:cNvSpPr/>
            <p:nvPr/>
          </p:nvSpPr>
          <p:spPr>
            <a:xfrm>
              <a:off x="4189850" y="4051650"/>
              <a:ext cx="950" cy="2800"/>
            </a:xfrm>
            <a:custGeom>
              <a:avLst/>
              <a:gdLst/>
              <a:ahLst/>
              <a:cxnLst/>
              <a:rect l="l" t="t" r="r" b="b"/>
              <a:pathLst>
                <a:path w="38" h="112" extrusionOk="0">
                  <a:moveTo>
                    <a:pt x="1" y="0"/>
                  </a:moveTo>
                  <a:lnTo>
                    <a:pt x="1" y="111"/>
                  </a:lnTo>
                  <a:lnTo>
                    <a:pt x="38" y="111"/>
                  </a:lnTo>
                  <a:lnTo>
                    <a:pt x="38"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
            <p:cNvSpPr/>
            <p:nvPr/>
          </p:nvSpPr>
          <p:spPr>
            <a:xfrm>
              <a:off x="4192625" y="4053500"/>
              <a:ext cx="950" cy="2800"/>
            </a:xfrm>
            <a:custGeom>
              <a:avLst/>
              <a:gdLst/>
              <a:ahLst/>
              <a:cxnLst/>
              <a:rect l="l" t="t" r="r" b="b"/>
              <a:pathLst>
                <a:path w="38" h="112" extrusionOk="0">
                  <a:moveTo>
                    <a:pt x="1" y="0"/>
                  </a:moveTo>
                  <a:lnTo>
                    <a:pt x="1" y="74"/>
                  </a:lnTo>
                  <a:lnTo>
                    <a:pt x="1" y="111"/>
                  </a:lnTo>
                  <a:lnTo>
                    <a:pt x="38" y="74"/>
                  </a:lnTo>
                  <a:lnTo>
                    <a:pt x="38" y="37"/>
                  </a:lnTo>
                  <a:lnTo>
                    <a:pt x="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
            <p:cNvSpPr/>
            <p:nvPr/>
          </p:nvSpPr>
          <p:spPr>
            <a:xfrm>
              <a:off x="4189850" y="4054425"/>
              <a:ext cx="2800" cy="1875"/>
            </a:xfrm>
            <a:custGeom>
              <a:avLst/>
              <a:gdLst/>
              <a:ahLst/>
              <a:cxnLst/>
              <a:rect l="l" t="t" r="r" b="b"/>
              <a:pathLst>
                <a:path w="112" h="75" extrusionOk="0">
                  <a:moveTo>
                    <a:pt x="1" y="0"/>
                  </a:moveTo>
                  <a:lnTo>
                    <a:pt x="38" y="37"/>
                  </a:lnTo>
                  <a:lnTo>
                    <a:pt x="112" y="74"/>
                  </a:lnTo>
                  <a:lnTo>
                    <a:pt x="112" y="37"/>
                  </a:lnTo>
                  <a:lnTo>
                    <a:pt x="38"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
            <p:cNvSpPr/>
            <p:nvPr/>
          </p:nvSpPr>
          <p:spPr>
            <a:xfrm>
              <a:off x="4189850" y="4054425"/>
              <a:ext cx="950" cy="3700"/>
            </a:xfrm>
            <a:custGeom>
              <a:avLst/>
              <a:gdLst/>
              <a:ahLst/>
              <a:cxnLst/>
              <a:rect l="l" t="t" r="r" b="b"/>
              <a:pathLst>
                <a:path w="38" h="148" extrusionOk="0">
                  <a:moveTo>
                    <a:pt x="1" y="0"/>
                  </a:moveTo>
                  <a:lnTo>
                    <a:pt x="1" y="37"/>
                  </a:lnTo>
                  <a:lnTo>
                    <a:pt x="1" y="74"/>
                  </a:lnTo>
                  <a:lnTo>
                    <a:pt x="1" y="148"/>
                  </a:lnTo>
                  <a:lnTo>
                    <a:pt x="38" y="148"/>
                  </a:lnTo>
                  <a:lnTo>
                    <a:pt x="38" y="37"/>
                  </a:lnTo>
                  <a:lnTo>
                    <a:pt x="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
            <p:cNvSpPr/>
            <p:nvPr/>
          </p:nvSpPr>
          <p:spPr>
            <a:xfrm>
              <a:off x="4192625" y="4056275"/>
              <a:ext cx="950" cy="2775"/>
            </a:xfrm>
            <a:custGeom>
              <a:avLst/>
              <a:gdLst/>
              <a:ahLst/>
              <a:cxnLst/>
              <a:rect l="l" t="t" r="r" b="b"/>
              <a:pathLst>
                <a:path w="38" h="111" extrusionOk="0">
                  <a:moveTo>
                    <a:pt x="1" y="0"/>
                  </a:moveTo>
                  <a:lnTo>
                    <a:pt x="1" y="74"/>
                  </a:lnTo>
                  <a:lnTo>
                    <a:pt x="1" y="111"/>
                  </a:lnTo>
                  <a:lnTo>
                    <a:pt x="38" y="111"/>
                  </a:lnTo>
                  <a:lnTo>
                    <a:pt x="38"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
            <p:cNvSpPr/>
            <p:nvPr/>
          </p:nvSpPr>
          <p:spPr>
            <a:xfrm>
              <a:off x="4189850" y="4058100"/>
              <a:ext cx="2800" cy="950"/>
            </a:xfrm>
            <a:custGeom>
              <a:avLst/>
              <a:gdLst/>
              <a:ahLst/>
              <a:cxnLst/>
              <a:rect l="l" t="t" r="r" b="b"/>
              <a:pathLst>
                <a:path w="112" h="38" extrusionOk="0">
                  <a:moveTo>
                    <a:pt x="38" y="1"/>
                  </a:moveTo>
                  <a:lnTo>
                    <a:pt x="1" y="1"/>
                  </a:lnTo>
                  <a:lnTo>
                    <a:pt x="38" y="1"/>
                  </a:lnTo>
                  <a:lnTo>
                    <a:pt x="112" y="38"/>
                  </a:lnTo>
                  <a:lnTo>
                    <a:pt x="112" y="38"/>
                  </a:lnTo>
                  <a:lnTo>
                    <a:pt x="112" y="38"/>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
            <p:cNvSpPr/>
            <p:nvPr/>
          </p:nvSpPr>
          <p:spPr>
            <a:xfrm>
              <a:off x="4189850" y="4051650"/>
              <a:ext cx="2800" cy="1875"/>
            </a:xfrm>
            <a:custGeom>
              <a:avLst/>
              <a:gdLst/>
              <a:ahLst/>
              <a:cxnLst/>
              <a:rect l="l" t="t" r="r" b="b"/>
              <a:pathLst>
                <a:path w="112" h="75" extrusionOk="0">
                  <a:moveTo>
                    <a:pt x="112" y="74"/>
                  </a:moveTo>
                  <a:lnTo>
                    <a:pt x="112" y="74"/>
                  </a:lnTo>
                  <a:lnTo>
                    <a:pt x="112" y="74"/>
                  </a:lnTo>
                  <a:lnTo>
                    <a:pt x="38" y="0"/>
                  </a:lnTo>
                  <a:lnTo>
                    <a:pt x="1" y="0"/>
                  </a:lnTo>
                  <a:lnTo>
                    <a:pt x="38"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
            <p:cNvSpPr/>
            <p:nvPr/>
          </p:nvSpPr>
          <p:spPr>
            <a:xfrm>
              <a:off x="4193550" y="4054425"/>
              <a:ext cx="950" cy="1875"/>
            </a:xfrm>
            <a:custGeom>
              <a:avLst/>
              <a:gdLst/>
              <a:ahLst/>
              <a:cxnLst/>
              <a:rect l="l" t="t" r="r" b="b"/>
              <a:pathLst>
                <a:path w="38" h="75" extrusionOk="0">
                  <a:moveTo>
                    <a:pt x="1" y="0"/>
                  </a:moveTo>
                  <a:lnTo>
                    <a:pt x="1" y="74"/>
                  </a:lnTo>
                  <a:lnTo>
                    <a:pt x="38" y="74"/>
                  </a:lnTo>
                  <a:lnTo>
                    <a:pt x="38"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
            <p:cNvSpPr/>
            <p:nvPr/>
          </p:nvSpPr>
          <p:spPr>
            <a:xfrm>
              <a:off x="4195400" y="4055350"/>
              <a:ext cx="1875" cy="2775"/>
            </a:xfrm>
            <a:custGeom>
              <a:avLst/>
              <a:gdLst/>
              <a:ahLst/>
              <a:cxnLst/>
              <a:rect l="l" t="t" r="r" b="b"/>
              <a:pathLst>
                <a:path w="75" h="111" extrusionOk="0">
                  <a:moveTo>
                    <a:pt x="1" y="0"/>
                  </a:moveTo>
                  <a:lnTo>
                    <a:pt x="1" y="111"/>
                  </a:lnTo>
                  <a:lnTo>
                    <a:pt x="75" y="111"/>
                  </a:lnTo>
                  <a:lnTo>
                    <a:pt x="7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
            <p:cNvSpPr/>
            <p:nvPr/>
          </p:nvSpPr>
          <p:spPr>
            <a:xfrm>
              <a:off x="4193550" y="4056275"/>
              <a:ext cx="3725" cy="2775"/>
            </a:xfrm>
            <a:custGeom>
              <a:avLst/>
              <a:gdLst/>
              <a:ahLst/>
              <a:cxnLst/>
              <a:rect l="l" t="t" r="r" b="b"/>
              <a:pathLst>
                <a:path w="149" h="111" extrusionOk="0">
                  <a:moveTo>
                    <a:pt x="1" y="0"/>
                  </a:moveTo>
                  <a:lnTo>
                    <a:pt x="38" y="74"/>
                  </a:lnTo>
                  <a:lnTo>
                    <a:pt x="75" y="111"/>
                  </a:lnTo>
                  <a:lnTo>
                    <a:pt x="149" y="74"/>
                  </a:lnTo>
                  <a:lnTo>
                    <a:pt x="75" y="74"/>
                  </a:lnTo>
                  <a:lnTo>
                    <a:pt x="38"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
            <p:cNvSpPr/>
            <p:nvPr/>
          </p:nvSpPr>
          <p:spPr>
            <a:xfrm>
              <a:off x="4193550" y="4056275"/>
              <a:ext cx="950" cy="3700"/>
            </a:xfrm>
            <a:custGeom>
              <a:avLst/>
              <a:gdLst/>
              <a:ahLst/>
              <a:cxnLst/>
              <a:rect l="l" t="t" r="r" b="b"/>
              <a:pathLst>
                <a:path w="38" h="148" extrusionOk="0">
                  <a:moveTo>
                    <a:pt x="1" y="0"/>
                  </a:moveTo>
                  <a:lnTo>
                    <a:pt x="1" y="111"/>
                  </a:lnTo>
                  <a:lnTo>
                    <a:pt x="1" y="148"/>
                  </a:lnTo>
                  <a:lnTo>
                    <a:pt x="38" y="111"/>
                  </a:lnTo>
                  <a:lnTo>
                    <a:pt x="38" y="74"/>
                  </a:lnTo>
                  <a:lnTo>
                    <a:pt x="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
            <p:cNvSpPr/>
            <p:nvPr/>
          </p:nvSpPr>
          <p:spPr>
            <a:xfrm>
              <a:off x="4195400" y="4058100"/>
              <a:ext cx="1875" cy="2800"/>
            </a:xfrm>
            <a:custGeom>
              <a:avLst/>
              <a:gdLst/>
              <a:ahLst/>
              <a:cxnLst/>
              <a:rect l="l" t="t" r="r" b="b"/>
              <a:pathLst>
                <a:path w="75" h="112" extrusionOk="0">
                  <a:moveTo>
                    <a:pt x="75" y="1"/>
                  </a:moveTo>
                  <a:lnTo>
                    <a:pt x="1" y="38"/>
                  </a:lnTo>
                  <a:lnTo>
                    <a:pt x="1" y="75"/>
                  </a:lnTo>
                  <a:lnTo>
                    <a:pt x="75" y="112"/>
                  </a:lnTo>
                  <a:lnTo>
                    <a:pt x="75" y="38"/>
                  </a:lnTo>
                  <a:lnTo>
                    <a:pt x="7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
            <p:cNvSpPr/>
            <p:nvPr/>
          </p:nvSpPr>
          <p:spPr>
            <a:xfrm>
              <a:off x="4193550" y="4059025"/>
              <a:ext cx="3725" cy="1875"/>
            </a:xfrm>
            <a:custGeom>
              <a:avLst/>
              <a:gdLst/>
              <a:ahLst/>
              <a:cxnLst/>
              <a:rect l="l" t="t" r="r" b="b"/>
              <a:pathLst>
                <a:path w="149" h="75" extrusionOk="0">
                  <a:moveTo>
                    <a:pt x="38" y="1"/>
                  </a:moveTo>
                  <a:lnTo>
                    <a:pt x="1" y="38"/>
                  </a:lnTo>
                  <a:lnTo>
                    <a:pt x="38" y="38"/>
                  </a:lnTo>
                  <a:lnTo>
                    <a:pt x="75" y="75"/>
                  </a:lnTo>
                  <a:lnTo>
                    <a:pt x="149" y="75"/>
                  </a:lnTo>
                  <a:lnTo>
                    <a:pt x="75" y="38"/>
                  </a:lnTo>
                  <a:lnTo>
                    <a:pt x="3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
            <p:cNvSpPr/>
            <p:nvPr/>
          </p:nvSpPr>
          <p:spPr>
            <a:xfrm>
              <a:off x="4193550" y="4053500"/>
              <a:ext cx="3725" cy="1875"/>
            </a:xfrm>
            <a:custGeom>
              <a:avLst/>
              <a:gdLst/>
              <a:ahLst/>
              <a:cxnLst/>
              <a:rect l="l" t="t" r="r" b="b"/>
              <a:pathLst>
                <a:path w="149" h="75" extrusionOk="0">
                  <a:moveTo>
                    <a:pt x="38" y="0"/>
                  </a:moveTo>
                  <a:lnTo>
                    <a:pt x="1" y="37"/>
                  </a:lnTo>
                  <a:lnTo>
                    <a:pt x="38" y="37"/>
                  </a:lnTo>
                  <a:lnTo>
                    <a:pt x="75" y="74"/>
                  </a:lnTo>
                  <a:lnTo>
                    <a:pt x="149" y="74"/>
                  </a:lnTo>
                  <a:lnTo>
                    <a:pt x="75" y="37"/>
                  </a:lnTo>
                  <a:lnTo>
                    <a:pt x="38"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
            <p:cNvSpPr/>
            <p:nvPr/>
          </p:nvSpPr>
          <p:spPr>
            <a:xfrm>
              <a:off x="4188950" y="4056275"/>
              <a:ext cx="925" cy="1850"/>
            </a:xfrm>
            <a:custGeom>
              <a:avLst/>
              <a:gdLst/>
              <a:ahLst/>
              <a:cxnLst/>
              <a:rect l="l" t="t" r="r" b="b"/>
              <a:pathLst>
                <a:path w="37" h="74" extrusionOk="0">
                  <a:moveTo>
                    <a:pt x="0" y="0"/>
                  </a:moveTo>
                  <a:lnTo>
                    <a:pt x="0" y="74"/>
                  </a:lnTo>
                  <a:lnTo>
                    <a:pt x="37" y="74"/>
                  </a:lnTo>
                  <a:lnTo>
                    <a:pt x="3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
            <p:cNvSpPr/>
            <p:nvPr/>
          </p:nvSpPr>
          <p:spPr>
            <a:xfrm>
              <a:off x="4185250" y="4059950"/>
              <a:ext cx="950" cy="3725"/>
            </a:xfrm>
            <a:custGeom>
              <a:avLst/>
              <a:gdLst/>
              <a:ahLst/>
              <a:cxnLst/>
              <a:rect l="l" t="t" r="r" b="b"/>
              <a:pathLst>
                <a:path w="38" h="149" extrusionOk="0">
                  <a:moveTo>
                    <a:pt x="0" y="1"/>
                  </a:moveTo>
                  <a:lnTo>
                    <a:pt x="0" y="38"/>
                  </a:lnTo>
                  <a:lnTo>
                    <a:pt x="0" y="112"/>
                  </a:lnTo>
                  <a:lnTo>
                    <a:pt x="0" y="149"/>
                  </a:lnTo>
                  <a:lnTo>
                    <a:pt x="37" y="149"/>
                  </a:lnTo>
                  <a:lnTo>
                    <a:pt x="37" y="38"/>
                  </a:lnTo>
                  <a:lnTo>
                    <a:pt x="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
            <p:cNvSpPr/>
            <p:nvPr/>
          </p:nvSpPr>
          <p:spPr>
            <a:xfrm>
              <a:off x="4187100" y="4062725"/>
              <a:ext cx="1850" cy="1875"/>
            </a:xfrm>
            <a:custGeom>
              <a:avLst/>
              <a:gdLst/>
              <a:ahLst/>
              <a:cxnLst/>
              <a:rect l="l" t="t" r="r" b="b"/>
              <a:pathLst>
                <a:path w="74" h="75" extrusionOk="0">
                  <a:moveTo>
                    <a:pt x="0" y="1"/>
                  </a:moveTo>
                  <a:lnTo>
                    <a:pt x="0" y="75"/>
                  </a:lnTo>
                  <a:lnTo>
                    <a:pt x="74" y="75"/>
                  </a:lnTo>
                  <a:lnTo>
                    <a:pt x="7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
            <p:cNvSpPr/>
            <p:nvPr/>
          </p:nvSpPr>
          <p:spPr>
            <a:xfrm>
              <a:off x="4185250" y="4063650"/>
              <a:ext cx="1875" cy="950"/>
            </a:xfrm>
            <a:custGeom>
              <a:avLst/>
              <a:gdLst/>
              <a:ahLst/>
              <a:cxnLst/>
              <a:rect l="l" t="t" r="r" b="b"/>
              <a:pathLst>
                <a:path w="75" h="38" extrusionOk="0">
                  <a:moveTo>
                    <a:pt x="0" y="1"/>
                  </a:moveTo>
                  <a:lnTo>
                    <a:pt x="37" y="1"/>
                  </a:lnTo>
                  <a:lnTo>
                    <a:pt x="74" y="38"/>
                  </a:lnTo>
                  <a:lnTo>
                    <a:pt x="74" y="38"/>
                  </a:lnTo>
                  <a:lnTo>
                    <a:pt x="74" y="38"/>
                  </a:lnTo>
                  <a:lnTo>
                    <a:pt x="3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
            <p:cNvSpPr/>
            <p:nvPr/>
          </p:nvSpPr>
          <p:spPr>
            <a:xfrm>
              <a:off x="4185250" y="4063650"/>
              <a:ext cx="950" cy="1875"/>
            </a:xfrm>
            <a:custGeom>
              <a:avLst/>
              <a:gdLst/>
              <a:ahLst/>
              <a:cxnLst/>
              <a:rect l="l" t="t" r="r" b="b"/>
              <a:pathLst>
                <a:path w="38" h="75" extrusionOk="0">
                  <a:moveTo>
                    <a:pt x="0" y="1"/>
                  </a:moveTo>
                  <a:lnTo>
                    <a:pt x="0" y="75"/>
                  </a:lnTo>
                  <a:lnTo>
                    <a:pt x="37" y="75"/>
                  </a:lnTo>
                  <a:lnTo>
                    <a:pt x="3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
            <p:cNvSpPr/>
            <p:nvPr/>
          </p:nvSpPr>
          <p:spPr>
            <a:xfrm>
              <a:off x="4187100" y="4064575"/>
              <a:ext cx="1850" cy="3725"/>
            </a:xfrm>
            <a:custGeom>
              <a:avLst/>
              <a:gdLst/>
              <a:ahLst/>
              <a:cxnLst/>
              <a:rect l="l" t="t" r="r" b="b"/>
              <a:pathLst>
                <a:path w="74" h="149" extrusionOk="0">
                  <a:moveTo>
                    <a:pt x="0" y="1"/>
                  </a:moveTo>
                  <a:lnTo>
                    <a:pt x="0" y="112"/>
                  </a:lnTo>
                  <a:lnTo>
                    <a:pt x="0" y="149"/>
                  </a:lnTo>
                  <a:lnTo>
                    <a:pt x="74" y="112"/>
                  </a:lnTo>
                  <a:lnTo>
                    <a:pt x="74" y="38"/>
                  </a:lnTo>
                  <a:lnTo>
                    <a:pt x="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
            <p:cNvSpPr/>
            <p:nvPr/>
          </p:nvSpPr>
          <p:spPr>
            <a:xfrm>
              <a:off x="4185250" y="4065500"/>
              <a:ext cx="1875" cy="2800"/>
            </a:xfrm>
            <a:custGeom>
              <a:avLst/>
              <a:gdLst/>
              <a:ahLst/>
              <a:cxnLst/>
              <a:rect l="l" t="t" r="r" b="b"/>
              <a:pathLst>
                <a:path w="75" h="112" extrusionOk="0">
                  <a:moveTo>
                    <a:pt x="0" y="1"/>
                  </a:moveTo>
                  <a:lnTo>
                    <a:pt x="37" y="75"/>
                  </a:lnTo>
                  <a:lnTo>
                    <a:pt x="74" y="112"/>
                  </a:lnTo>
                  <a:lnTo>
                    <a:pt x="74" y="75"/>
                  </a:lnTo>
                  <a:lnTo>
                    <a:pt x="3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
            <p:cNvSpPr/>
            <p:nvPr/>
          </p:nvSpPr>
          <p:spPr>
            <a:xfrm>
              <a:off x="4185250" y="4059950"/>
              <a:ext cx="1875" cy="2800"/>
            </a:xfrm>
            <a:custGeom>
              <a:avLst/>
              <a:gdLst/>
              <a:ahLst/>
              <a:cxnLst/>
              <a:rect l="l" t="t" r="r" b="b"/>
              <a:pathLst>
                <a:path w="75" h="112" extrusionOk="0">
                  <a:moveTo>
                    <a:pt x="0" y="1"/>
                  </a:moveTo>
                  <a:lnTo>
                    <a:pt x="37" y="38"/>
                  </a:lnTo>
                  <a:lnTo>
                    <a:pt x="74" y="112"/>
                  </a:lnTo>
                  <a:lnTo>
                    <a:pt x="74" y="38"/>
                  </a:lnTo>
                  <a:lnTo>
                    <a:pt x="3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
            <p:cNvSpPr/>
            <p:nvPr/>
          </p:nvSpPr>
          <p:spPr>
            <a:xfrm>
              <a:off x="4189850" y="4063650"/>
              <a:ext cx="950" cy="1875"/>
            </a:xfrm>
            <a:custGeom>
              <a:avLst/>
              <a:gdLst/>
              <a:ahLst/>
              <a:cxnLst/>
              <a:rect l="l" t="t" r="r" b="b"/>
              <a:pathLst>
                <a:path w="38" h="75" extrusionOk="0">
                  <a:moveTo>
                    <a:pt x="1" y="1"/>
                  </a:moveTo>
                  <a:lnTo>
                    <a:pt x="1" y="75"/>
                  </a:lnTo>
                  <a:lnTo>
                    <a:pt x="38" y="75"/>
                  </a:lnTo>
                  <a:lnTo>
                    <a:pt x="3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
            <p:cNvSpPr/>
            <p:nvPr/>
          </p:nvSpPr>
          <p:spPr>
            <a:xfrm>
              <a:off x="4192625" y="4064575"/>
              <a:ext cx="950" cy="2800"/>
            </a:xfrm>
            <a:custGeom>
              <a:avLst/>
              <a:gdLst/>
              <a:ahLst/>
              <a:cxnLst/>
              <a:rect l="l" t="t" r="r" b="b"/>
              <a:pathLst>
                <a:path w="38" h="112" extrusionOk="0">
                  <a:moveTo>
                    <a:pt x="1" y="1"/>
                  </a:moveTo>
                  <a:lnTo>
                    <a:pt x="1" y="112"/>
                  </a:lnTo>
                  <a:lnTo>
                    <a:pt x="38" y="112"/>
                  </a:lnTo>
                  <a:lnTo>
                    <a:pt x="3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
            <p:cNvSpPr/>
            <p:nvPr/>
          </p:nvSpPr>
          <p:spPr>
            <a:xfrm>
              <a:off x="4189850" y="4065500"/>
              <a:ext cx="2800" cy="2800"/>
            </a:xfrm>
            <a:custGeom>
              <a:avLst/>
              <a:gdLst/>
              <a:ahLst/>
              <a:cxnLst/>
              <a:rect l="l" t="t" r="r" b="b"/>
              <a:pathLst>
                <a:path w="112" h="112" extrusionOk="0">
                  <a:moveTo>
                    <a:pt x="1" y="1"/>
                  </a:moveTo>
                  <a:lnTo>
                    <a:pt x="38" y="75"/>
                  </a:lnTo>
                  <a:lnTo>
                    <a:pt x="112" y="112"/>
                  </a:lnTo>
                  <a:lnTo>
                    <a:pt x="112" y="75"/>
                  </a:lnTo>
                  <a:lnTo>
                    <a:pt x="3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
            <p:cNvSpPr/>
            <p:nvPr/>
          </p:nvSpPr>
          <p:spPr>
            <a:xfrm>
              <a:off x="4189850" y="4065500"/>
              <a:ext cx="950" cy="3725"/>
            </a:xfrm>
            <a:custGeom>
              <a:avLst/>
              <a:gdLst/>
              <a:ahLst/>
              <a:cxnLst/>
              <a:rect l="l" t="t" r="r" b="b"/>
              <a:pathLst>
                <a:path w="38" h="149" extrusionOk="0">
                  <a:moveTo>
                    <a:pt x="1" y="1"/>
                  </a:moveTo>
                  <a:lnTo>
                    <a:pt x="1" y="112"/>
                  </a:lnTo>
                  <a:lnTo>
                    <a:pt x="1" y="149"/>
                  </a:lnTo>
                  <a:lnTo>
                    <a:pt x="38" y="112"/>
                  </a:lnTo>
                  <a:lnTo>
                    <a:pt x="38" y="75"/>
                  </a:lnTo>
                  <a:lnTo>
                    <a:pt x="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
            <p:cNvSpPr/>
            <p:nvPr/>
          </p:nvSpPr>
          <p:spPr>
            <a:xfrm>
              <a:off x="4192625" y="4067350"/>
              <a:ext cx="950" cy="2800"/>
            </a:xfrm>
            <a:custGeom>
              <a:avLst/>
              <a:gdLst/>
              <a:ahLst/>
              <a:cxnLst/>
              <a:rect l="l" t="t" r="r" b="b"/>
              <a:pathLst>
                <a:path w="38" h="112" extrusionOk="0">
                  <a:moveTo>
                    <a:pt x="1" y="1"/>
                  </a:moveTo>
                  <a:lnTo>
                    <a:pt x="1" y="38"/>
                  </a:lnTo>
                  <a:lnTo>
                    <a:pt x="1" y="75"/>
                  </a:lnTo>
                  <a:lnTo>
                    <a:pt x="1" y="112"/>
                  </a:lnTo>
                  <a:lnTo>
                    <a:pt x="38" y="112"/>
                  </a:lnTo>
                  <a:lnTo>
                    <a:pt x="38" y="38"/>
                  </a:lnTo>
                  <a:lnTo>
                    <a:pt x="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
            <p:cNvSpPr/>
            <p:nvPr/>
          </p:nvSpPr>
          <p:spPr>
            <a:xfrm>
              <a:off x="4189850" y="4068275"/>
              <a:ext cx="2800" cy="1875"/>
            </a:xfrm>
            <a:custGeom>
              <a:avLst/>
              <a:gdLst/>
              <a:ahLst/>
              <a:cxnLst/>
              <a:rect l="l" t="t" r="r" b="b"/>
              <a:pathLst>
                <a:path w="112" h="75" extrusionOk="0">
                  <a:moveTo>
                    <a:pt x="38" y="1"/>
                  </a:moveTo>
                  <a:lnTo>
                    <a:pt x="1" y="38"/>
                  </a:lnTo>
                  <a:lnTo>
                    <a:pt x="38" y="38"/>
                  </a:lnTo>
                  <a:lnTo>
                    <a:pt x="112" y="75"/>
                  </a:lnTo>
                  <a:lnTo>
                    <a:pt x="112" y="38"/>
                  </a:lnTo>
                  <a:lnTo>
                    <a:pt x="3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
            <p:cNvSpPr/>
            <p:nvPr/>
          </p:nvSpPr>
          <p:spPr>
            <a:xfrm>
              <a:off x="4189850" y="4062725"/>
              <a:ext cx="2800" cy="1875"/>
            </a:xfrm>
            <a:custGeom>
              <a:avLst/>
              <a:gdLst/>
              <a:ahLst/>
              <a:cxnLst/>
              <a:rect l="l" t="t" r="r" b="b"/>
              <a:pathLst>
                <a:path w="112" h="75" extrusionOk="0">
                  <a:moveTo>
                    <a:pt x="38" y="1"/>
                  </a:moveTo>
                  <a:lnTo>
                    <a:pt x="1" y="38"/>
                  </a:lnTo>
                  <a:lnTo>
                    <a:pt x="38" y="38"/>
                  </a:lnTo>
                  <a:lnTo>
                    <a:pt x="112" y="75"/>
                  </a:lnTo>
                  <a:lnTo>
                    <a:pt x="112" y="38"/>
                  </a:lnTo>
                  <a:lnTo>
                    <a:pt x="3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
            <p:cNvSpPr/>
            <p:nvPr/>
          </p:nvSpPr>
          <p:spPr>
            <a:xfrm>
              <a:off x="4193550" y="4064575"/>
              <a:ext cx="950" cy="3725"/>
            </a:xfrm>
            <a:custGeom>
              <a:avLst/>
              <a:gdLst/>
              <a:ahLst/>
              <a:cxnLst/>
              <a:rect l="l" t="t" r="r" b="b"/>
              <a:pathLst>
                <a:path w="38" h="149" extrusionOk="0">
                  <a:moveTo>
                    <a:pt x="1" y="1"/>
                  </a:moveTo>
                  <a:lnTo>
                    <a:pt x="1" y="38"/>
                  </a:lnTo>
                  <a:lnTo>
                    <a:pt x="1" y="112"/>
                  </a:lnTo>
                  <a:lnTo>
                    <a:pt x="1" y="149"/>
                  </a:lnTo>
                  <a:lnTo>
                    <a:pt x="38" y="149"/>
                  </a:lnTo>
                  <a:lnTo>
                    <a:pt x="38" y="38"/>
                  </a:lnTo>
                  <a:lnTo>
                    <a:pt x="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
            <p:cNvSpPr/>
            <p:nvPr/>
          </p:nvSpPr>
          <p:spPr>
            <a:xfrm>
              <a:off x="4195400" y="4067350"/>
              <a:ext cx="1875" cy="1875"/>
            </a:xfrm>
            <a:custGeom>
              <a:avLst/>
              <a:gdLst/>
              <a:ahLst/>
              <a:cxnLst/>
              <a:rect l="l" t="t" r="r" b="b"/>
              <a:pathLst>
                <a:path w="75" h="75" extrusionOk="0">
                  <a:moveTo>
                    <a:pt x="1" y="1"/>
                  </a:moveTo>
                  <a:lnTo>
                    <a:pt x="1" y="75"/>
                  </a:lnTo>
                  <a:lnTo>
                    <a:pt x="75" y="75"/>
                  </a:lnTo>
                  <a:lnTo>
                    <a:pt x="7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
            <p:cNvSpPr/>
            <p:nvPr/>
          </p:nvSpPr>
          <p:spPr>
            <a:xfrm>
              <a:off x="4193550" y="4068275"/>
              <a:ext cx="3725" cy="950"/>
            </a:xfrm>
            <a:custGeom>
              <a:avLst/>
              <a:gdLst/>
              <a:ahLst/>
              <a:cxnLst/>
              <a:rect l="l" t="t" r="r" b="b"/>
              <a:pathLst>
                <a:path w="149" h="38" extrusionOk="0">
                  <a:moveTo>
                    <a:pt x="1" y="1"/>
                  </a:moveTo>
                  <a:lnTo>
                    <a:pt x="38" y="1"/>
                  </a:lnTo>
                  <a:lnTo>
                    <a:pt x="75" y="38"/>
                  </a:lnTo>
                  <a:lnTo>
                    <a:pt x="149" y="38"/>
                  </a:lnTo>
                  <a:lnTo>
                    <a:pt x="75" y="38"/>
                  </a:lnTo>
                  <a:lnTo>
                    <a:pt x="3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
            <p:cNvSpPr/>
            <p:nvPr/>
          </p:nvSpPr>
          <p:spPr>
            <a:xfrm>
              <a:off x="4193550" y="4068275"/>
              <a:ext cx="950" cy="1875"/>
            </a:xfrm>
            <a:custGeom>
              <a:avLst/>
              <a:gdLst/>
              <a:ahLst/>
              <a:cxnLst/>
              <a:rect l="l" t="t" r="r" b="b"/>
              <a:pathLst>
                <a:path w="38" h="75" extrusionOk="0">
                  <a:moveTo>
                    <a:pt x="1" y="1"/>
                  </a:moveTo>
                  <a:lnTo>
                    <a:pt x="1" y="75"/>
                  </a:lnTo>
                  <a:lnTo>
                    <a:pt x="38" y="75"/>
                  </a:lnTo>
                  <a:lnTo>
                    <a:pt x="3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5"/>
            <p:cNvSpPr/>
            <p:nvPr/>
          </p:nvSpPr>
          <p:spPr>
            <a:xfrm>
              <a:off x="4195400" y="4069200"/>
              <a:ext cx="1875" cy="3725"/>
            </a:xfrm>
            <a:custGeom>
              <a:avLst/>
              <a:gdLst/>
              <a:ahLst/>
              <a:cxnLst/>
              <a:rect l="l" t="t" r="r" b="b"/>
              <a:pathLst>
                <a:path w="75" h="149" extrusionOk="0">
                  <a:moveTo>
                    <a:pt x="1" y="1"/>
                  </a:moveTo>
                  <a:lnTo>
                    <a:pt x="1" y="112"/>
                  </a:lnTo>
                  <a:lnTo>
                    <a:pt x="75" y="148"/>
                  </a:lnTo>
                  <a:lnTo>
                    <a:pt x="75" y="112"/>
                  </a:lnTo>
                  <a:lnTo>
                    <a:pt x="75" y="38"/>
                  </a:lnTo>
                  <a:lnTo>
                    <a:pt x="7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5"/>
            <p:cNvSpPr/>
            <p:nvPr/>
          </p:nvSpPr>
          <p:spPr>
            <a:xfrm>
              <a:off x="4193550" y="4070125"/>
              <a:ext cx="3725" cy="2800"/>
            </a:xfrm>
            <a:custGeom>
              <a:avLst/>
              <a:gdLst/>
              <a:ahLst/>
              <a:cxnLst/>
              <a:rect l="l" t="t" r="r" b="b"/>
              <a:pathLst>
                <a:path w="149" h="112" extrusionOk="0">
                  <a:moveTo>
                    <a:pt x="1" y="1"/>
                  </a:moveTo>
                  <a:lnTo>
                    <a:pt x="38" y="75"/>
                  </a:lnTo>
                  <a:lnTo>
                    <a:pt x="75" y="111"/>
                  </a:lnTo>
                  <a:lnTo>
                    <a:pt x="149" y="111"/>
                  </a:lnTo>
                  <a:lnTo>
                    <a:pt x="75" y="75"/>
                  </a:lnTo>
                  <a:lnTo>
                    <a:pt x="3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
            <p:cNvSpPr/>
            <p:nvPr/>
          </p:nvSpPr>
          <p:spPr>
            <a:xfrm>
              <a:off x="4193550" y="4064575"/>
              <a:ext cx="3725" cy="2800"/>
            </a:xfrm>
            <a:custGeom>
              <a:avLst/>
              <a:gdLst/>
              <a:ahLst/>
              <a:cxnLst/>
              <a:rect l="l" t="t" r="r" b="b"/>
              <a:pathLst>
                <a:path w="149" h="112" extrusionOk="0">
                  <a:moveTo>
                    <a:pt x="1" y="1"/>
                  </a:moveTo>
                  <a:lnTo>
                    <a:pt x="38" y="38"/>
                  </a:lnTo>
                  <a:lnTo>
                    <a:pt x="75" y="112"/>
                  </a:lnTo>
                  <a:lnTo>
                    <a:pt x="149" y="112"/>
                  </a:lnTo>
                  <a:lnTo>
                    <a:pt x="75" y="38"/>
                  </a:lnTo>
                  <a:lnTo>
                    <a:pt x="3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
            <p:cNvSpPr/>
            <p:nvPr/>
          </p:nvSpPr>
          <p:spPr>
            <a:xfrm>
              <a:off x="4188950" y="4068275"/>
              <a:ext cx="925" cy="950"/>
            </a:xfrm>
            <a:custGeom>
              <a:avLst/>
              <a:gdLst/>
              <a:ahLst/>
              <a:cxnLst/>
              <a:rect l="l" t="t" r="r" b="b"/>
              <a:pathLst>
                <a:path w="37" h="38" extrusionOk="0">
                  <a:moveTo>
                    <a:pt x="0" y="1"/>
                  </a:moveTo>
                  <a:lnTo>
                    <a:pt x="0" y="38"/>
                  </a:lnTo>
                  <a:lnTo>
                    <a:pt x="37" y="38"/>
                  </a:lnTo>
                  <a:lnTo>
                    <a:pt x="3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
            <p:cNvSpPr/>
            <p:nvPr/>
          </p:nvSpPr>
          <p:spPr>
            <a:xfrm>
              <a:off x="4267500" y="4096000"/>
              <a:ext cx="13900" cy="10200"/>
            </a:xfrm>
            <a:custGeom>
              <a:avLst/>
              <a:gdLst/>
              <a:ahLst/>
              <a:cxnLst/>
              <a:rect l="l" t="t" r="r" b="b"/>
              <a:pathLst>
                <a:path w="556" h="408" extrusionOk="0">
                  <a:moveTo>
                    <a:pt x="1" y="1"/>
                  </a:moveTo>
                  <a:lnTo>
                    <a:pt x="1" y="75"/>
                  </a:lnTo>
                  <a:lnTo>
                    <a:pt x="555" y="407"/>
                  </a:lnTo>
                  <a:lnTo>
                    <a:pt x="555" y="333"/>
                  </a:lnTo>
                  <a:lnTo>
                    <a:pt x="1" y="1"/>
                  </a:ln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
            <p:cNvSpPr/>
            <p:nvPr/>
          </p:nvSpPr>
          <p:spPr>
            <a:xfrm>
              <a:off x="4267500" y="4100625"/>
              <a:ext cx="13900" cy="10200"/>
            </a:xfrm>
            <a:custGeom>
              <a:avLst/>
              <a:gdLst/>
              <a:ahLst/>
              <a:cxnLst/>
              <a:rect l="l" t="t" r="r" b="b"/>
              <a:pathLst>
                <a:path w="556" h="408" extrusionOk="0">
                  <a:moveTo>
                    <a:pt x="1" y="1"/>
                  </a:moveTo>
                  <a:lnTo>
                    <a:pt x="1" y="148"/>
                  </a:lnTo>
                  <a:lnTo>
                    <a:pt x="555" y="407"/>
                  </a:lnTo>
                  <a:lnTo>
                    <a:pt x="555" y="333"/>
                  </a:lnTo>
                  <a:lnTo>
                    <a:pt x="1" y="1"/>
                  </a:ln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
            <p:cNvSpPr/>
            <p:nvPr/>
          </p:nvSpPr>
          <p:spPr>
            <a:xfrm>
              <a:off x="4267500" y="4105250"/>
              <a:ext cx="13900" cy="10200"/>
            </a:xfrm>
            <a:custGeom>
              <a:avLst/>
              <a:gdLst/>
              <a:ahLst/>
              <a:cxnLst/>
              <a:rect l="l" t="t" r="r" b="b"/>
              <a:pathLst>
                <a:path w="556" h="408" extrusionOk="0">
                  <a:moveTo>
                    <a:pt x="1" y="0"/>
                  </a:moveTo>
                  <a:lnTo>
                    <a:pt x="1" y="148"/>
                  </a:lnTo>
                  <a:lnTo>
                    <a:pt x="555" y="407"/>
                  </a:lnTo>
                  <a:lnTo>
                    <a:pt x="555" y="333"/>
                  </a:lnTo>
                  <a:lnTo>
                    <a:pt x="1" y="0"/>
                  </a:lnTo>
                  <a:close/>
                </a:path>
              </a:pathLst>
            </a:custGeom>
            <a:solidFill>
              <a:srgbClr val="FF9D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
            <p:cNvSpPr/>
            <p:nvPr/>
          </p:nvSpPr>
          <p:spPr>
            <a:xfrm>
              <a:off x="4267500" y="4109875"/>
              <a:ext cx="13900" cy="10175"/>
            </a:xfrm>
            <a:custGeom>
              <a:avLst/>
              <a:gdLst/>
              <a:ahLst/>
              <a:cxnLst/>
              <a:rect l="l" t="t" r="r" b="b"/>
              <a:pathLst>
                <a:path w="556" h="407" extrusionOk="0">
                  <a:moveTo>
                    <a:pt x="1" y="0"/>
                  </a:moveTo>
                  <a:lnTo>
                    <a:pt x="1" y="148"/>
                  </a:lnTo>
                  <a:lnTo>
                    <a:pt x="555" y="407"/>
                  </a:lnTo>
                  <a:lnTo>
                    <a:pt x="555" y="333"/>
                  </a:lnTo>
                  <a:lnTo>
                    <a:pt x="1" y="0"/>
                  </a:lnTo>
                  <a:close/>
                </a:path>
              </a:pathLst>
            </a:custGeom>
            <a:solidFill>
              <a:srgbClr val="357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
            <p:cNvSpPr/>
            <p:nvPr/>
          </p:nvSpPr>
          <p:spPr>
            <a:xfrm>
              <a:off x="4183400" y="4068275"/>
              <a:ext cx="98000" cy="57325"/>
            </a:xfrm>
            <a:custGeom>
              <a:avLst/>
              <a:gdLst/>
              <a:ahLst/>
              <a:cxnLst/>
              <a:rect l="l" t="t" r="r" b="b"/>
              <a:pathLst>
                <a:path w="3920" h="2293" extrusionOk="0">
                  <a:moveTo>
                    <a:pt x="0" y="1"/>
                  </a:moveTo>
                  <a:lnTo>
                    <a:pt x="0" y="38"/>
                  </a:lnTo>
                  <a:lnTo>
                    <a:pt x="3919" y="2293"/>
                  </a:lnTo>
                  <a:lnTo>
                    <a:pt x="3919" y="2256"/>
                  </a:lnTo>
                  <a:lnTo>
                    <a:pt x="0" y="1"/>
                  </a:ln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
            <p:cNvSpPr/>
            <p:nvPr/>
          </p:nvSpPr>
          <p:spPr>
            <a:xfrm>
              <a:off x="4183400" y="4070125"/>
              <a:ext cx="98000" cy="58250"/>
            </a:xfrm>
            <a:custGeom>
              <a:avLst/>
              <a:gdLst/>
              <a:ahLst/>
              <a:cxnLst/>
              <a:rect l="l" t="t" r="r" b="b"/>
              <a:pathLst>
                <a:path w="3920" h="2330" extrusionOk="0">
                  <a:moveTo>
                    <a:pt x="0" y="1"/>
                  </a:moveTo>
                  <a:lnTo>
                    <a:pt x="0" y="75"/>
                  </a:lnTo>
                  <a:lnTo>
                    <a:pt x="3919" y="2330"/>
                  </a:lnTo>
                  <a:lnTo>
                    <a:pt x="3919" y="2293"/>
                  </a:lnTo>
                  <a:lnTo>
                    <a:pt x="0" y="1"/>
                  </a:ln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
            <p:cNvSpPr/>
            <p:nvPr/>
          </p:nvSpPr>
          <p:spPr>
            <a:xfrm>
              <a:off x="4183400" y="4016525"/>
              <a:ext cx="16650" cy="13875"/>
            </a:xfrm>
            <a:custGeom>
              <a:avLst/>
              <a:gdLst/>
              <a:ahLst/>
              <a:cxnLst/>
              <a:rect l="l" t="t" r="r" b="b"/>
              <a:pathLst>
                <a:path w="666" h="555" extrusionOk="0">
                  <a:moveTo>
                    <a:pt x="0" y="0"/>
                  </a:moveTo>
                  <a:lnTo>
                    <a:pt x="0" y="111"/>
                  </a:lnTo>
                  <a:lnTo>
                    <a:pt x="666" y="555"/>
                  </a:lnTo>
                  <a:lnTo>
                    <a:pt x="666" y="407"/>
                  </a:lnTo>
                  <a:lnTo>
                    <a:pt x="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
            <p:cNvSpPr/>
            <p:nvPr/>
          </p:nvSpPr>
          <p:spPr>
            <a:xfrm>
              <a:off x="4183400" y="4023000"/>
              <a:ext cx="16650" cy="13875"/>
            </a:xfrm>
            <a:custGeom>
              <a:avLst/>
              <a:gdLst/>
              <a:ahLst/>
              <a:cxnLst/>
              <a:rect l="l" t="t" r="r" b="b"/>
              <a:pathLst>
                <a:path w="666" h="555" extrusionOk="0">
                  <a:moveTo>
                    <a:pt x="0" y="0"/>
                  </a:moveTo>
                  <a:lnTo>
                    <a:pt x="0" y="148"/>
                  </a:lnTo>
                  <a:lnTo>
                    <a:pt x="666" y="555"/>
                  </a:lnTo>
                  <a:lnTo>
                    <a:pt x="666" y="370"/>
                  </a:lnTo>
                  <a:lnTo>
                    <a:pt x="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
            <p:cNvSpPr/>
            <p:nvPr/>
          </p:nvSpPr>
          <p:spPr>
            <a:xfrm>
              <a:off x="4183400" y="4028525"/>
              <a:ext cx="16650" cy="13900"/>
            </a:xfrm>
            <a:custGeom>
              <a:avLst/>
              <a:gdLst/>
              <a:ahLst/>
              <a:cxnLst/>
              <a:rect l="l" t="t" r="r" b="b"/>
              <a:pathLst>
                <a:path w="666" h="556" extrusionOk="0">
                  <a:moveTo>
                    <a:pt x="0" y="1"/>
                  </a:moveTo>
                  <a:lnTo>
                    <a:pt x="0" y="149"/>
                  </a:lnTo>
                  <a:lnTo>
                    <a:pt x="666" y="555"/>
                  </a:lnTo>
                  <a:lnTo>
                    <a:pt x="666" y="445"/>
                  </a:lnTo>
                  <a:lnTo>
                    <a:pt x="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
            <p:cNvSpPr/>
            <p:nvPr/>
          </p:nvSpPr>
          <p:spPr>
            <a:xfrm>
              <a:off x="4142050" y="3984725"/>
              <a:ext cx="23800" cy="24425"/>
            </a:xfrm>
            <a:custGeom>
              <a:avLst/>
              <a:gdLst/>
              <a:ahLst/>
              <a:cxnLst/>
              <a:rect l="l" t="t" r="r" b="b"/>
              <a:pathLst>
                <a:path w="952" h="977" extrusionOk="0">
                  <a:moveTo>
                    <a:pt x="96" y="1"/>
                  </a:moveTo>
                  <a:cubicBezTo>
                    <a:pt x="33" y="1"/>
                    <a:pt x="0" y="35"/>
                    <a:pt x="27" y="89"/>
                  </a:cubicBezTo>
                  <a:lnTo>
                    <a:pt x="64" y="459"/>
                  </a:lnTo>
                  <a:lnTo>
                    <a:pt x="952" y="977"/>
                  </a:lnTo>
                  <a:lnTo>
                    <a:pt x="878" y="644"/>
                  </a:lnTo>
                  <a:cubicBezTo>
                    <a:pt x="878" y="570"/>
                    <a:pt x="804" y="422"/>
                    <a:pt x="730" y="348"/>
                  </a:cubicBezTo>
                  <a:lnTo>
                    <a:pt x="175" y="15"/>
                  </a:lnTo>
                  <a:cubicBezTo>
                    <a:pt x="146" y="5"/>
                    <a:pt x="119" y="1"/>
                    <a:pt x="96" y="1"/>
                  </a:cubicBezTo>
                  <a:close/>
                </a:path>
              </a:pathLst>
            </a:custGeom>
            <a:solidFill>
              <a:srgbClr val="121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
            <p:cNvSpPr/>
            <p:nvPr/>
          </p:nvSpPr>
          <p:spPr>
            <a:xfrm>
              <a:off x="4144575" y="4017450"/>
              <a:ext cx="24975" cy="26825"/>
            </a:xfrm>
            <a:custGeom>
              <a:avLst/>
              <a:gdLst/>
              <a:ahLst/>
              <a:cxnLst/>
              <a:rect l="l" t="t" r="r" b="b"/>
              <a:pathLst>
                <a:path w="999" h="1073" extrusionOk="0">
                  <a:moveTo>
                    <a:pt x="0" y="0"/>
                  </a:moveTo>
                  <a:lnTo>
                    <a:pt x="74" y="555"/>
                  </a:lnTo>
                  <a:lnTo>
                    <a:pt x="999" y="1072"/>
                  </a:lnTo>
                  <a:lnTo>
                    <a:pt x="888" y="518"/>
                  </a:lnTo>
                  <a:lnTo>
                    <a:pt x="0" y="0"/>
                  </a:lnTo>
                  <a:close/>
                </a:path>
              </a:pathLst>
            </a:custGeom>
            <a:solidFill>
              <a:srgbClr val="121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
            <p:cNvSpPr/>
            <p:nvPr/>
          </p:nvSpPr>
          <p:spPr>
            <a:xfrm>
              <a:off x="4147350" y="4035000"/>
              <a:ext cx="23125" cy="25900"/>
            </a:xfrm>
            <a:custGeom>
              <a:avLst/>
              <a:gdLst/>
              <a:ahLst/>
              <a:cxnLst/>
              <a:rect l="l" t="t" r="r" b="b"/>
              <a:pathLst>
                <a:path w="925" h="1036" extrusionOk="0">
                  <a:moveTo>
                    <a:pt x="0" y="1"/>
                  </a:moveTo>
                  <a:lnTo>
                    <a:pt x="37" y="555"/>
                  </a:lnTo>
                  <a:lnTo>
                    <a:pt x="925" y="1036"/>
                  </a:lnTo>
                  <a:lnTo>
                    <a:pt x="888" y="481"/>
                  </a:lnTo>
                  <a:lnTo>
                    <a:pt x="0" y="1"/>
                  </a:lnTo>
                  <a:close/>
                </a:path>
              </a:pathLst>
            </a:custGeom>
            <a:solidFill>
              <a:srgbClr val="121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
            <p:cNvSpPr/>
            <p:nvPr/>
          </p:nvSpPr>
          <p:spPr>
            <a:xfrm>
              <a:off x="4148275" y="4051650"/>
              <a:ext cx="23775" cy="24825"/>
            </a:xfrm>
            <a:custGeom>
              <a:avLst/>
              <a:gdLst/>
              <a:ahLst/>
              <a:cxnLst/>
              <a:rect l="l" t="t" r="r" b="b"/>
              <a:pathLst>
                <a:path w="951" h="993" extrusionOk="0">
                  <a:moveTo>
                    <a:pt x="0" y="0"/>
                  </a:moveTo>
                  <a:lnTo>
                    <a:pt x="37" y="333"/>
                  </a:lnTo>
                  <a:cubicBezTo>
                    <a:pt x="37" y="407"/>
                    <a:pt x="148" y="555"/>
                    <a:pt x="222" y="666"/>
                  </a:cubicBezTo>
                  <a:lnTo>
                    <a:pt x="777" y="961"/>
                  </a:lnTo>
                  <a:cubicBezTo>
                    <a:pt x="809" y="983"/>
                    <a:pt x="838" y="992"/>
                    <a:pt x="863" y="992"/>
                  </a:cubicBezTo>
                  <a:cubicBezTo>
                    <a:pt x="921" y="992"/>
                    <a:pt x="951" y="940"/>
                    <a:pt x="925" y="887"/>
                  </a:cubicBezTo>
                  <a:lnTo>
                    <a:pt x="888" y="518"/>
                  </a:lnTo>
                  <a:lnTo>
                    <a:pt x="0" y="0"/>
                  </a:lnTo>
                  <a:close/>
                </a:path>
              </a:pathLst>
            </a:custGeom>
            <a:solidFill>
              <a:srgbClr val="121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
            <p:cNvSpPr/>
            <p:nvPr/>
          </p:nvSpPr>
          <p:spPr>
            <a:xfrm>
              <a:off x="4143650" y="3998950"/>
              <a:ext cx="23125" cy="27750"/>
            </a:xfrm>
            <a:custGeom>
              <a:avLst/>
              <a:gdLst/>
              <a:ahLst/>
              <a:cxnLst/>
              <a:rect l="l" t="t" r="r" b="b"/>
              <a:pathLst>
                <a:path w="925" h="1110" extrusionOk="0">
                  <a:moveTo>
                    <a:pt x="0" y="1"/>
                  </a:moveTo>
                  <a:lnTo>
                    <a:pt x="37" y="592"/>
                  </a:lnTo>
                  <a:lnTo>
                    <a:pt x="925" y="1110"/>
                  </a:lnTo>
                  <a:lnTo>
                    <a:pt x="888" y="518"/>
                  </a:lnTo>
                  <a:lnTo>
                    <a:pt x="0" y="1"/>
                  </a:lnTo>
                  <a:close/>
                </a:path>
              </a:pathLst>
            </a:custGeom>
            <a:solidFill>
              <a:srgbClr val="121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
            <p:cNvSpPr/>
            <p:nvPr/>
          </p:nvSpPr>
          <p:spPr>
            <a:xfrm>
              <a:off x="4291525" y="4072125"/>
              <a:ext cx="24050" cy="22975"/>
            </a:xfrm>
            <a:custGeom>
              <a:avLst/>
              <a:gdLst/>
              <a:ahLst/>
              <a:cxnLst/>
              <a:rect l="l" t="t" r="r" b="b"/>
              <a:pathLst>
                <a:path w="962" h="919" extrusionOk="0">
                  <a:moveTo>
                    <a:pt x="152" y="1"/>
                  </a:moveTo>
                  <a:cubicBezTo>
                    <a:pt x="93" y="1"/>
                    <a:pt x="38" y="53"/>
                    <a:pt x="38" y="105"/>
                  </a:cubicBezTo>
                  <a:lnTo>
                    <a:pt x="1" y="401"/>
                  </a:lnTo>
                  <a:lnTo>
                    <a:pt x="888" y="919"/>
                  </a:lnTo>
                  <a:lnTo>
                    <a:pt x="925" y="623"/>
                  </a:lnTo>
                  <a:cubicBezTo>
                    <a:pt x="962" y="512"/>
                    <a:pt x="888" y="401"/>
                    <a:pt x="777" y="364"/>
                  </a:cubicBezTo>
                  <a:lnTo>
                    <a:pt x="223" y="31"/>
                  </a:lnTo>
                  <a:cubicBezTo>
                    <a:pt x="201" y="10"/>
                    <a:pt x="176" y="1"/>
                    <a:pt x="152" y="1"/>
                  </a:cubicBezTo>
                  <a:close/>
                </a:path>
              </a:pathLst>
            </a:custGeom>
            <a:solidFill>
              <a:srgbClr val="121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
            <p:cNvSpPr/>
            <p:nvPr/>
          </p:nvSpPr>
          <p:spPr>
            <a:xfrm>
              <a:off x="4287825" y="4100625"/>
              <a:ext cx="25000" cy="24975"/>
            </a:xfrm>
            <a:custGeom>
              <a:avLst/>
              <a:gdLst/>
              <a:ahLst/>
              <a:cxnLst/>
              <a:rect l="l" t="t" r="r" b="b"/>
              <a:pathLst>
                <a:path w="1000" h="999" extrusionOk="0">
                  <a:moveTo>
                    <a:pt x="75" y="1"/>
                  </a:moveTo>
                  <a:lnTo>
                    <a:pt x="1" y="518"/>
                  </a:lnTo>
                  <a:lnTo>
                    <a:pt x="888" y="999"/>
                  </a:lnTo>
                  <a:lnTo>
                    <a:pt x="999" y="518"/>
                  </a:lnTo>
                  <a:lnTo>
                    <a:pt x="75" y="1"/>
                  </a:lnTo>
                  <a:close/>
                </a:path>
              </a:pathLst>
            </a:custGeom>
            <a:solidFill>
              <a:srgbClr val="121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
            <p:cNvSpPr/>
            <p:nvPr/>
          </p:nvSpPr>
          <p:spPr>
            <a:xfrm>
              <a:off x="4286900" y="4115425"/>
              <a:ext cx="23150" cy="25900"/>
            </a:xfrm>
            <a:custGeom>
              <a:avLst/>
              <a:gdLst/>
              <a:ahLst/>
              <a:cxnLst/>
              <a:rect l="l" t="t" r="r" b="b"/>
              <a:pathLst>
                <a:path w="926" h="1036" extrusionOk="0">
                  <a:moveTo>
                    <a:pt x="38" y="0"/>
                  </a:moveTo>
                  <a:lnTo>
                    <a:pt x="1" y="518"/>
                  </a:lnTo>
                  <a:lnTo>
                    <a:pt x="888" y="1035"/>
                  </a:lnTo>
                  <a:lnTo>
                    <a:pt x="925" y="518"/>
                  </a:lnTo>
                  <a:lnTo>
                    <a:pt x="38" y="0"/>
                  </a:lnTo>
                  <a:close/>
                </a:path>
              </a:pathLst>
            </a:custGeom>
            <a:solidFill>
              <a:srgbClr val="121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
            <p:cNvSpPr/>
            <p:nvPr/>
          </p:nvSpPr>
          <p:spPr>
            <a:xfrm>
              <a:off x="4285050" y="4132050"/>
              <a:ext cx="24075" cy="22050"/>
            </a:xfrm>
            <a:custGeom>
              <a:avLst/>
              <a:gdLst/>
              <a:ahLst/>
              <a:cxnLst/>
              <a:rect l="l" t="t" r="r" b="b"/>
              <a:pathLst>
                <a:path w="963" h="882" extrusionOk="0">
                  <a:moveTo>
                    <a:pt x="75" y="1"/>
                  </a:moveTo>
                  <a:lnTo>
                    <a:pt x="38" y="259"/>
                  </a:lnTo>
                  <a:cubicBezTo>
                    <a:pt x="1" y="370"/>
                    <a:pt x="75" y="481"/>
                    <a:pt x="186" y="555"/>
                  </a:cubicBezTo>
                  <a:lnTo>
                    <a:pt x="703" y="851"/>
                  </a:lnTo>
                  <a:cubicBezTo>
                    <a:pt x="736" y="873"/>
                    <a:pt x="765" y="882"/>
                    <a:pt x="790" y="882"/>
                  </a:cubicBezTo>
                  <a:cubicBezTo>
                    <a:pt x="851" y="882"/>
                    <a:pt x="888" y="829"/>
                    <a:pt x="888" y="777"/>
                  </a:cubicBezTo>
                  <a:lnTo>
                    <a:pt x="962" y="481"/>
                  </a:lnTo>
                  <a:lnTo>
                    <a:pt x="75" y="1"/>
                  </a:lnTo>
                  <a:close/>
                </a:path>
              </a:pathLst>
            </a:custGeom>
            <a:solidFill>
              <a:srgbClr val="121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
            <p:cNvSpPr/>
            <p:nvPr/>
          </p:nvSpPr>
          <p:spPr>
            <a:xfrm>
              <a:off x="4290600" y="4084000"/>
              <a:ext cx="23150" cy="25900"/>
            </a:xfrm>
            <a:custGeom>
              <a:avLst/>
              <a:gdLst/>
              <a:ahLst/>
              <a:cxnLst/>
              <a:rect l="l" t="t" r="r" b="b"/>
              <a:pathLst>
                <a:path w="926" h="1036" extrusionOk="0">
                  <a:moveTo>
                    <a:pt x="38" y="0"/>
                  </a:moveTo>
                  <a:lnTo>
                    <a:pt x="1" y="518"/>
                  </a:lnTo>
                  <a:lnTo>
                    <a:pt x="888" y="1035"/>
                  </a:lnTo>
                  <a:lnTo>
                    <a:pt x="925" y="518"/>
                  </a:lnTo>
                  <a:lnTo>
                    <a:pt x="38" y="0"/>
                  </a:lnTo>
                  <a:close/>
                </a:path>
              </a:pathLst>
            </a:custGeom>
            <a:solidFill>
              <a:srgbClr val="121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
            <p:cNvSpPr/>
            <p:nvPr/>
          </p:nvSpPr>
          <p:spPr>
            <a:xfrm>
              <a:off x="4332200" y="4050725"/>
              <a:ext cx="56400" cy="123875"/>
            </a:xfrm>
            <a:custGeom>
              <a:avLst/>
              <a:gdLst/>
              <a:ahLst/>
              <a:cxnLst/>
              <a:rect l="l" t="t" r="r" b="b"/>
              <a:pathLst>
                <a:path w="2256" h="4955" extrusionOk="0">
                  <a:moveTo>
                    <a:pt x="1147" y="0"/>
                  </a:moveTo>
                  <a:lnTo>
                    <a:pt x="370" y="481"/>
                  </a:lnTo>
                  <a:lnTo>
                    <a:pt x="555" y="1997"/>
                  </a:lnTo>
                  <a:lnTo>
                    <a:pt x="629" y="4067"/>
                  </a:lnTo>
                  <a:lnTo>
                    <a:pt x="0" y="4954"/>
                  </a:lnTo>
                  <a:lnTo>
                    <a:pt x="0" y="4954"/>
                  </a:lnTo>
                  <a:lnTo>
                    <a:pt x="1997" y="4917"/>
                  </a:lnTo>
                  <a:cubicBezTo>
                    <a:pt x="2145" y="4400"/>
                    <a:pt x="2256" y="3845"/>
                    <a:pt x="2256" y="3180"/>
                  </a:cubicBezTo>
                  <a:cubicBezTo>
                    <a:pt x="2182" y="2329"/>
                    <a:pt x="2034" y="1405"/>
                    <a:pt x="1738" y="481"/>
                  </a:cubicBezTo>
                  <a:cubicBezTo>
                    <a:pt x="1553" y="333"/>
                    <a:pt x="1331" y="148"/>
                    <a:pt x="1147" y="0"/>
                  </a:cubicBezTo>
                  <a:close/>
                </a:path>
              </a:pathLst>
            </a:custGeom>
            <a:solidFill>
              <a:srgbClr val="53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
            <p:cNvSpPr/>
            <p:nvPr/>
          </p:nvSpPr>
          <p:spPr>
            <a:xfrm>
              <a:off x="4330350" y="4062725"/>
              <a:ext cx="36075" cy="122025"/>
            </a:xfrm>
            <a:custGeom>
              <a:avLst/>
              <a:gdLst/>
              <a:ahLst/>
              <a:cxnLst/>
              <a:rect l="l" t="t" r="r" b="b"/>
              <a:pathLst>
                <a:path w="1443" h="4881" extrusionOk="0">
                  <a:moveTo>
                    <a:pt x="370" y="1"/>
                  </a:moveTo>
                  <a:lnTo>
                    <a:pt x="1" y="4474"/>
                  </a:lnTo>
                  <a:cubicBezTo>
                    <a:pt x="370" y="4622"/>
                    <a:pt x="814" y="4807"/>
                    <a:pt x="1184" y="4881"/>
                  </a:cubicBezTo>
                  <a:cubicBezTo>
                    <a:pt x="1368" y="4363"/>
                    <a:pt x="1442" y="3809"/>
                    <a:pt x="1442" y="3180"/>
                  </a:cubicBezTo>
                  <a:cubicBezTo>
                    <a:pt x="1442" y="2293"/>
                    <a:pt x="1331" y="1369"/>
                    <a:pt x="999" y="444"/>
                  </a:cubicBezTo>
                  <a:cubicBezTo>
                    <a:pt x="814" y="297"/>
                    <a:pt x="592" y="112"/>
                    <a:pt x="370" y="1"/>
                  </a:cubicBezTo>
                  <a:close/>
                </a:path>
              </a:pathLst>
            </a:custGeom>
            <a:solidFill>
              <a:srgbClr val="303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
            <p:cNvSpPr/>
            <p:nvPr/>
          </p:nvSpPr>
          <p:spPr>
            <a:xfrm>
              <a:off x="4094650" y="3864950"/>
              <a:ext cx="316125" cy="387275"/>
            </a:xfrm>
            <a:custGeom>
              <a:avLst/>
              <a:gdLst/>
              <a:ahLst/>
              <a:cxnLst/>
              <a:rect l="l" t="t" r="r" b="b"/>
              <a:pathLst>
                <a:path w="12645" h="15491" extrusionOk="0">
                  <a:moveTo>
                    <a:pt x="3476" y="1368"/>
                  </a:moveTo>
                  <a:cubicBezTo>
                    <a:pt x="4142" y="1368"/>
                    <a:pt x="4918" y="1590"/>
                    <a:pt x="5658" y="2070"/>
                  </a:cubicBezTo>
                  <a:cubicBezTo>
                    <a:pt x="8504" y="3734"/>
                    <a:pt x="10870" y="7764"/>
                    <a:pt x="10870" y="11091"/>
                  </a:cubicBezTo>
                  <a:cubicBezTo>
                    <a:pt x="10870" y="12163"/>
                    <a:pt x="10649" y="13088"/>
                    <a:pt x="10131" y="13679"/>
                  </a:cubicBezTo>
                  <a:cubicBezTo>
                    <a:pt x="9724" y="14234"/>
                    <a:pt x="9059" y="14493"/>
                    <a:pt x="8319" y="14493"/>
                  </a:cubicBezTo>
                  <a:cubicBezTo>
                    <a:pt x="7691" y="14493"/>
                    <a:pt x="6951" y="14234"/>
                    <a:pt x="6175" y="13827"/>
                  </a:cubicBezTo>
                  <a:cubicBezTo>
                    <a:pt x="3291" y="12163"/>
                    <a:pt x="925" y="8134"/>
                    <a:pt x="925" y="4806"/>
                  </a:cubicBezTo>
                  <a:cubicBezTo>
                    <a:pt x="925" y="3734"/>
                    <a:pt x="1184" y="2810"/>
                    <a:pt x="1665" y="2218"/>
                  </a:cubicBezTo>
                  <a:cubicBezTo>
                    <a:pt x="2108" y="1664"/>
                    <a:pt x="2737" y="1368"/>
                    <a:pt x="3476" y="1368"/>
                  </a:cubicBezTo>
                  <a:close/>
                  <a:moveTo>
                    <a:pt x="4253" y="0"/>
                  </a:moveTo>
                  <a:cubicBezTo>
                    <a:pt x="4105" y="0"/>
                    <a:pt x="3883" y="0"/>
                    <a:pt x="3698" y="37"/>
                  </a:cubicBezTo>
                  <a:lnTo>
                    <a:pt x="3661" y="37"/>
                  </a:lnTo>
                  <a:cubicBezTo>
                    <a:pt x="2108" y="259"/>
                    <a:pt x="1184" y="1368"/>
                    <a:pt x="1184" y="1368"/>
                  </a:cubicBezTo>
                  <a:cubicBezTo>
                    <a:pt x="1073" y="1479"/>
                    <a:pt x="1036" y="1553"/>
                    <a:pt x="925" y="1664"/>
                  </a:cubicBezTo>
                  <a:cubicBezTo>
                    <a:pt x="334" y="2440"/>
                    <a:pt x="1" y="3512"/>
                    <a:pt x="1" y="4843"/>
                  </a:cubicBezTo>
                  <a:cubicBezTo>
                    <a:pt x="1" y="6618"/>
                    <a:pt x="629" y="8577"/>
                    <a:pt x="1665" y="10426"/>
                  </a:cubicBezTo>
                  <a:cubicBezTo>
                    <a:pt x="2737" y="12274"/>
                    <a:pt x="4179" y="13827"/>
                    <a:pt x="5694" y="14677"/>
                  </a:cubicBezTo>
                  <a:cubicBezTo>
                    <a:pt x="6619" y="15232"/>
                    <a:pt x="7543" y="15491"/>
                    <a:pt x="8393" y="15491"/>
                  </a:cubicBezTo>
                  <a:cubicBezTo>
                    <a:pt x="8837" y="15491"/>
                    <a:pt x="9244" y="15380"/>
                    <a:pt x="9613" y="15232"/>
                  </a:cubicBezTo>
                  <a:cubicBezTo>
                    <a:pt x="11351" y="14640"/>
                    <a:pt x="11943" y="13531"/>
                    <a:pt x="11943" y="13531"/>
                  </a:cubicBezTo>
                  <a:cubicBezTo>
                    <a:pt x="12423" y="12792"/>
                    <a:pt x="12645" y="11794"/>
                    <a:pt x="12645" y="10611"/>
                  </a:cubicBezTo>
                  <a:cubicBezTo>
                    <a:pt x="12645" y="8873"/>
                    <a:pt x="12016" y="6877"/>
                    <a:pt x="10981" y="5028"/>
                  </a:cubicBezTo>
                  <a:cubicBezTo>
                    <a:pt x="9909" y="3180"/>
                    <a:pt x="8467" y="1664"/>
                    <a:pt x="6951" y="776"/>
                  </a:cubicBezTo>
                  <a:cubicBezTo>
                    <a:pt x="6027" y="222"/>
                    <a:pt x="5103" y="0"/>
                    <a:pt x="4253"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
            <p:cNvSpPr/>
            <p:nvPr/>
          </p:nvSpPr>
          <p:spPr>
            <a:xfrm>
              <a:off x="4259175" y="3912400"/>
              <a:ext cx="63800" cy="22800"/>
            </a:xfrm>
            <a:custGeom>
              <a:avLst/>
              <a:gdLst/>
              <a:ahLst/>
              <a:cxnLst/>
              <a:rect l="l" t="t" r="r" b="b"/>
              <a:pathLst>
                <a:path w="2552" h="912" extrusionOk="0">
                  <a:moveTo>
                    <a:pt x="2365" y="466"/>
                  </a:moveTo>
                  <a:lnTo>
                    <a:pt x="2552" y="653"/>
                  </a:lnTo>
                  <a:cubicBezTo>
                    <a:pt x="2496" y="581"/>
                    <a:pt x="2433" y="519"/>
                    <a:pt x="2365" y="466"/>
                  </a:cubicBezTo>
                  <a:close/>
                  <a:moveTo>
                    <a:pt x="1482" y="1"/>
                  </a:moveTo>
                  <a:cubicBezTo>
                    <a:pt x="1284" y="1"/>
                    <a:pt x="1086" y="39"/>
                    <a:pt x="888" y="99"/>
                  </a:cubicBezTo>
                  <a:cubicBezTo>
                    <a:pt x="407" y="209"/>
                    <a:pt x="112" y="468"/>
                    <a:pt x="1" y="764"/>
                  </a:cubicBezTo>
                  <a:lnTo>
                    <a:pt x="149" y="912"/>
                  </a:lnTo>
                  <a:cubicBezTo>
                    <a:pt x="186" y="616"/>
                    <a:pt x="481" y="394"/>
                    <a:pt x="925" y="283"/>
                  </a:cubicBezTo>
                  <a:cubicBezTo>
                    <a:pt x="1106" y="235"/>
                    <a:pt x="1302" y="207"/>
                    <a:pt x="1497" y="207"/>
                  </a:cubicBezTo>
                  <a:cubicBezTo>
                    <a:pt x="1812" y="207"/>
                    <a:pt x="2124" y="281"/>
                    <a:pt x="2365" y="466"/>
                  </a:cubicBezTo>
                  <a:lnTo>
                    <a:pt x="2365" y="466"/>
                  </a:lnTo>
                  <a:lnTo>
                    <a:pt x="1997" y="99"/>
                  </a:lnTo>
                  <a:cubicBezTo>
                    <a:pt x="1825" y="30"/>
                    <a:pt x="1654" y="1"/>
                    <a:pt x="1482" y="1"/>
                  </a:cubicBezTo>
                  <a:close/>
                </a:path>
              </a:pathLst>
            </a:custGeom>
            <a:solidFill>
              <a:srgbClr val="A7A9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5"/>
            <p:cNvSpPr/>
            <p:nvPr/>
          </p:nvSpPr>
          <p:spPr>
            <a:xfrm>
              <a:off x="4285050" y="3939525"/>
              <a:ext cx="61950" cy="18800"/>
            </a:xfrm>
            <a:custGeom>
              <a:avLst/>
              <a:gdLst/>
              <a:ahLst/>
              <a:cxnLst/>
              <a:rect l="l" t="t" r="r" b="b"/>
              <a:pathLst>
                <a:path w="2478" h="752" extrusionOk="0">
                  <a:moveTo>
                    <a:pt x="2408" y="582"/>
                  </a:moveTo>
                  <a:lnTo>
                    <a:pt x="2478" y="677"/>
                  </a:lnTo>
                  <a:cubicBezTo>
                    <a:pt x="2457" y="644"/>
                    <a:pt x="2433" y="612"/>
                    <a:pt x="2408" y="582"/>
                  </a:cubicBezTo>
                  <a:close/>
                  <a:moveTo>
                    <a:pt x="1299" y="0"/>
                  </a:moveTo>
                  <a:cubicBezTo>
                    <a:pt x="1121" y="0"/>
                    <a:pt x="946" y="18"/>
                    <a:pt x="777" y="49"/>
                  </a:cubicBezTo>
                  <a:cubicBezTo>
                    <a:pt x="371" y="160"/>
                    <a:pt x="75" y="381"/>
                    <a:pt x="1" y="603"/>
                  </a:cubicBezTo>
                  <a:lnTo>
                    <a:pt x="112" y="751"/>
                  </a:lnTo>
                  <a:cubicBezTo>
                    <a:pt x="112" y="529"/>
                    <a:pt x="408" y="307"/>
                    <a:pt x="814" y="197"/>
                  </a:cubicBezTo>
                  <a:cubicBezTo>
                    <a:pt x="962" y="157"/>
                    <a:pt x="1124" y="136"/>
                    <a:pt x="1291" y="136"/>
                  </a:cubicBezTo>
                  <a:cubicBezTo>
                    <a:pt x="1710" y="136"/>
                    <a:pt x="2149" y="270"/>
                    <a:pt x="2408" y="582"/>
                  </a:cubicBezTo>
                  <a:lnTo>
                    <a:pt x="2408" y="582"/>
                  </a:lnTo>
                  <a:lnTo>
                    <a:pt x="2071" y="123"/>
                  </a:lnTo>
                  <a:cubicBezTo>
                    <a:pt x="1811" y="36"/>
                    <a:pt x="1552" y="0"/>
                    <a:pt x="1299" y="0"/>
                  </a:cubicBezTo>
                  <a:close/>
                </a:path>
              </a:pathLst>
            </a:custGeom>
            <a:solidFill>
              <a:srgbClr val="A7A9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
            <p:cNvSpPr/>
            <p:nvPr/>
          </p:nvSpPr>
          <p:spPr>
            <a:xfrm>
              <a:off x="4310950" y="3969900"/>
              <a:ext cx="58250" cy="19850"/>
            </a:xfrm>
            <a:custGeom>
              <a:avLst/>
              <a:gdLst/>
              <a:ahLst/>
              <a:cxnLst/>
              <a:rect l="l" t="t" r="r" b="b"/>
              <a:pathLst>
                <a:path w="2330" h="794" extrusionOk="0">
                  <a:moveTo>
                    <a:pt x="1139" y="0"/>
                  </a:moveTo>
                  <a:cubicBezTo>
                    <a:pt x="998" y="0"/>
                    <a:pt x="863" y="17"/>
                    <a:pt x="740" y="54"/>
                  </a:cubicBezTo>
                  <a:cubicBezTo>
                    <a:pt x="370" y="128"/>
                    <a:pt x="111" y="313"/>
                    <a:pt x="0" y="608"/>
                  </a:cubicBezTo>
                  <a:cubicBezTo>
                    <a:pt x="74" y="645"/>
                    <a:pt x="111" y="756"/>
                    <a:pt x="148" y="793"/>
                  </a:cubicBezTo>
                  <a:cubicBezTo>
                    <a:pt x="185" y="571"/>
                    <a:pt x="444" y="313"/>
                    <a:pt x="777" y="239"/>
                  </a:cubicBezTo>
                  <a:cubicBezTo>
                    <a:pt x="927" y="196"/>
                    <a:pt x="1090" y="171"/>
                    <a:pt x="1255" y="171"/>
                  </a:cubicBezTo>
                  <a:cubicBezTo>
                    <a:pt x="1656" y="171"/>
                    <a:pt x="2067" y="315"/>
                    <a:pt x="2329" y="682"/>
                  </a:cubicBezTo>
                  <a:cubicBezTo>
                    <a:pt x="2218" y="497"/>
                    <a:pt x="2070" y="313"/>
                    <a:pt x="1997" y="165"/>
                  </a:cubicBezTo>
                  <a:cubicBezTo>
                    <a:pt x="1725" y="66"/>
                    <a:pt x="1421" y="0"/>
                    <a:pt x="1139" y="0"/>
                  </a:cubicBezTo>
                  <a:close/>
                </a:path>
              </a:pathLst>
            </a:custGeom>
            <a:solidFill>
              <a:srgbClr val="A7A9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
            <p:cNvSpPr/>
            <p:nvPr/>
          </p:nvSpPr>
          <p:spPr>
            <a:xfrm>
              <a:off x="4329425" y="4004975"/>
              <a:ext cx="55475" cy="17125"/>
            </a:xfrm>
            <a:custGeom>
              <a:avLst/>
              <a:gdLst/>
              <a:ahLst/>
              <a:cxnLst/>
              <a:rect l="l" t="t" r="r" b="b"/>
              <a:pathLst>
                <a:path w="2219" h="685" extrusionOk="0">
                  <a:moveTo>
                    <a:pt x="1245" y="0"/>
                  </a:moveTo>
                  <a:cubicBezTo>
                    <a:pt x="1139" y="0"/>
                    <a:pt x="1032" y="8"/>
                    <a:pt x="925" y="19"/>
                  </a:cubicBezTo>
                  <a:cubicBezTo>
                    <a:pt x="518" y="93"/>
                    <a:pt x="185" y="277"/>
                    <a:pt x="1" y="462"/>
                  </a:cubicBezTo>
                  <a:cubicBezTo>
                    <a:pt x="74" y="499"/>
                    <a:pt x="111" y="573"/>
                    <a:pt x="111" y="610"/>
                  </a:cubicBezTo>
                  <a:cubicBezTo>
                    <a:pt x="185" y="462"/>
                    <a:pt x="518" y="240"/>
                    <a:pt x="925" y="203"/>
                  </a:cubicBezTo>
                  <a:cubicBezTo>
                    <a:pt x="982" y="199"/>
                    <a:pt x="1039" y="197"/>
                    <a:pt x="1097" y="197"/>
                  </a:cubicBezTo>
                  <a:cubicBezTo>
                    <a:pt x="1532" y="197"/>
                    <a:pt x="1991" y="325"/>
                    <a:pt x="2219" y="684"/>
                  </a:cubicBezTo>
                  <a:cubicBezTo>
                    <a:pt x="2182" y="536"/>
                    <a:pt x="2108" y="351"/>
                    <a:pt x="1997" y="203"/>
                  </a:cubicBezTo>
                  <a:cubicBezTo>
                    <a:pt x="1761" y="46"/>
                    <a:pt x="1506" y="0"/>
                    <a:pt x="1245" y="0"/>
                  </a:cubicBezTo>
                  <a:close/>
                </a:path>
              </a:pathLst>
            </a:custGeom>
            <a:solidFill>
              <a:srgbClr val="A7A9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
            <p:cNvSpPr/>
            <p:nvPr/>
          </p:nvSpPr>
          <p:spPr>
            <a:xfrm>
              <a:off x="4345150" y="4040225"/>
              <a:ext cx="51775" cy="14225"/>
            </a:xfrm>
            <a:custGeom>
              <a:avLst/>
              <a:gdLst/>
              <a:ahLst/>
              <a:cxnLst/>
              <a:rect l="l" t="t" r="r" b="b"/>
              <a:pathLst>
                <a:path w="2071" h="569" extrusionOk="0">
                  <a:moveTo>
                    <a:pt x="1041" y="1"/>
                  </a:moveTo>
                  <a:cubicBezTo>
                    <a:pt x="941" y="1"/>
                    <a:pt x="839" y="5"/>
                    <a:pt x="739" y="14"/>
                  </a:cubicBezTo>
                  <a:cubicBezTo>
                    <a:pt x="407" y="50"/>
                    <a:pt x="111" y="161"/>
                    <a:pt x="0" y="272"/>
                  </a:cubicBezTo>
                  <a:cubicBezTo>
                    <a:pt x="37" y="346"/>
                    <a:pt x="37" y="420"/>
                    <a:pt x="74" y="457"/>
                  </a:cubicBezTo>
                  <a:cubicBezTo>
                    <a:pt x="111" y="346"/>
                    <a:pt x="407" y="235"/>
                    <a:pt x="702" y="198"/>
                  </a:cubicBezTo>
                  <a:cubicBezTo>
                    <a:pt x="786" y="193"/>
                    <a:pt x="872" y="190"/>
                    <a:pt x="958" y="190"/>
                  </a:cubicBezTo>
                  <a:cubicBezTo>
                    <a:pt x="1437" y="190"/>
                    <a:pt x="1914" y="286"/>
                    <a:pt x="2070" y="568"/>
                  </a:cubicBezTo>
                  <a:cubicBezTo>
                    <a:pt x="1996" y="420"/>
                    <a:pt x="1959" y="346"/>
                    <a:pt x="1923" y="198"/>
                  </a:cubicBezTo>
                  <a:cubicBezTo>
                    <a:pt x="1722" y="55"/>
                    <a:pt x="1388" y="1"/>
                    <a:pt x="1041" y="1"/>
                  </a:cubicBezTo>
                  <a:close/>
                </a:path>
              </a:pathLst>
            </a:custGeom>
            <a:solidFill>
              <a:srgbClr val="A7A9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
            <p:cNvSpPr/>
            <p:nvPr/>
          </p:nvSpPr>
          <p:spPr>
            <a:xfrm>
              <a:off x="4359000" y="4079575"/>
              <a:ext cx="47175" cy="9050"/>
            </a:xfrm>
            <a:custGeom>
              <a:avLst/>
              <a:gdLst/>
              <a:ahLst/>
              <a:cxnLst/>
              <a:rect l="l" t="t" r="r" b="b"/>
              <a:pathLst>
                <a:path w="1887" h="362" extrusionOk="0">
                  <a:moveTo>
                    <a:pt x="1078" y="0"/>
                  </a:moveTo>
                  <a:cubicBezTo>
                    <a:pt x="726" y="0"/>
                    <a:pt x="347" y="55"/>
                    <a:pt x="1" y="177"/>
                  </a:cubicBezTo>
                  <a:cubicBezTo>
                    <a:pt x="1" y="251"/>
                    <a:pt x="38" y="325"/>
                    <a:pt x="38" y="362"/>
                  </a:cubicBezTo>
                  <a:cubicBezTo>
                    <a:pt x="405" y="246"/>
                    <a:pt x="782" y="191"/>
                    <a:pt x="1117" y="191"/>
                  </a:cubicBezTo>
                  <a:cubicBezTo>
                    <a:pt x="1422" y="191"/>
                    <a:pt x="1692" y="237"/>
                    <a:pt x="1886" y="325"/>
                  </a:cubicBezTo>
                  <a:cubicBezTo>
                    <a:pt x="1886" y="214"/>
                    <a:pt x="1849" y="177"/>
                    <a:pt x="1849" y="103"/>
                  </a:cubicBezTo>
                  <a:cubicBezTo>
                    <a:pt x="1633" y="37"/>
                    <a:pt x="1365" y="0"/>
                    <a:pt x="1078" y="0"/>
                  </a:cubicBezTo>
                  <a:close/>
                </a:path>
              </a:pathLst>
            </a:custGeom>
            <a:solidFill>
              <a:srgbClr val="A7A9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
            <p:cNvSpPr/>
            <p:nvPr/>
          </p:nvSpPr>
          <p:spPr>
            <a:xfrm>
              <a:off x="4365475" y="4119125"/>
              <a:ext cx="44375" cy="9250"/>
            </a:xfrm>
            <a:custGeom>
              <a:avLst/>
              <a:gdLst/>
              <a:ahLst/>
              <a:cxnLst/>
              <a:rect l="l" t="t" r="r" b="b"/>
              <a:pathLst>
                <a:path w="1775" h="370" extrusionOk="0">
                  <a:moveTo>
                    <a:pt x="0" y="0"/>
                  </a:moveTo>
                  <a:lnTo>
                    <a:pt x="0" y="222"/>
                  </a:lnTo>
                  <a:cubicBezTo>
                    <a:pt x="222" y="333"/>
                    <a:pt x="666" y="370"/>
                    <a:pt x="925" y="370"/>
                  </a:cubicBezTo>
                  <a:lnTo>
                    <a:pt x="1220" y="370"/>
                  </a:lnTo>
                  <a:cubicBezTo>
                    <a:pt x="1479" y="370"/>
                    <a:pt x="1664" y="333"/>
                    <a:pt x="1775" y="259"/>
                  </a:cubicBezTo>
                  <a:lnTo>
                    <a:pt x="1775" y="74"/>
                  </a:lnTo>
                  <a:cubicBezTo>
                    <a:pt x="1701" y="148"/>
                    <a:pt x="1442" y="185"/>
                    <a:pt x="962" y="222"/>
                  </a:cubicBezTo>
                  <a:cubicBezTo>
                    <a:pt x="518" y="148"/>
                    <a:pt x="148" y="74"/>
                    <a:pt x="0" y="0"/>
                  </a:cubicBezTo>
                  <a:close/>
                </a:path>
              </a:pathLst>
            </a:custGeom>
            <a:solidFill>
              <a:srgbClr val="A7A9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
            <p:cNvSpPr/>
            <p:nvPr/>
          </p:nvSpPr>
          <p:spPr>
            <a:xfrm>
              <a:off x="4365475" y="4156075"/>
              <a:ext cx="41625" cy="12975"/>
            </a:xfrm>
            <a:custGeom>
              <a:avLst/>
              <a:gdLst/>
              <a:ahLst/>
              <a:cxnLst/>
              <a:rect l="l" t="t" r="r" b="b"/>
              <a:pathLst>
                <a:path w="1665" h="519" extrusionOk="0">
                  <a:moveTo>
                    <a:pt x="37" y="1"/>
                  </a:moveTo>
                  <a:cubicBezTo>
                    <a:pt x="37" y="75"/>
                    <a:pt x="37" y="149"/>
                    <a:pt x="0" y="223"/>
                  </a:cubicBezTo>
                  <a:cubicBezTo>
                    <a:pt x="185" y="371"/>
                    <a:pt x="555" y="518"/>
                    <a:pt x="888" y="518"/>
                  </a:cubicBezTo>
                  <a:lnTo>
                    <a:pt x="1110" y="518"/>
                  </a:lnTo>
                  <a:cubicBezTo>
                    <a:pt x="1294" y="518"/>
                    <a:pt x="1479" y="445"/>
                    <a:pt x="1627" y="408"/>
                  </a:cubicBezTo>
                  <a:cubicBezTo>
                    <a:pt x="1627" y="334"/>
                    <a:pt x="1664" y="223"/>
                    <a:pt x="1664" y="149"/>
                  </a:cubicBezTo>
                  <a:lnTo>
                    <a:pt x="1664" y="149"/>
                  </a:lnTo>
                  <a:cubicBezTo>
                    <a:pt x="1635" y="292"/>
                    <a:pt x="1429" y="346"/>
                    <a:pt x="1165" y="346"/>
                  </a:cubicBezTo>
                  <a:cubicBezTo>
                    <a:pt x="1089" y="346"/>
                    <a:pt x="1008" y="342"/>
                    <a:pt x="925" y="334"/>
                  </a:cubicBezTo>
                  <a:cubicBezTo>
                    <a:pt x="518" y="260"/>
                    <a:pt x="148" y="149"/>
                    <a:pt x="37" y="1"/>
                  </a:cubicBezTo>
                  <a:close/>
                </a:path>
              </a:pathLst>
            </a:custGeom>
            <a:solidFill>
              <a:srgbClr val="A7A9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
            <p:cNvSpPr/>
            <p:nvPr/>
          </p:nvSpPr>
          <p:spPr>
            <a:xfrm>
              <a:off x="4357150" y="4185650"/>
              <a:ext cx="40700" cy="21300"/>
            </a:xfrm>
            <a:custGeom>
              <a:avLst/>
              <a:gdLst/>
              <a:ahLst/>
              <a:cxnLst/>
              <a:rect l="l" t="t" r="r" b="b"/>
              <a:pathLst>
                <a:path w="1628" h="852" extrusionOk="0">
                  <a:moveTo>
                    <a:pt x="1627" y="260"/>
                  </a:moveTo>
                  <a:cubicBezTo>
                    <a:pt x="1614" y="300"/>
                    <a:pt x="1591" y="345"/>
                    <a:pt x="1564" y="393"/>
                  </a:cubicBezTo>
                  <a:lnTo>
                    <a:pt x="1564" y="393"/>
                  </a:lnTo>
                  <a:cubicBezTo>
                    <a:pt x="1597" y="351"/>
                    <a:pt x="1620" y="306"/>
                    <a:pt x="1627" y="260"/>
                  </a:cubicBezTo>
                  <a:close/>
                  <a:moveTo>
                    <a:pt x="112" y="1"/>
                  </a:moveTo>
                  <a:cubicBezTo>
                    <a:pt x="75" y="112"/>
                    <a:pt x="1" y="186"/>
                    <a:pt x="1" y="297"/>
                  </a:cubicBezTo>
                  <a:cubicBezTo>
                    <a:pt x="149" y="666"/>
                    <a:pt x="518" y="814"/>
                    <a:pt x="851" y="851"/>
                  </a:cubicBezTo>
                  <a:lnTo>
                    <a:pt x="888" y="851"/>
                  </a:lnTo>
                  <a:cubicBezTo>
                    <a:pt x="1036" y="851"/>
                    <a:pt x="1221" y="814"/>
                    <a:pt x="1369" y="740"/>
                  </a:cubicBezTo>
                  <a:cubicBezTo>
                    <a:pt x="1406" y="703"/>
                    <a:pt x="1406" y="666"/>
                    <a:pt x="1406" y="666"/>
                  </a:cubicBezTo>
                  <a:cubicBezTo>
                    <a:pt x="1453" y="572"/>
                    <a:pt x="1515" y="477"/>
                    <a:pt x="1564" y="393"/>
                  </a:cubicBezTo>
                  <a:lnTo>
                    <a:pt x="1564" y="393"/>
                  </a:lnTo>
                  <a:cubicBezTo>
                    <a:pt x="1436" y="551"/>
                    <a:pt x="1143" y="666"/>
                    <a:pt x="851" y="666"/>
                  </a:cubicBezTo>
                  <a:cubicBezTo>
                    <a:pt x="703" y="666"/>
                    <a:pt x="149" y="555"/>
                    <a:pt x="112" y="1"/>
                  </a:cubicBezTo>
                  <a:close/>
                </a:path>
              </a:pathLst>
            </a:custGeom>
            <a:solidFill>
              <a:srgbClr val="A7A9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
            <p:cNvSpPr/>
            <p:nvPr/>
          </p:nvSpPr>
          <p:spPr>
            <a:xfrm>
              <a:off x="4337750" y="4212475"/>
              <a:ext cx="36075" cy="19425"/>
            </a:xfrm>
            <a:custGeom>
              <a:avLst/>
              <a:gdLst/>
              <a:ahLst/>
              <a:cxnLst/>
              <a:rect l="l" t="t" r="r" b="b"/>
              <a:pathLst>
                <a:path w="1443" h="777" extrusionOk="0">
                  <a:moveTo>
                    <a:pt x="185" y="0"/>
                  </a:moveTo>
                  <a:cubicBezTo>
                    <a:pt x="148" y="37"/>
                    <a:pt x="37" y="111"/>
                    <a:pt x="0" y="148"/>
                  </a:cubicBezTo>
                  <a:cubicBezTo>
                    <a:pt x="37" y="407"/>
                    <a:pt x="222" y="666"/>
                    <a:pt x="555" y="739"/>
                  </a:cubicBezTo>
                  <a:cubicBezTo>
                    <a:pt x="666" y="776"/>
                    <a:pt x="777" y="776"/>
                    <a:pt x="888" y="776"/>
                  </a:cubicBezTo>
                  <a:lnTo>
                    <a:pt x="1035" y="776"/>
                  </a:lnTo>
                  <a:lnTo>
                    <a:pt x="1442" y="518"/>
                  </a:lnTo>
                  <a:lnTo>
                    <a:pt x="1442" y="518"/>
                  </a:lnTo>
                  <a:cubicBezTo>
                    <a:pt x="1302" y="564"/>
                    <a:pt x="1117" y="611"/>
                    <a:pt x="926" y="611"/>
                  </a:cubicBezTo>
                  <a:cubicBezTo>
                    <a:pt x="814" y="611"/>
                    <a:pt x="701" y="595"/>
                    <a:pt x="592" y="555"/>
                  </a:cubicBezTo>
                  <a:cubicBezTo>
                    <a:pt x="407" y="518"/>
                    <a:pt x="148" y="370"/>
                    <a:pt x="185" y="0"/>
                  </a:cubicBezTo>
                  <a:close/>
                </a:path>
              </a:pathLst>
            </a:custGeom>
            <a:solidFill>
              <a:srgbClr val="A7A9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
            <p:cNvSpPr/>
            <p:nvPr/>
          </p:nvSpPr>
          <p:spPr>
            <a:xfrm>
              <a:off x="4305400" y="4226325"/>
              <a:ext cx="39775" cy="22200"/>
            </a:xfrm>
            <a:custGeom>
              <a:avLst/>
              <a:gdLst/>
              <a:ahLst/>
              <a:cxnLst/>
              <a:rect l="l" t="t" r="r" b="b"/>
              <a:pathLst>
                <a:path w="1591" h="888" extrusionOk="0">
                  <a:moveTo>
                    <a:pt x="111" y="1"/>
                  </a:moveTo>
                  <a:cubicBezTo>
                    <a:pt x="0" y="296"/>
                    <a:pt x="37" y="518"/>
                    <a:pt x="296" y="703"/>
                  </a:cubicBezTo>
                  <a:cubicBezTo>
                    <a:pt x="370" y="777"/>
                    <a:pt x="555" y="851"/>
                    <a:pt x="703" y="888"/>
                  </a:cubicBezTo>
                  <a:cubicBezTo>
                    <a:pt x="925" y="888"/>
                    <a:pt x="1072" y="851"/>
                    <a:pt x="1146" y="777"/>
                  </a:cubicBezTo>
                  <a:cubicBezTo>
                    <a:pt x="1294" y="740"/>
                    <a:pt x="1442" y="703"/>
                    <a:pt x="1590" y="592"/>
                  </a:cubicBezTo>
                  <a:lnTo>
                    <a:pt x="1590" y="592"/>
                  </a:lnTo>
                  <a:cubicBezTo>
                    <a:pt x="1374" y="675"/>
                    <a:pt x="1165" y="714"/>
                    <a:pt x="977" y="714"/>
                  </a:cubicBezTo>
                  <a:cubicBezTo>
                    <a:pt x="747" y="714"/>
                    <a:pt x="549" y="657"/>
                    <a:pt x="407" y="555"/>
                  </a:cubicBezTo>
                  <a:cubicBezTo>
                    <a:pt x="296" y="407"/>
                    <a:pt x="222" y="222"/>
                    <a:pt x="333" y="1"/>
                  </a:cubicBezTo>
                  <a:close/>
                </a:path>
              </a:pathLst>
            </a:custGeom>
            <a:solidFill>
              <a:srgbClr val="A7A9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
            <p:cNvSpPr/>
            <p:nvPr/>
          </p:nvSpPr>
          <p:spPr>
            <a:xfrm>
              <a:off x="4273975" y="4222625"/>
              <a:ext cx="21275" cy="27750"/>
            </a:xfrm>
            <a:custGeom>
              <a:avLst/>
              <a:gdLst/>
              <a:ahLst/>
              <a:cxnLst/>
              <a:rect l="l" t="t" r="r" b="b"/>
              <a:pathLst>
                <a:path w="851" h="1110" extrusionOk="0">
                  <a:moveTo>
                    <a:pt x="185" y="1"/>
                  </a:moveTo>
                  <a:cubicBezTo>
                    <a:pt x="0" y="407"/>
                    <a:pt x="111" y="740"/>
                    <a:pt x="185" y="888"/>
                  </a:cubicBezTo>
                  <a:lnTo>
                    <a:pt x="333" y="1036"/>
                  </a:lnTo>
                  <a:cubicBezTo>
                    <a:pt x="506" y="1071"/>
                    <a:pt x="679" y="1073"/>
                    <a:pt x="821" y="1103"/>
                  </a:cubicBezTo>
                  <a:lnTo>
                    <a:pt x="821" y="1103"/>
                  </a:lnTo>
                  <a:cubicBezTo>
                    <a:pt x="647" y="1057"/>
                    <a:pt x="475" y="919"/>
                    <a:pt x="370" y="814"/>
                  </a:cubicBezTo>
                  <a:cubicBezTo>
                    <a:pt x="222" y="629"/>
                    <a:pt x="222" y="370"/>
                    <a:pt x="370" y="75"/>
                  </a:cubicBezTo>
                  <a:cubicBezTo>
                    <a:pt x="333" y="75"/>
                    <a:pt x="222" y="1"/>
                    <a:pt x="185" y="1"/>
                  </a:cubicBezTo>
                  <a:close/>
                  <a:moveTo>
                    <a:pt x="821" y="1103"/>
                  </a:moveTo>
                  <a:cubicBezTo>
                    <a:pt x="831" y="1106"/>
                    <a:pt x="841" y="1108"/>
                    <a:pt x="851" y="1110"/>
                  </a:cubicBezTo>
                  <a:cubicBezTo>
                    <a:pt x="841" y="1107"/>
                    <a:pt x="831" y="1105"/>
                    <a:pt x="821" y="1103"/>
                  </a:cubicBezTo>
                  <a:close/>
                </a:path>
              </a:pathLst>
            </a:custGeom>
            <a:solidFill>
              <a:srgbClr val="A7A9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
            <p:cNvSpPr/>
            <p:nvPr/>
          </p:nvSpPr>
          <p:spPr>
            <a:xfrm>
              <a:off x="4239775" y="4207850"/>
              <a:ext cx="27750" cy="37000"/>
            </a:xfrm>
            <a:custGeom>
              <a:avLst/>
              <a:gdLst/>
              <a:ahLst/>
              <a:cxnLst/>
              <a:rect l="l" t="t" r="r" b="b"/>
              <a:pathLst>
                <a:path w="1110" h="1480" extrusionOk="0">
                  <a:moveTo>
                    <a:pt x="222" y="0"/>
                  </a:moveTo>
                  <a:cubicBezTo>
                    <a:pt x="37" y="222"/>
                    <a:pt x="0" y="481"/>
                    <a:pt x="74" y="703"/>
                  </a:cubicBezTo>
                  <a:cubicBezTo>
                    <a:pt x="148" y="888"/>
                    <a:pt x="222" y="1035"/>
                    <a:pt x="370" y="1146"/>
                  </a:cubicBezTo>
                  <a:cubicBezTo>
                    <a:pt x="629" y="1294"/>
                    <a:pt x="888" y="1405"/>
                    <a:pt x="1110" y="1479"/>
                  </a:cubicBezTo>
                  <a:cubicBezTo>
                    <a:pt x="629" y="1257"/>
                    <a:pt x="333" y="961"/>
                    <a:pt x="222" y="666"/>
                  </a:cubicBezTo>
                  <a:cubicBezTo>
                    <a:pt x="185" y="481"/>
                    <a:pt x="222" y="296"/>
                    <a:pt x="370" y="111"/>
                  </a:cubicBezTo>
                  <a:cubicBezTo>
                    <a:pt x="296" y="37"/>
                    <a:pt x="259" y="37"/>
                    <a:pt x="222" y="0"/>
                  </a:cubicBezTo>
                  <a:close/>
                </a:path>
              </a:pathLst>
            </a:custGeom>
            <a:solidFill>
              <a:srgbClr val="A7A9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
            <p:cNvSpPr/>
            <p:nvPr/>
          </p:nvSpPr>
          <p:spPr>
            <a:xfrm>
              <a:off x="4207425" y="4187500"/>
              <a:ext cx="14800" cy="34225"/>
            </a:xfrm>
            <a:custGeom>
              <a:avLst/>
              <a:gdLst/>
              <a:ahLst/>
              <a:cxnLst/>
              <a:rect l="l" t="t" r="r" b="b"/>
              <a:pathLst>
                <a:path w="592" h="1369" extrusionOk="0">
                  <a:moveTo>
                    <a:pt x="370" y="1"/>
                  </a:moveTo>
                  <a:cubicBezTo>
                    <a:pt x="148" y="75"/>
                    <a:pt x="0" y="260"/>
                    <a:pt x="0" y="481"/>
                  </a:cubicBezTo>
                  <a:cubicBezTo>
                    <a:pt x="0" y="666"/>
                    <a:pt x="37" y="814"/>
                    <a:pt x="74" y="999"/>
                  </a:cubicBezTo>
                  <a:cubicBezTo>
                    <a:pt x="222" y="1147"/>
                    <a:pt x="407" y="1221"/>
                    <a:pt x="592" y="1369"/>
                  </a:cubicBezTo>
                  <a:cubicBezTo>
                    <a:pt x="333" y="1110"/>
                    <a:pt x="185" y="777"/>
                    <a:pt x="185" y="481"/>
                  </a:cubicBezTo>
                  <a:cubicBezTo>
                    <a:pt x="222" y="371"/>
                    <a:pt x="370" y="223"/>
                    <a:pt x="555" y="112"/>
                  </a:cubicBezTo>
                  <a:cubicBezTo>
                    <a:pt x="518" y="75"/>
                    <a:pt x="444" y="38"/>
                    <a:pt x="370" y="1"/>
                  </a:cubicBezTo>
                  <a:close/>
                </a:path>
              </a:pathLst>
            </a:custGeom>
            <a:solidFill>
              <a:srgbClr val="A7A9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
            <p:cNvSpPr/>
            <p:nvPr/>
          </p:nvSpPr>
          <p:spPr>
            <a:xfrm>
              <a:off x="4178775" y="4159775"/>
              <a:ext cx="14800" cy="35150"/>
            </a:xfrm>
            <a:custGeom>
              <a:avLst/>
              <a:gdLst/>
              <a:ahLst/>
              <a:cxnLst/>
              <a:rect l="l" t="t" r="r" b="b"/>
              <a:pathLst>
                <a:path w="592" h="1406" extrusionOk="0">
                  <a:moveTo>
                    <a:pt x="444" y="1"/>
                  </a:moveTo>
                  <a:cubicBezTo>
                    <a:pt x="259" y="38"/>
                    <a:pt x="111" y="149"/>
                    <a:pt x="37" y="370"/>
                  </a:cubicBezTo>
                  <a:cubicBezTo>
                    <a:pt x="0" y="555"/>
                    <a:pt x="0" y="777"/>
                    <a:pt x="37" y="999"/>
                  </a:cubicBezTo>
                  <a:cubicBezTo>
                    <a:pt x="185" y="1147"/>
                    <a:pt x="296" y="1295"/>
                    <a:pt x="407" y="1406"/>
                  </a:cubicBezTo>
                  <a:cubicBezTo>
                    <a:pt x="222" y="1036"/>
                    <a:pt x="185" y="666"/>
                    <a:pt x="222" y="444"/>
                  </a:cubicBezTo>
                  <a:cubicBezTo>
                    <a:pt x="259" y="297"/>
                    <a:pt x="407" y="223"/>
                    <a:pt x="592" y="149"/>
                  </a:cubicBezTo>
                  <a:cubicBezTo>
                    <a:pt x="555" y="112"/>
                    <a:pt x="481" y="75"/>
                    <a:pt x="444" y="1"/>
                  </a:cubicBezTo>
                  <a:close/>
                </a:path>
              </a:pathLst>
            </a:custGeom>
            <a:solidFill>
              <a:srgbClr val="A7A9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
            <p:cNvSpPr/>
            <p:nvPr/>
          </p:nvSpPr>
          <p:spPr>
            <a:xfrm>
              <a:off x="4153825" y="4132975"/>
              <a:ext cx="18500" cy="37925"/>
            </a:xfrm>
            <a:custGeom>
              <a:avLst/>
              <a:gdLst/>
              <a:ahLst/>
              <a:cxnLst/>
              <a:rect l="l" t="t" r="r" b="b"/>
              <a:pathLst>
                <a:path w="740" h="1517" extrusionOk="0">
                  <a:moveTo>
                    <a:pt x="629" y="1"/>
                  </a:moveTo>
                  <a:cubicBezTo>
                    <a:pt x="444" y="1"/>
                    <a:pt x="259" y="75"/>
                    <a:pt x="148" y="222"/>
                  </a:cubicBezTo>
                  <a:cubicBezTo>
                    <a:pt x="74" y="370"/>
                    <a:pt x="0" y="592"/>
                    <a:pt x="74" y="888"/>
                  </a:cubicBezTo>
                  <a:cubicBezTo>
                    <a:pt x="185" y="1110"/>
                    <a:pt x="370" y="1295"/>
                    <a:pt x="518" y="1516"/>
                  </a:cubicBezTo>
                  <a:cubicBezTo>
                    <a:pt x="185" y="999"/>
                    <a:pt x="148" y="555"/>
                    <a:pt x="296" y="333"/>
                  </a:cubicBezTo>
                  <a:cubicBezTo>
                    <a:pt x="352" y="220"/>
                    <a:pt x="452" y="172"/>
                    <a:pt x="595" y="172"/>
                  </a:cubicBezTo>
                  <a:cubicBezTo>
                    <a:pt x="639" y="172"/>
                    <a:pt x="687" y="177"/>
                    <a:pt x="740" y="185"/>
                  </a:cubicBezTo>
                  <a:cubicBezTo>
                    <a:pt x="703" y="148"/>
                    <a:pt x="666" y="38"/>
                    <a:pt x="629" y="1"/>
                  </a:cubicBezTo>
                  <a:close/>
                </a:path>
              </a:pathLst>
            </a:custGeom>
            <a:solidFill>
              <a:srgbClr val="A7A9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
            <p:cNvSpPr/>
            <p:nvPr/>
          </p:nvSpPr>
          <p:spPr>
            <a:xfrm>
              <a:off x="4133475" y="4102300"/>
              <a:ext cx="20375" cy="37175"/>
            </a:xfrm>
            <a:custGeom>
              <a:avLst/>
              <a:gdLst/>
              <a:ahLst/>
              <a:cxnLst/>
              <a:rect l="l" t="t" r="r" b="b"/>
              <a:pathLst>
                <a:path w="815" h="1487" extrusionOk="0">
                  <a:moveTo>
                    <a:pt x="627" y="0"/>
                  </a:moveTo>
                  <a:cubicBezTo>
                    <a:pt x="461" y="0"/>
                    <a:pt x="282" y="96"/>
                    <a:pt x="186" y="192"/>
                  </a:cubicBezTo>
                  <a:cubicBezTo>
                    <a:pt x="38" y="340"/>
                    <a:pt x="1" y="562"/>
                    <a:pt x="38" y="858"/>
                  </a:cubicBezTo>
                  <a:cubicBezTo>
                    <a:pt x="38" y="895"/>
                    <a:pt x="75" y="932"/>
                    <a:pt x="75" y="932"/>
                  </a:cubicBezTo>
                  <a:cubicBezTo>
                    <a:pt x="186" y="1117"/>
                    <a:pt x="297" y="1302"/>
                    <a:pt x="407" y="1486"/>
                  </a:cubicBezTo>
                  <a:cubicBezTo>
                    <a:pt x="149" y="858"/>
                    <a:pt x="186" y="451"/>
                    <a:pt x="370" y="303"/>
                  </a:cubicBezTo>
                  <a:cubicBezTo>
                    <a:pt x="410" y="224"/>
                    <a:pt x="482" y="187"/>
                    <a:pt x="568" y="187"/>
                  </a:cubicBezTo>
                  <a:cubicBezTo>
                    <a:pt x="643" y="187"/>
                    <a:pt x="728" y="215"/>
                    <a:pt x="814" y="266"/>
                  </a:cubicBezTo>
                  <a:cubicBezTo>
                    <a:pt x="777" y="155"/>
                    <a:pt x="740" y="118"/>
                    <a:pt x="703" y="8"/>
                  </a:cubicBezTo>
                  <a:cubicBezTo>
                    <a:pt x="678" y="3"/>
                    <a:pt x="653" y="0"/>
                    <a:pt x="627" y="0"/>
                  </a:cubicBezTo>
                  <a:close/>
                </a:path>
              </a:pathLst>
            </a:custGeom>
            <a:solidFill>
              <a:srgbClr val="A7A9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
            <p:cNvSpPr/>
            <p:nvPr/>
          </p:nvSpPr>
          <p:spPr>
            <a:xfrm>
              <a:off x="4117775" y="4071400"/>
              <a:ext cx="22200" cy="32950"/>
            </a:xfrm>
            <a:custGeom>
              <a:avLst/>
              <a:gdLst/>
              <a:ahLst/>
              <a:cxnLst/>
              <a:rect l="l" t="t" r="r" b="b"/>
              <a:pathLst>
                <a:path w="888" h="1318" extrusionOk="0">
                  <a:moveTo>
                    <a:pt x="616" y="0"/>
                  </a:moveTo>
                  <a:cubicBezTo>
                    <a:pt x="426" y="0"/>
                    <a:pt x="264" y="100"/>
                    <a:pt x="148" y="245"/>
                  </a:cubicBezTo>
                  <a:cubicBezTo>
                    <a:pt x="74" y="319"/>
                    <a:pt x="0" y="504"/>
                    <a:pt x="0" y="652"/>
                  </a:cubicBezTo>
                  <a:cubicBezTo>
                    <a:pt x="111" y="874"/>
                    <a:pt x="222" y="1059"/>
                    <a:pt x="333" y="1317"/>
                  </a:cubicBezTo>
                  <a:cubicBezTo>
                    <a:pt x="111" y="689"/>
                    <a:pt x="259" y="430"/>
                    <a:pt x="333" y="319"/>
                  </a:cubicBezTo>
                  <a:cubicBezTo>
                    <a:pt x="446" y="206"/>
                    <a:pt x="581" y="158"/>
                    <a:pt x="737" y="158"/>
                  </a:cubicBezTo>
                  <a:cubicBezTo>
                    <a:pt x="785" y="158"/>
                    <a:pt x="835" y="163"/>
                    <a:pt x="888" y="171"/>
                  </a:cubicBezTo>
                  <a:cubicBezTo>
                    <a:pt x="814" y="134"/>
                    <a:pt x="814" y="97"/>
                    <a:pt x="777" y="24"/>
                  </a:cubicBezTo>
                  <a:cubicBezTo>
                    <a:pt x="721" y="8"/>
                    <a:pt x="668" y="0"/>
                    <a:pt x="616" y="0"/>
                  </a:cubicBezTo>
                  <a:close/>
                </a:path>
              </a:pathLst>
            </a:custGeom>
            <a:solidFill>
              <a:srgbClr val="A7A9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
            <p:cNvSpPr/>
            <p:nvPr/>
          </p:nvSpPr>
          <p:spPr>
            <a:xfrm>
              <a:off x="4105750" y="4038350"/>
              <a:ext cx="23125" cy="21625"/>
            </a:xfrm>
            <a:custGeom>
              <a:avLst/>
              <a:gdLst/>
              <a:ahLst/>
              <a:cxnLst/>
              <a:rect l="l" t="t" r="r" b="b"/>
              <a:pathLst>
                <a:path w="925" h="865" extrusionOk="0">
                  <a:moveTo>
                    <a:pt x="641" y="0"/>
                  </a:moveTo>
                  <a:cubicBezTo>
                    <a:pt x="530" y="0"/>
                    <a:pt x="415" y="27"/>
                    <a:pt x="333" y="89"/>
                  </a:cubicBezTo>
                  <a:cubicBezTo>
                    <a:pt x="185" y="162"/>
                    <a:pt x="38" y="273"/>
                    <a:pt x="1" y="421"/>
                  </a:cubicBezTo>
                  <a:cubicBezTo>
                    <a:pt x="38" y="532"/>
                    <a:pt x="75" y="717"/>
                    <a:pt x="149" y="865"/>
                  </a:cubicBezTo>
                  <a:cubicBezTo>
                    <a:pt x="1" y="495"/>
                    <a:pt x="222" y="347"/>
                    <a:pt x="370" y="273"/>
                  </a:cubicBezTo>
                  <a:cubicBezTo>
                    <a:pt x="463" y="218"/>
                    <a:pt x="564" y="190"/>
                    <a:pt x="657" y="190"/>
                  </a:cubicBezTo>
                  <a:cubicBezTo>
                    <a:pt x="749" y="190"/>
                    <a:pt x="832" y="218"/>
                    <a:pt x="888" y="273"/>
                  </a:cubicBezTo>
                  <a:lnTo>
                    <a:pt x="925" y="236"/>
                  </a:lnTo>
                  <a:cubicBezTo>
                    <a:pt x="925" y="162"/>
                    <a:pt x="888" y="89"/>
                    <a:pt x="888" y="52"/>
                  </a:cubicBezTo>
                  <a:cubicBezTo>
                    <a:pt x="821" y="18"/>
                    <a:pt x="733" y="0"/>
                    <a:pt x="641" y="0"/>
                  </a:cubicBezTo>
                  <a:close/>
                </a:path>
              </a:pathLst>
            </a:custGeom>
            <a:solidFill>
              <a:srgbClr val="A7A9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
            <p:cNvSpPr/>
            <p:nvPr/>
          </p:nvSpPr>
          <p:spPr>
            <a:xfrm>
              <a:off x="4097425" y="4013750"/>
              <a:ext cx="24075" cy="12950"/>
            </a:xfrm>
            <a:custGeom>
              <a:avLst/>
              <a:gdLst/>
              <a:ahLst/>
              <a:cxnLst/>
              <a:rect l="l" t="t" r="r" b="b"/>
              <a:pathLst>
                <a:path w="963" h="518" extrusionOk="0">
                  <a:moveTo>
                    <a:pt x="925" y="0"/>
                  </a:moveTo>
                  <a:cubicBezTo>
                    <a:pt x="777" y="0"/>
                    <a:pt x="555" y="0"/>
                    <a:pt x="518" y="37"/>
                  </a:cubicBezTo>
                  <a:cubicBezTo>
                    <a:pt x="334" y="111"/>
                    <a:pt x="149" y="185"/>
                    <a:pt x="1" y="296"/>
                  </a:cubicBezTo>
                  <a:cubicBezTo>
                    <a:pt x="1" y="370"/>
                    <a:pt x="38" y="481"/>
                    <a:pt x="38" y="518"/>
                  </a:cubicBezTo>
                  <a:cubicBezTo>
                    <a:pt x="112" y="407"/>
                    <a:pt x="223" y="333"/>
                    <a:pt x="297" y="333"/>
                  </a:cubicBezTo>
                  <a:cubicBezTo>
                    <a:pt x="555" y="185"/>
                    <a:pt x="888" y="185"/>
                    <a:pt x="962" y="185"/>
                  </a:cubicBezTo>
                  <a:cubicBezTo>
                    <a:pt x="962" y="148"/>
                    <a:pt x="962" y="37"/>
                    <a:pt x="925" y="0"/>
                  </a:cubicBezTo>
                  <a:close/>
                </a:path>
              </a:pathLst>
            </a:custGeom>
            <a:solidFill>
              <a:srgbClr val="A7A9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
            <p:cNvSpPr/>
            <p:nvPr/>
          </p:nvSpPr>
          <p:spPr>
            <a:xfrm>
              <a:off x="4095575" y="3985625"/>
              <a:ext cx="24075" cy="9650"/>
            </a:xfrm>
            <a:custGeom>
              <a:avLst/>
              <a:gdLst/>
              <a:ahLst/>
              <a:cxnLst/>
              <a:rect l="l" t="t" r="r" b="b"/>
              <a:pathLst>
                <a:path w="963" h="386" extrusionOk="0">
                  <a:moveTo>
                    <a:pt x="745" y="1"/>
                  </a:moveTo>
                  <a:cubicBezTo>
                    <a:pt x="558" y="1"/>
                    <a:pt x="353" y="27"/>
                    <a:pt x="223" y="53"/>
                  </a:cubicBezTo>
                  <a:cubicBezTo>
                    <a:pt x="112" y="53"/>
                    <a:pt x="75" y="127"/>
                    <a:pt x="1" y="164"/>
                  </a:cubicBezTo>
                  <a:lnTo>
                    <a:pt x="1" y="386"/>
                  </a:lnTo>
                  <a:cubicBezTo>
                    <a:pt x="1" y="386"/>
                    <a:pt x="38" y="349"/>
                    <a:pt x="75" y="349"/>
                  </a:cubicBezTo>
                  <a:cubicBezTo>
                    <a:pt x="371" y="201"/>
                    <a:pt x="814" y="201"/>
                    <a:pt x="962" y="201"/>
                  </a:cubicBezTo>
                  <a:lnTo>
                    <a:pt x="962" y="16"/>
                  </a:lnTo>
                  <a:cubicBezTo>
                    <a:pt x="897" y="5"/>
                    <a:pt x="823" y="1"/>
                    <a:pt x="745" y="1"/>
                  </a:cubicBezTo>
                  <a:close/>
                </a:path>
              </a:pathLst>
            </a:custGeom>
            <a:solidFill>
              <a:srgbClr val="A7A9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
            <p:cNvSpPr/>
            <p:nvPr/>
          </p:nvSpPr>
          <p:spPr>
            <a:xfrm>
              <a:off x="4097425" y="3961075"/>
              <a:ext cx="24075" cy="5550"/>
            </a:xfrm>
            <a:custGeom>
              <a:avLst/>
              <a:gdLst/>
              <a:ahLst/>
              <a:cxnLst/>
              <a:rect l="l" t="t" r="r" b="b"/>
              <a:pathLst>
                <a:path w="963" h="222" extrusionOk="0">
                  <a:moveTo>
                    <a:pt x="1" y="0"/>
                  </a:moveTo>
                  <a:lnTo>
                    <a:pt x="1" y="148"/>
                  </a:lnTo>
                  <a:cubicBezTo>
                    <a:pt x="149" y="185"/>
                    <a:pt x="482" y="222"/>
                    <a:pt x="740" y="222"/>
                  </a:cubicBezTo>
                  <a:lnTo>
                    <a:pt x="925" y="222"/>
                  </a:lnTo>
                  <a:cubicBezTo>
                    <a:pt x="925" y="148"/>
                    <a:pt x="925" y="74"/>
                    <a:pt x="962" y="37"/>
                  </a:cubicBezTo>
                  <a:lnTo>
                    <a:pt x="962" y="37"/>
                  </a:lnTo>
                  <a:cubicBezTo>
                    <a:pt x="908" y="48"/>
                    <a:pt x="822" y="52"/>
                    <a:pt x="722" y="52"/>
                  </a:cubicBezTo>
                  <a:cubicBezTo>
                    <a:pt x="481" y="52"/>
                    <a:pt x="158" y="26"/>
                    <a:pt x="1" y="0"/>
                  </a:cubicBezTo>
                  <a:close/>
                </a:path>
              </a:pathLst>
            </a:custGeom>
            <a:solidFill>
              <a:srgbClr val="A7A9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
            <p:cNvSpPr/>
            <p:nvPr/>
          </p:nvSpPr>
          <p:spPr>
            <a:xfrm>
              <a:off x="4102975" y="3929650"/>
              <a:ext cx="25900" cy="10175"/>
            </a:xfrm>
            <a:custGeom>
              <a:avLst/>
              <a:gdLst/>
              <a:ahLst/>
              <a:cxnLst/>
              <a:rect l="l" t="t" r="r" b="b"/>
              <a:pathLst>
                <a:path w="1036" h="407" extrusionOk="0">
                  <a:moveTo>
                    <a:pt x="75" y="0"/>
                  </a:moveTo>
                  <a:cubicBezTo>
                    <a:pt x="75" y="37"/>
                    <a:pt x="1" y="74"/>
                    <a:pt x="1" y="185"/>
                  </a:cubicBezTo>
                  <a:cubicBezTo>
                    <a:pt x="1" y="185"/>
                    <a:pt x="75" y="222"/>
                    <a:pt x="149" y="222"/>
                  </a:cubicBezTo>
                  <a:cubicBezTo>
                    <a:pt x="370" y="333"/>
                    <a:pt x="703" y="407"/>
                    <a:pt x="925" y="407"/>
                  </a:cubicBezTo>
                  <a:cubicBezTo>
                    <a:pt x="999" y="370"/>
                    <a:pt x="999" y="259"/>
                    <a:pt x="1036" y="222"/>
                  </a:cubicBezTo>
                  <a:lnTo>
                    <a:pt x="1036" y="222"/>
                  </a:lnTo>
                  <a:cubicBezTo>
                    <a:pt x="1012" y="227"/>
                    <a:pt x="980" y="229"/>
                    <a:pt x="944" y="229"/>
                  </a:cubicBezTo>
                  <a:cubicBezTo>
                    <a:pt x="703" y="229"/>
                    <a:pt x="235" y="128"/>
                    <a:pt x="75" y="0"/>
                  </a:cubicBezTo>
                  <a:close/>
                </a:path>
              </a:pathLst>
            </a:custGeom>
            <a:solidFill>
              <a:srgbClr val="A7A9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
            <p:cNvSpPr/>
            <p:nvPr/>
          </p:nvSpPr>
          <p:spPr>
            <a:xfrm>
              <a:off x="4119625" y="3899150"/>
              <a:ext cx="20350" cy="21275"/>
            </a:xfrm>
            <a:custGeom>
              <a:avLst/>
              <a:gdLst/>
              <a:ahLst/>
              <a:cxnLst/>
              <a:rect l="l" t="t" r="r" b="b"/>
              <a:pathLst>
                <a:path w="814" h="851" extrusionOk="0">
                  <a:moveTo>
                    <a:pt x="148" y="0"/>
                  </a:moveTo>
                  <a:cubicBezTo>
                    <a:pt x="74" y="111"/>
                    <a:pt x="37" y="148"/>
                    <a:pt x="0" y="185"/>
                  </a:cubicBezTo>
                  <a:lnTo>
                    <a:pt x="148" y="481"/>
                  </a:lnTo>
                  <a:cubicBezTo>
                    <a:pt x="259" y="665"/>
                    <a:pt x="444" y="813"/>
                    <a:pt x="703" y="850"/>
                  </a:cubicBezTo>
                  <a:lnTo>
                    <a:pt x="814" y="702"/>
                  </a:lnTo>
                  <a:cubicBezTo>
                    <a:pt x="592" y="665"/>
                    <a:pt x="407" y="518"/>
                    <a:pt x="259" y="370"/>
                  </a:cubicBezTo>
                  <a:cubicBezTo>
                    <a:pt x="222" y="296"/>
                    <a:pt x="148" y="185"/>
                    <a:pt x="148" y="0"/>
                  </a:cubicBezTo>
                  <a:close/>
                </a:path>
              </a:pathLst>
            </a:custGeom>
            <a:solidFill>
              <a:srgbClr val="A7A9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
            <p:cNvSpPr/>
            <p:nvPr/>
          </p:nvSpPr>
          <p:spPr>
            <a:xfrm>
              <a:off x="4139025" y="3880650"/>
              <a:ext cx="24050" cy="24050"/>
            </a:xfrm>
            <a:custGeom>
              <a:avLst/>
              <a:gdLst/>
              <a:ahLst/>
              <a:cxnLst/>
              <a:rect l="l" t="t" r="r" b="b"/>
              <a:pathLst>
                <a:path w="962" h="962" extrusionOk="0">
                  <a:moveTo>
                    <a:pt x="222" y="1"/>
                  </a:moveTo>
                  <a:lnTo>
                    <a:pt x="222" y="1"/>
                  </a:lnTo>
                  <a:cubicBezTo>
                    <a:pt x="148" y="38"/>
                    <a:pt x="111" y="111"/>
                    <a:pt x="38" y="148"/>
                  </a:cubicBezTo>
                  <a:cubicBezTo>
                    <a:pt x="1" y="333"/>
                    <a:pt x="38" y="518"/>
                    <a:pt x="185" y="666"/>
                  </a:cubicBezTo>
                  <a:cubicBezTo>
                    <a:pt x="333" y="814"/>
                    <a:pt x="481" y="925"/>
                    <a:pt x="666" y="962"/>
                  </a:cubicBezTo>
                  <a:cubicBezTo>
                    <a:pt x="740" y="925"/>
                    <a:pt x="888" y="888"/>
                    <a:pt x="962" y="851"/>
                  </a:cubicBezTo>
                  <a:lnTo>
                    <a:pt x="962" y="851"/>
                  </a:lnTo>
                  <a:cubicBezTo>
                    <a:pt x="943" y="855"/>
                    <a:pt x="923" y="857"/>
                    <a:pt x="902" y="857"/>
                  </a:cubicBezTo>
                  <a:cubicBezTo>
                    <a:pt x="724" y="857"/>
                    <a:pt x="499" y="717"/>
                    <a:pt x="333" y="518"/>
                  </a:cubicBezTo>
                  <a:cubicBezTo>
                    <a:pt x="296" y="444"/>
                    <a:pt x="148" y="222"/>
                    <a:pt x="222" y="1"/>
                  </a:cubicBezTo>
                  <a:close/>
                </a:path>
              </a:pathLst>
            </a:custGeom>
            <a:solidFill>
              <a:srgbClr val="A7A9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
            <p:cNvSpPr/>
            <p:nvPr/>
          </p:nvSpPr>
          <p:spPr>
            <a:xfrm>
              <a:off x="4172300" y="3864950"/>
              <a:ext cx="17575" cy="34200"/>
            </a:xfrm>
            <a:custGeom>
              <a:avLst/>
              <a:gdLst/>
              <a:ahLst/>
              <a:cxnLst/>
              <a:rect l="l" t="t" r="r" b="b"/>
              <a:pathLst>
                <a:path w="703" h="1368" extrusionOk="0">
                  <a:moveTo>
                    <a:pt x="592" y="0"/>
                  </a:moveTo>
                  <a:cubicBezTo>
                    <a:pt x="481" y="37"/>
                    <a:pt x="333" y="37"/>
                    <a:pt x="222" y="74"/>
                  </a:cubicBezTo>
                  <a:cubicBezTo>
                    <a:pt x="74" y="259"/>
                    <a:pt x="1" y="555"/>
                    <a:pt x="1" y="739"/>
                  </a:cubicBezTo>
                  <a:cubicBezTo>
                    <a:pt x="1" y="998"/>
                    <a:pt x="111" y="1183"/>
                    <a:pt x="296" y="1368"/>
                  </a:cubicBezTo>
                  <a:lnTo>
                    <a:pt x="703" y="1368"/>
                  </a:lnTo>
                  <a:cubicBezTo>
                    <a:pt x="370" y="1294"/>
                    <a:pt x="259" y="961"/>
                    <a:pt x="259" y="739"/>
                  </a:cubicBezTo>
                  <a:cubicBezTo>
                    <a:pt x="185" y="518"/>
                    <a:pt x="333" y="185"/>
                    <a:pt x="592" y="0"/>
                  </a:cubicBezTo>
                  <a:close/>
                </a:path>
              </a:pathLst>
            </a:custGeom>
            <a:solidFill>
              <a:srgbClr val="A7A9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
            <p:cNvSpPr/>
            <p:nvPr/>
          </p:nvSpPr>
          <p:spPr>
            <a:xfrm>
              <a:off x="4203725" y="3866800"/>
              <a:ext cx="30525" cy="39750"/>
            </a:xfrm>
            <a:custGeom>
              <a:avLst/>
              <a:gdLst/>
              <a:ahLst/>
              <a:cxnLst/>
              <a:rect l="l" t="t" r="r" b="b"/>
              <a:pathLst>
                <a:path w="1221" h="1590" extrusionOk="0">
                  <a:moveTo>
                    <a:pt x="851" y="0"/>
                  </a:moveTo>
                  <a:cubicBezTo>
                    <a:pt x="481" y="148"/>
                    <a:pt x="148" y="555"/>
                    <a:pt x="38" y="924"/>
                  </a:cubicBezTo>
                  <a:cubicBezTo>
                    <a:pt x="1" y="1109"/>
                    <a:pt x="38" y="1294"/>
                    <a:pt x="111" y="1442"/>
                  </a:cubicBezTo>
                  <a:cubicBezTo>
                    <a:pt x="222" y="1479"/>
                    <a:pt x="333" y="1553"/>
                    <a:pt x="481" y="1590"/>
                  </a:cubicBezTo>
                  <a:cubicBezTo>
                    <a:pt x="185" y="1405"/>
                    <a:pt x="185" y="1109"/>
                    <a:pt x="222" y="998"/>
                  </a:cubicBezTo>
                  <a:cubicBezTo>
                    <a:pt x="333" y="555"/>
                    <a:pt x="703" y="148"/>
                    <a:pt x="1221" y="111"/>
                  </a:cubicBezTo>
                  <a:cubicBezTo>
                    <a:pt x="1073" y="74"/>
                    <a:pt x="962" y="74"/>
                    <a:pt x="851" y="0"/>
                  </a:cubicBezTo>
                  <a:close/>
                </a:path>
              </a:pathLst>
            </a:custGeom>
            <a:solidFill>
              <a:srgbClr val="A7A9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
            <p:cNvSpPr/>
            <p:nvPr/>
          </p:nvSpPr>
          <p:spPr>
            <a:xfrm>
              <a:off x="4230525" y="3879725"/>
              <a:ext cx="42550" cy="37000"/>
            </a:xfrm>
            <a:custGeom>
              <a:avLst/>
              <a:gdLst/>
              <a:ahLst/>
              <a:cxnLst/>
              <a:rect l="l" t="t" r="r" b="b"/>
              <a:pathLst>
                <a:path w="1702" h="1480" extrusionOk="0">
                  <a:moveTo>
                    <a:pt x="1295" y="1"/>
                  </a:moveTo>
                  <a:cubicBezTo>
                    <a:pt x="814" y="75"/>
                    <a:pt x="370" y="370"/>
                    <a:pt x="186" y="740"/>
                  </a:cubicBezTo>
                  <a:cubicBezTo>
                    <a:pt x="38" y="962"/>
                    <a:pt x="1" y="1147"/>
                    <a:pt x="38" y="1332"/>
                  </a:cubicBezTo>
                  <a:cubicBezTo>
                    <a:pt x="75" y="1332"/>
                    <a:pt x="112" y="1406"/>
                    <a:pt x="112" y="1406"/>
                  </a:cubicBezTo>
                  <a:cubicBezTo>
                    <a:pt x="186" y="1406"/>
                    <a:pt x="223" y="1442"/>
                    <a:pt x="259" y="1442"/>
                  </a:cubicBezTo>
                  <a:cubicBezTo>
                    <a:pt x="333" y="1442"/>
                    <a:pt x="333" y="1479"/>
                    <a:pt x="370" y="1479"/>
                  </a:cubicBezTo>
                  <a:cubicBezTo>
                    <a:pt x="75" y="1258"/>
                    <a:pt x="259" y="925"/>
                    <a:pt x="296" y="777"/>
                  </a:cubicBezTo>
                  <a:cubicBezTo>
                    <a:pt x="546" y="434"/>
                    <a:pt x="979" y="197"/>
                    <a:pt x="1440" y="197"/>
                  </a:cubicBezTo>
                  <a:cubicBezTo>
                    <a:pt x="1527" y="197"/>
                    <a:pt x="1614" y="205"/>
                    <a:pt x="1701" y="222"/>
                  </a:cubicBezTo>
                  <a:cubicBezTo>
                    <a:pt x="1664" y="185"/>
                    <a:pt x="1590" y="185"/>
                    <a:pt x="1516" y="148"/>
                  </a:cubicBezTo>
                  <a:cubicBezTo>
                    <a:pt x="1480" y="112"/>
                    <a:pt x="1443" y="112"/>
                    <a:pt x="1369" y="38"/>
                  </a:cubicBezTo>
                  <a:cubicBezTo>
                    <a:pt x="1332" y="38"/>
                    <a:pt x="1332" y="1"/>
                    <a:pt x="1295" y="1"/>
                  </a:cubicBezTo>
                  <a:close/>
                </a:path>
              </a:pathLst>
            </a:custGeom>
            <a:solidFill>
              <a:srgbClr val="A7A9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31"/>
        <p:cNvGrpSpPr/>
        <p:nvPr/>
      </p:nvGrpSpPr>
      <p:grpSpPr>
        <a:xfrm>
          <a:off x="0" y="0"/>
          <a:ext cx="0" cy="0"/>
          <a:chOff x="0" y="0"/>
          <a:chExt cx="0" cy="0"/>
        </a:xfrm>
      </p:grpSpPr>
      <p:sp>
        <p:nvSpPr>
          <p:cNvPr id="532" name="Google Shape;532;p7"/>
          <p:cNvSpPr/>
          <p:nvPr/>
        </p:nvSpPr>
        <p:spPr>
          <a:xfrm>
            <a:off x="312450" y="313200"/>
            <a:ext cx="8519100" cy="4517100"/>
          </a:xfrm>
          <a:prstGeom prst="roundRect">
            <a:avLst>
              <a:gd name="adj" fmla="val 5625"/>
            </a:avLst>
          </a:prstGeom>
          <a:noFill/>
          <a:ln w="19050" cap="flat" cmpd="sng">
            <a:solidFill>
              <a:schemeClr val="accent4"/>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7"/>
          <p:cNvSpPr txBox="1">
            <a:spLocks noGrp="1"/>
          </p:cNvSpPr>
          <p:nvPr>
            <p:ph type="title"/>
          </p:nvPr>
        </p:nvSpPr>
        <p:spPr>
          <a:xfrm>
            <a:off x="811975" y="676950"/>
            <a:ext cx="4294800" cy="1235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34" name="Google Shape;534;p7"/>
          <p:cNvSpPr txBox="1">
            <a:spLocks noGrp="1"/>
          </p:cNvSpPr>
          <p:nvPr>
            <p:ph type="subTitle" idx="1"/>
          </p:nvPr>
        </p:nvSpPr>
        <p:spPr>
          <a:xfrm>
            <a:off x="811975" y="1972200"/>
            <a:ext cx="42948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Open Sans Light"/>
              <a:buAutoNum type="arabicPeriod"/>
              <a:defRPr/>
            </a:lvl1pPr>
            <a:lvl2pPr lvl="1" algn="ctr" rtl="0">
              <a:lnSpc>
                <a:spcPct val="100000"/>
              </a:lnSpc>
              <a:spcBef>
                <a:spcPts val="1000"/>
              </a:spcBef>
              <a:spcAft>
                <a:spcPts val="0"/>
              </a:spcAft>
              <a:buClr>
                <a:srgbClr val="E76A28"/>
              </a:buClr>
              <a:buSzPts val="1200"/>
              <a:buFont typeface="Nunito Light"/>
              <a:buAutoNum type="alphaLcPeriod"/>
              <a:defRPr/>
            </a:lvl2pPr>
            <a:lvl3pPr lvl="2" algn="ctr" rtl="0">
              <a:lnSpc>
                <a:spcPct val="100000"/>
              </a:lnSpc>
              <a:spcBef>
                <a:spcPts val="1600"/>
              </a:spcBef>
              <a:spcAft>
                <a:spcPts val="0"/>
              </a:spcAft>
              <a:buClr>
                <a:srgbClr val="E76A28"/>
              </a:buClr>
              <a:buSzPts val="1200"/>
              <a:buFont typeface="Nunito Light"/>
              <a:buAutoNum type="romanLcPeriod"/>
              <a:defRPr/>
            </a:lvl3pPr>
            <a:lvl4pPr lvl="3" algn="ctr" rtl="0">
              <a:lnSpc>
                <a:spcPct val="100000"/>
              </a:lnSpc>
              <a:spcBef>
                <a:spcPts val="1600"/>
              </a:spcBef>
              <a:spcAft>
                <a:spcPts val="0"/>
              </a:spcAft>
              <a:buClr>
                <a:srgbClr val="E76A28"/>
              </a:buClr>
              <a:buSzPts val="1200"/>
              <a:buFont typeface="Nunito Light"/>
              <a:buAutoNum type="arabicPeriod"/>
              <a:defRPr/>
            </a:lvl4pPr>
            <a:lvl5pPr lvl="4" algn="ctr" rtl="0">
              <a:lnSpc>
                <a:spcPct val="100000"/>
              </a:lnSpc>
              <a:spcBef>
                <a:spcPts val="1600"/>
              </a:spcBef>
              <a:spcAft>
                <a:spcPts val="0"/>
              </a:spcAft>
              <a:buClr>
                <a:srgbClr val="E76A28"/>
              </a:buClr>
              <a:buSzPts val="1200"/>
              <a:buFont typeface="Nunito Light"/>
              <a:buAutoNum type="alphaLcPeriod"/>
              <a:defRPr/>
            </a:lvl5pPr>
            <a:lvl6pPr lvl="5" algn="ctr" rtl="0">
              <a:lnSpc>
                <a:spcPct val="100000"/>
              </a:lnSpc>
              <a:spcBef>
                <a:spcPts val="1600"/>
              </a:spcBef>
              <a:spcAft>
                <a:spcPts val="0"/>
              </a:spcAft>
              <a:buClr>
                <a:srgbClr val="999999"/>
              </a:buClr>
              <a:buSzPts val="1200"/>
              <a:buFont typeface="Nunito Light"/>
              <a:buAutoNum type="romanLcPeriod"/>
              <a:defRPr/>
            </a:lvl6pPr>
            <a:lvl7pPr lvl="6" algn="ctr" rtl="0">
              <a:lnSpc>
                <a:spcPct val="100000"/>
              </a:lnSpc>
              <a:spcBef>
                <a:spcPts val="1600"/>
              </a:spcBef>
              <a:spcAft>
                <a:spcPts val="0"/>
              </a:spcAft>
              <a:buClr>
                <a:srgbClr val="999999"/>
              </a:buClr>
              <a:buSzPts val="1200"/>
              <a:buFont typeface="Nunito Light"/>
              <a:buAutoNum type="arabicPeriod"/>
              <a:defRPr/>
            </a:lvl7pPr>
            <a:lvl8pPr lvl="7" algn="ctr" rtl="0">
              <a:lnSpc>
                <a:spcPct val="100000"/>
              </a:lnSpc>
              <a:spcBef>
                <a:spcPts val="1600"/>
              </a:spcBef>
              <a:spcAft>
                <a:spcPts val="0"/>
              </a:spcAft>
              <a:buClr>
                <a:srgbClr val="999999"/>
              </a:buClr>
              <a:buSzPts val="1200"/>
              <a:buFont typeface="Nunito Light"/>
              <a:buAutoNum type="alphaLcPeriod"/>
              <a:defRPr/>
            </a:lvl8pPr>
            <a:lvl9pPr lvl="8" algn="ctr" rtl="0">
              <a:lnSpc>
                <a:spcPct val="100000"/>
              </a:lnSpc>
              <a:spcBef>
                <a:spcPts val="1600"/>
              </a:spcBef>
              <a:spcAft>
                <a:spcPts val="1600"/>
              </a:spcAft>
              <a:buClr>
                <a:srgbClr val="999999"/>
              </a:buClr>
              <a:buSzPts val="1200"/>
              <a:buFont typeface="Nunito Light"/>
              <a:buAutoNum type="romanLcPeriod"/>
              <a:defRPr/>
            </a:lvl9pPr>
          </a:lstStyle>
          <a:p>
            <a:endParaRPr/>
          </a:p>
        </p:txBody>
      </p:sp>
      <p:grpSp>
        <p:nvGrpSpPr>
          <p:cNvPr id="535" name="Google Shape;535;p7"/>
          <p:cNvGrpSpPr/>
          <p:nvPr/>
        </p:nvGrpSpPr>
        <p:grpSpPr>
          <a:xfrm>
            <a:off x="466062" y="427678"/>
            <a:ext cx="494319" cy="332391"/>
            <a:chOff x="-2415360" y="1247302"/>
            <a:chExt cx="937097" cy="630125"/>
          </a:xfrm>
        </p:grpSpPr>
        <p:sp>
          <p:nvSpPr>
            <p:cNvPr id="536" name="Google Shape;536;p7"/>
            <p:cNvSpPr/>
            <p:nvPr/>
          </p:nvSpPr>
          <p:spPr>
            <a:xfrm>
              <a:off x="-2415360" y="1337361"/>
              <a:ext cx="937097" cy="540066"/>
            </a:xfrm>
            <a:custGeom>
              <a:avLst/>
              <a:gdLst/>
              <a:ahLst/>
              <a:cxnLst/>
              <a:rect l="l" t="t" r="r" b="b"/>
              <a:pathLst>
                <a:path w="6545" h="3772" extrusionOk="0">
                  <a:moveTo>
                    <a:pt x="3291" y="0"/>
                  </a:moveTo>
                  <a:cubicBezTo>
                    <a:pt x="1479" y="0"/>
                    <a:pt x="1" y="813"/>
                    <a:pt x="1" y="1886"/>
                  </a:cubicBezTo>
                  <a:cubicBezTo>
                    <a:pt x="1" y="2921"/>
                    <a:pt x="1479" y="3771"/>
                    <a:pt x="3291" y="3771"/>
                  </a:cubicBezTo>
                  <a:cubicBezTo>
                    <a:pt x="5103" y="3771"/>
                    <a:pt x="6544" y="2921"/>
                    <a:pt x="6544" y="1886"/>
                  </a:cubicBezTo>
                  <a:cubicBezTo>
                    <a:pt x="6544" y="813"/>
                    <a:pt x="5103" y="0"/>
                    <a:pt x="32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7"/>
            <p:cNvSpPr/>
            <p:nvPr/>
          </p:nvSpPr>
          <p:spPr>
            <a:xfrm>
              <a:off x="-2103087" y="1408807"/>
              <a:ext cx="323152" cy="145612"/>
            </a:xfrm>
            <a:custGeom>
              <a:avLst/>
              <a:gdLst/>
              <a:ahLst/>
              <a:cxnLst/>
              <a:rect l="l" t="t" r="r" b="b"/>
              <a:pathLst>
                <a:path w="2257" h="1017" extrusionOk="0">
                  <a:moveTo>
                    <a:pt x="1101" y="0"/>
                  </a:moveTo>
                  <a:cubicBezTo>
                    <a:pt x="759" y="0"/>
                    <a:pt x="426" y="93"/>
                    <a:pt x="223" y="278"/>
                  </a:cubicBezTo>
                  <a:cubicBezTo>
                    <a:pt x="1" y="462"/>
                    <a:pt x="1" y="721"/>
                    <a:pt x="223" y="906"/>
                  </a:cubicBezTo>
                  <a:cubicBezTo>
                    <a:pt x="260" y="980"/>
                    <a:pt x="334" y="980"/>
                    <a:pt x="371" y="1017"/>
                  </a:cubicBezTo>
                  <a:cubicBezTo>
                    <a:pt x="567" y="874"/>
                    <a:pt x="833" y="809"/>
                    <a:pt x="1101" y="809"/>
                  </a:cubicBezTo>
                  <a:cubicBezTo>
                    <a:pt x="1387" y="809"/>
                    <a:pt x="1676" y="883"/>
                    <a:pt x="1886" y="1017"/>
                  </a:cubicBezTo>
                  <a:cubicBezTo>
                    <a:pt x="1923" y="943"/>
                    <a:pt x="1997" y="943"/>
                    <a:pt x="2034" y="906"/>
                  </a:cubicBezTo>
                  <a:cubicBezTo>
                    <a:pt x="2256" y="721"/>
                    <a:pt x="2256" y="462"/>
                    <a:pt x="2034" y="278"/>
                  </a:cubicBezTo>
                  <a:cubicBezTo>
                    <a:pt x="1794" y="93"/>
                    <a:pt x="1443" y="0"/>
                    <a:pt x="1101" y="0"/>
                  </a:cubicBez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7"/>
            <p:cNvSpPr/>
            <p:nvPr/>
          </p:nvSpPr>
          <p:spPr>
            <a:xfrm>
              <a:off x="-2394170" y="1247302"/>
              <a:ext cx="884121" cy="497685"/>
            </a:xfrm>
            <a:custGeom>
              <a:avLst/>
              <a:gdLst/>
              <a:ahLst/>
              <a:cxnLst/>
              <a:rect l="l" t="t" r="r" b="b"/>
              <a:pathLst>
                <a:path w="6175" h="3476" extrusionOk="0">
                  <a:moveTo>
                    <a:pt x="3111" y="1128"/>
                  </a:moveTo>
                  <a:cubicBezTo>
                    <a:pt x="3457" y="1128"/>
                    <a:pt x="3808" y="1221"/>
                    <a:pt x="4030" y="1406"/>
                  </a:cubicBezTo>
                  <a:cubicBezTo>
                    <a:pt x="4252" y="1590"/>
                    <a:pt x="4252" y="1849"/>
                    <a:pt x="4030" y="2034"/>
                  </a:cubicBezTo>
                  <a:cubicBezTo>
                    <a:pt x="3956" y="2108"/>
                    <a:pt x="3919" y="2108"/>
                    <a:pt x="3882" y="2145"/>
                  </a:cubicBezTo>
                  <a:cubicBezTo>
                    <a:pt x="3687" y="2269"/>
                    <a:pt x="3423" y="2325"/>
                    <a:pt x="3156" y="2325"/>
                  </a:cubicBezTo>
                  <a:cubicBezTo>
                    <a:pt x="2869" y="2325"/>
                    <a:pt x="2578" y="2260"/>
                    <a:pt x="2367" y="2145"/>
                  </a:cubicBezTo>
                  <a:cubicBezTo>
                    <a:pt x="2293" y="2071"/>
                    <a:pt x="2256" y="2071"/>
                    <a:pt x="2219" y="2034"/>
                  </a:cubicBezTo>
                  <a:cubicBezTo>
                    <a:pt x="1997" y="1849"/>
                    <a:pt x="1997" y="1590"/>
                    <a:pt x="2219" y="1406"/>
                  </a:cubicBezTo>
                  <a:cubicBezTo>
                    <a:pt x="2422" y="1221"/>
                    <a:pt x="2764" y="1128"/>
                    <a:pt x="3111" y="1128"/>
                  </a:cubicBezTo>
                  <a:close/>
                  <a:moveTo>
                    <a:pt x="2625" y="1"/>
                  </a:moveTo>
                  <a:lnTo>
                    <a:pt x="2625" y="555"/>
                  </a:lnTo>
                  <a:cubicBezTo>
                    <a:pt x="2404" y="592"/>
                    <a:pt x="2182" y="666"/>
                    <a:pt x="1997" y="703"/>
                  </a:cubicBezTo>
                  <a:lnTo>
                    <a:pt x="1294" y="296"/>
                  </a:lnTo>
                  <a:lnTo>
                    <a:pt x="592" y="666"/>
                  </a:lnTo>
                  <a:lnTo>
                    <a:pt x="1294" y="1073"/>
                  </a:lnTo>
                  <a:lnTo>
                    <a:pt x="1257" y="1110"/>
                  </a:lnTo>
                  <a:cubicBezTo>
                    <a:pt x="1147" y="1221"/>
                    <a:pt x="1073" y="1369"/>
                    <a:pt x="999" y="1442"/>
                  </a:cubicBezTo>
                  <a:lnTo>
                    <a:pt x="0" y="1442"/>
                  </a:lnTo>
                  <a:lnTo>
                    <a:pt x="0" y="1997"/>
                  </a:lnTo>
                  <a:lnTo>
                    <a:pt x="962" y="1997"/>
                  </a:lnTo>
                  <a:cubicBezTo>
                    <a:pt x="962" y="2034"/>
                    <a:pt x="999" y="2071"/>
                    <a:pt x="1073" y="2145"/>
                  </a:cubicBezTo>
                  <a:cubicBezTo>
                    <a:pt x="1110" y="2219"/>
                    <a:pt x="1184" y="2330"/>
                    <a:pt x="1257" y="2367"/>
                  </a:cubicBezTo>
                  <a:lnTo>
                    <a:pt x="555" y="2773"/>
                  </a:lnTo>
                  <a:lnTo>
                    <a:pt x="629" y="2810"/>
                  </a:lnTo>
                  <a:lnTo>
                    <a:pt x="1257" y="3143"/>
                  </a:lnTo>
                  <a:lnTo>
                    <a:pt x="1923" y="2736"/>
                  </a:lnTo>
                  <a:cubicBezTo>
                    <a:pt x="1997" y="2773"/>
                    <a:pt x="2071" y="2773"/>
                    <a:pt x="2108" y="2773"/>
                  </a:cubicBezTo>
                  <a:cubicBezTo>
                    <a:pt x="2256" y="2847"/>
                    <a:pt x="2441" y="2884"/>
                    <a:pt x="2588" y="2884"/>
                  </a:cubicBezTo>
                  <a:lnTo>
                    <a:pt x="2588" y="3069"/>
                  </a:lnTo>
                  <a:lnTo>
                    <a:pt x="2588" y="3476"/>
                  </a:lnTo>
                  <a:lnTo>
                    <a:pt x="3550" y="3476"/>
                  </a:lnTo>
                  <a:lnTo>
                    <a:pt x="3550" y="3069"/>
                  </a:lnTo>
                  <a:lnTo>
                    <a:pt x="3550" y="2884"/>
                  </a:lnTo>
                  <a:cubicBezTo>
                    <a:pt x="3698" y="2884"/>
                    <a:pt x="3882" y="2810"/>
                    <a:pt x="4030" y="2773"/>
                  </a:cubicBezTo>
                  <a:cubicBezTo>
                    <a:pt x="4067" y="2773"/>
                    <a:pt x="4141" y="2736"/>
                    <a:pt x="4215" y="2736"/>
                  </a:cubicBezTo>
                  <a:lnTo>
                    <a:pt x="4881" y="3143"/>
                  </a:lnTo>
                  <a:lnTo>
                    <a:pt x="5509" y="2810"/>
                  </a:lnTo>
                  <a:lnTo>
                    <a:pt x="5583" y="2773"/>
                  </a:lnTo>
                  <a:lnTo>
                    <a:pt x="4881" y="2367"/>
                  </a:lnTo>
                  <a:cubicBezTo>
                    <a:pt x="4992" y="2293"/>
                    <a:pt x="5028" y="2219"/>
                    <a:pt x="5065" y="2145"/>
                  </a:cubicBezTo>
                  <a:cubicBezTo>
                    <a:pt x="5139" y="2071"/>
                    <a:pt x="5139" y="2034"/>
                    <a:pt x="5176" y="1997"/>
                  </a:cubicBezTo>
                  <a:lnTo>
                    <a:pt x="6175" y="1997"/>
                  </a:lnTo>
                  <a:lnTo>
                    <a:pt x="6175" y="1442"/>
                  </a:lnTo>
                  <a:lnTo>
                    <a:pt x="5213" y="1442"/>
                  </a:lnTo>
                  <a:cubicBezTo>
                    <a:pt x="5176" y="1295"/>
                    <a:pt x="5065" y="1221"/>
                    <a:pt x="4992" y="1110"/>
                  </a:cubicBezTo>
                  <a:lnTo>
                    <a:pt x="4955" y="1073"/>
                  </a:lnTo>
                  <a:lnTo>
                    <a:pt x="5620" y="666"/>
                  </a:lnTo>
                  <a:lnTo>
                    <a:pt x="4955" y="296"/>
                  </a:lnTo>
                  <a:lnTo>
                    <a:pt x="4252" y="703"/>
                  </a:lnTo>
                  <a:cubicBezTo>
                    <a:pt x="4067" y="592"/>
                    <a:pt x="3845" y="555"/>
                    <a:pt x="3587" y="555"/>
                  </a:cubicBezTo>
                  <a:lnTo>
                    <a:pt x="3587" y="1"/>
                  </a:lnTo>
                  <a:close/>
                </a:path>
              </a:pathLst>
            </a:custGeom>
            <a:solidFill>
              <a:srgbClr val="FF3F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7"/>
            <p:cNvSpPr/>
            <p:nvPr/>
          </p:nvSpPr>
          <p:spPr>
            <a:xfrm>
              <a:off x="-2304253" y="1639039"/>
              <a:ext cx="95499" cy="180117"/>
            </a:xfrm>
            <a:custGeom>
              <a:avLst/>
              <a:gdLst/>
              <a:ahLst/>
              <a:cxnLst/>
              <a:rect l="l" t="t" r="r" b="b"/>
              <a:pathLst>
                <a:path w="667" h="1258" extrusionOk="0">
                  <a:moveTo>
                    <a:pt x="1" y="0"/>
                  </a:moveTo>
                  <a:lnTo>
                    <a:pt x="1" y="851"/>
                  </a:lnTo>
                  <a:lnTo>
                    <a:pt x="666" y="1257"/>
                  </a:lnTo>
                  <a:lnTo>
                    <a:pt x="666" y="407"/>
                  </a:lnTo>
                  <a:lnTo>
                    <a:pt x="1" y="0"/>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7"/>
            <p:cNvSpPr/>
            <p:nvPr/>
          </p:nvSpPr>
          <p:spPr>
            <a:xfrm>
              <a:off x="-2208896" y="1639039"/>
              <a:ext cx="100654" cy="180117"/>
            </a:xfrm>
            <a:custGeom>
              <a:avLst/>
              <a:gdLst/>
              <a:ahLst/>
              <a:cxnLst/>
              <a:rect l="l" t="t" r="r" b="b"/>
              <a:pathLst>
                <a:path w="703" h="1258" extrusionOk="0">
                  <a:moveTo>
                    <a:pt x="703" y="0"/>
                  </a:moveTo>
                  <a:lnTo>
                    <a:pt x="0" y="407"/>
                  </a:lnTo>
                  <a:lnTo>
                    <a:pt x="0" y="1257"/>
                  </a:lnTo>
                  <a:lnTo>
                    <a:pt x="703" y="851"/>
                  </a:lnTo>
                  <a:lnTo>
                    <a:pt x="703" y="0"/>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7"/>
            <p:cNvSpPr/>
            <p:nvPr/>
          </p:nvSpPr>
          <p:spPr>
            <a:xfrm>
              <a:off x="-2018324" y="1744849"/>
              <a:ext cx="137737" cy="121987"/>
            </a:xfrm>
            <a:custGeom>
              <a:avLst/>
              <a:gdLst/>
              <a:ahLst/>
              <a:cxnLst/>
              <a:rect l="l" t="t" r="r" b="b"/>
              <a:pathLst>
                <a:path w="962" h="852" extrusionOk="0">
                  <a:moveTo>
                    <a:pt x="0" y="1"/>
                  </a:moveTo>
                  <a:lnTo>
                    <a:pt x="0" y="851"/>
                  </a:lnTo>
                  <a:lnTo>
                    <a:pt x="962" y="851"/>
                  </a:lnTo>
                  <a:lnTo>
                    <a:pt x="962" y="1"/>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7"/>
            <p:cNvSpPr/>
            <p:nvPr/>
          </p:nvSpPr>
          <p:spPr>
            <a:xfrm>
              <a:off x="-2108384" y="1639039"/>
              <a:ext cx="90202" cy="137737"/>
            </a:xfrm>
            <a:custGeom>
              <a:avLst/>
              <a:gdLst/>
              <a:ahLst/>
              <a:cxnLst/>
              <a:rect l="l" t="t" r="r" b="b"/>
              <a:pathLst>
                <a:path w="630" h="962" extrusionOk="0">
                  <a:moveTo>
                    <a:pt x="1" y="0"/>
                  </a:moveTo>
                  <a:lnTo>
                    <a:pt x="1" y="851"/>
                  </a:lnTo>
                  <a:cubicBezTo>
                    <a:pt x="297" y="962"/>
                    <a:pt x="629" y="962"/>
                    <a:pt x="629" y="962"/>
                  </a:cubicBezTo>
                  <a:lnTo>
                    <a:pt x="629" y="148"/>
                  </a:lnTo>
                  <a:cubicBezTo>
                    <a:pt x="629" y="148"/>
                    <a:pt x="186" y="37"/>
                    <a:pt x="1" y="0"/>
                  </a:cubicBez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7"/>
            <p:cNvSpPr/>
            <p:nvPr/>
          </p:nvSpPr>
          <p:spPr>
            <a:xfrm>
              <a:off x="-2388872" y="1527932"/>
              <a:ext cx="148332" cy="116546"/>
            </a:xfrm>
            <a:custGeom>
              <a:avLst/>
              <a:gdLst/>
              <a:ahLst/>
              <a:cxnLst/>
              <a:rect l="l" t="t" r="r" b="b"/>
              <a:pathLst>
                <a:path w="1036" h="814" extrusionOk="0">
                  <a:moveTo>
                    <a:pt x="37" y="0"/>
                  </a:moveTo>
                  <a:lnTo>
                    <a:pt x="0" y="813"/>
                  </a:lnTo>
                  <a:lnTo>
                    <a:pt x="592" y="813"/>
                  </a:lnTo>
                  <a:lnTo>
                    <a:pt x="592" y="776"/>
                  </a:lnTo>
                  <a:lnTo>
                    <a:pt x="1036" y="555"/>
                  </a:lnTo>
                  <a:lnTo>
                    <a:pt x="1036" y="0"/>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7"/>
            <p:cNvSpPr/>
            <p:nvPr/>
          </p:nvSpPr>
          <p:spPr>
            <a:xfrm>
              <a:off x="-2240682" y="1527932"/>
              <a:ext cx="37226" cy="79464"/>
            </a:xfrm>
            <a:custGeom>
              <a:avLst/>
              <a:gdLst/>
              <a:ahLst/>
              <a:cxnLst/>
              <a:rect l="l" t="t" r="r" b="b"/>
              <a:pathLst>
                <a:path w="260" h="555" extrusionOk="0">
                  <a:moveTo>
                    <a:pt x="1" y="0"/>
                  </a:moveTo>
                  <a:lnTo>
                    <a:pt x="1" y="555"/>
                  </a:lnTo>
                  <a:lnTo>
                    <a:pt x="259" y="407"/>
                  </a:lnTo>
                  <a:cubicBezTo>
                    <a:pt x="75" y="222"/>
                    <a:pt x="1" y="0"/>
                    <a:pt x="1" y="0"/>
                  </a:cubicBez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7"/>
            <p:cNvSpPr/>
            <p:nvPr/>
          </p:nvSpPr>
          <p:spPr>
            <a:xfrm>
              <a:off x="-1785372" y="1644337"/>
              <a:ext cx="100654" cy="174820"/>
            </a:xfrm>
            <a:custGeom>
              <a:avLst/>
              <a:gdLst/>
              <a:ahLst/>
              <a:cxnLst/>
              <a:rect l="l" t="t" r="r" b="b"/>
              <a:pathLst>
                <a:path w="703" h="1221" extrusionOk="0">
                  <a:moveTo>
                    <a:pt x="0" y="0"/>
                  </a:moveTo>
                  <a:lnTo>
                    <a:pt x="0" y="814"/>
                  </a:lnTo>
                  <a:lnTo>
                    <a:pt x="703" y="1220"/>
                  </a:lnTo>
                  <a:lnTo>
                    <a:pt x="703" y="370"/>
                  </a:lnTo>
                  <a:lnTo>
                    <a:pt x="0" y="0"/>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7"/>
            <p:cNvSpPr/>
            <p:nvPr/>
          </p:nvSpPr>
          <p:spPr>
            <a:xfrm>
              <a:off x="-1684860" y="1644337"/>
              <a:ext cx="95499" cy="174820"/>
            </a:xfrm>
            <a:custGeom>
              <a:avLst/>
              <a:gdLst/>
              <a:ahLst/>
              <a:cxnLst/>
              <a:rect l="l" t="t" r="r" b="b"/>
              <a:pathLst>
                <a:path w="667" h="1221" extrusionOk="0">
                  <a:moveTo>
                    <a:pt x="666" y="0"/>
                  </a:moveTo>
                  <a:lnTo>
                    <a:pt x="1" y="370"/>
                  </a:lnTo>
                  <a:lnTo>
                    <a:pt x="1" y="1220"/>
                  </a:lnTo>
                  <a:lnTo>
                    <a:pt x="666" y="851"/>
                  </a:lnTo>
                  <a:lnTo>
                    <a:pt x="666" y="0"/>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7"/>
            <p:cNvSpPr/>
            <p:nvPr/>
          </p:nvSpPr>
          <p:spPr>
            <a:xfrm>
              <a:off x="-1880729" y="1644337"/>
              <a:ext cx="95499" cy="143034"/>
            </a:xfrm>
            <a:custGeom>
              <a:avLst/>
              <a:gdLst/>
              <a:ahLst/>
              <a:cxnLst/>
              <a:rect l="l" t="t" r="r" b="b"/>
              <a:pathLst>
                <a:path w="667" h="999" extrusionOk="0">
                  <a:moveTo>
                    <a:pt x="666" y="0"/>
                  </a:moveTo>
                  <a:cubicBezTo>
                    <a:pt x="370" y="111"/>
                    <a:pt x="1" y="148"/>
                    <a:pt x="1" y="148"/>
                  </a:cubicBezTo>
                  <a:lnTo>
                    <a:pt x="1" y="999"/>
                  </a:lnTo>
                  <a:cubicBezTo>
                    <a:pt x="333" y="925"/>
                    <a:pt x="666" y="851"/>
                    <a:pt x="666" y="851"/>
                  </a:cubicBezTo>
                  <a:lnTo>
                    <a:pt x="666" y="0"/>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7"/>
            <p:cNvSpPr/>
            <p:nvPr/>
          </p:nvSpPr>
          <p:spPr>
            <a:xfrm>
              <a:off x="-1647777" y="1533230"/>
              <a:ext cx="137737" cy="116546"/>
            </a:xfrm>
            <a:custGeom>
              <a:avLst/>
              <a:gdLst/>
              <a:ahLst/>
              <a:cxnLst/>
              <a:rect l="l" t="t" r="r" b="b"/>
              <a:pathLst>
                <a:path w="962" h="814" extrusionOk="0">
                  <a:moveTo>
                    <a:pt x="0" y="0"/>
                  </a:moveTo>
                  <a:lnTo>
                    <a:pt x="0" y="555"/>
                  </a:lnTo>
                  <a:lnTo>
                    <a:pt x="407" y="776"/>
                  </a:lnTo>
                  <a:lnTo>
                    <a:pt x="407" y="813"/>
                  </a:lnTo>
                  <a:lnTo>
                    <a:pt x="962" y="813"/>
                  </a:lnTo>
                  <a:lnTo>
                    <a:pt x="962" y="0"/>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7"/>
            <p:cNvSpPr/>
            <p:nvPr/>
          </p:nvSpPr>
          <p:spPr>
            <a:xfrm>
              <a:off x="-1684860" y="1527932"/>
              <a:ext cx="37226" cy="79464"/>
            </a:xfrm>
            <a:custGeom>
              <a:avLst/>
              <a:gdLst/>
              <a:ahLst/>
              <a:cxnLst/>
              <a:rect l="l" t="t" r="r" b="b"/>
              <a:pathLst>
                <a:path w="260" h="555" extrusionOk="0">
                  <a:moveTo>
                    <a:pt x="259" y="0"/>
                  </a:moveTo>
                  <a:cubicBezTo>
                    <a:pt x="185" y="259"/>
                    <a:pt x="1" y="407"/>
                    <a:pt x="1" y="407"/>
                  </a:cubicBezTo>
                  <a:lnTo>
                    <a:pt x="259" y="555"/>
                  </a:lnTo>
                  <a:lnTo>
                    <a:pt x="259" y="0"/>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7"/>
            <p:cNvSpPr/>
            <p:nvPr/>
          </p:nvSpPr>
          <p:spPr>
            <a:xfrm>
              <a:off x="-1684860" y="1342659"/>
              <a:ext cx="95499" cy="111249"/>
            </a:xfrm>
            <a:custGeom>
              <a:avLst/>
              <a:gdLst/>
              <a:ahLst/>
              <a:cxnLst/>
              <a:rect l="l" t="t" r="r" b="b"/>
              <a:pathLst>
                <a:path w="667" h="777" extrusionOk="0">
                  <a:moveTo>
                    <a:pt x="666" y="0"/>
                  </a:moveTo>
                  <a:lnTo>
                    <a:pt x="1" y="407"/>
                  </a:lnTo>
                  <a:cubicBezTo>
                    <a:pt x="222" y="592"/>
                    <a:pt x="259" y="776"/>
                    <a:pt x="259" y="776"/>
                  </a:cubicBezTo>
                  <a:lnTo>
                    <a:pt x="666" y="776"/>
                  </a:lnTo>
                  <a:lnTo>
                    <a:pt x="666" y="0"/>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7"/>
            <p:cNvSpPr/>
            <p:nvPr/>
          </p:nvSpPr>
          <p:spPr>
            <a:xfrm>
              <a:off x="-2304253" y="1342659"/>
              <a:ext cx="100797" cy="111249"/>
            </a:xfrm>
            <a:custGeom>
              <a:avLst/>
              <a:gdLst/>
              <a:ahLst/>
              <a:cxnLst/>
              <a:rect l="l" t="t" r="r" b="b"/>
              <a:pathLst>
                <a:path w="704" h="777" extrusionOk="0">
                  <a:moveTo>
                    <a:pt x="1" y="0"/>
                  </a:moveTo>
                  <a:lnTo>
                    <a:pt x="1" y="776"/>
                  </a:lnTo>
                  <a:lnTo>
                    <a:pt x="445" y="776"/>
                  </a:lnTo>
                  <a:cubicBezTo>
                    <a:pt x="445" y="776"/>
                    <a:pt x="482" y="592"/>
                    <a:pt x="703" y="407"/>
                  </a:cubicBezTo>
                  <a:lnTo>
                    <a:pt x="1" y="0"/>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52"/>
        <p:cNvGrpSpPr/>
        <p:nvPr/>
      </p:nvGrpSpPr>
      <p:grpSpPr>
        <a:xfrm>
          <a:off x="0" y="0"/>
          <a:ext cx="0" cy="0"/>
          <a:chOff x="0" y="0"/>
          <a:chExt cx="0" cy="0"/>
        </a:xfrm>
      </p:grpSpPr>
      <p:sp>
        <p:nvSpPr>
          <p:cNvPr id="553" name="Google Shape;553;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54"/>
        <p:cNvGrpSpPr/>
        <p:nvPr/>
      </p:nvGrpSpPr>
      <p:grpSpPr>
        <a:xfrm>
          <a:off x="0" y="0"/>
          <a:ext cx="0" cy="0"/>
          <a:chOff x="0" y="0"/>
          <a:chExt cx="0" cy="0"/>
        </a:xfrm>
      </p:grpSpPr>
      <p:sp>
        <p:nvSpPr>
          <p:cNvPr id="555" name="Google Shape;555;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556" name="Google Shape;556;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7"/>
        <p:cNvGrpSpPr/>
        <p:nvPr/>
      </p:nvGrpSpPr>
      <p:grpSpPr>
        <a:xfrm>
          <a:off x="0" y="0"/>
          <a:ext cx="0" cy="0"/>
          <a:chOff x="0" y="0"/>
          <a:chExt cx="0" cy="0"/>
        </a:xfrm>
      </p:grpSpPr>
      <p:sp>
        <p:nvSpPr>
          <p:cNvPr id="558" name="Google Shape;558;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68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84"/>
        <p:cNvGrpSpPr/>
        <p:nvPr/>
      </p:nvGrpSpPr>
      <p:grpSpPr>
        <a:xfrm>
          <a:off x="0" y="0"/>
          <a:ext cx="0" cy="0"/>
          <a:chOff x="0" y="0"/>
          <a:chExt cx="0" cy="0"/>
        </a:xfrm>
      </p:grpSpPr>
      <p:sp>
        <p:nvSpPr>
          <p:cNvPr id="685" name="Google Shape;685;p13"/>
          <p:cNvSpPr/>
          <p:nvPr/>
        </p:nvSpPr>
        <p:spPr>
          <a:xfrm>
            <a:off x="312450" y="313200"/>
            <a:ext cx="8519100" cy="4517100"/>
          </a:xfrm>
          <a:prstGeom prst="roundRect">
            <a:avLst>
              <a:gd name="adj" fmla="val 5625"/>
            </a:avLst>
          </a:prstGeom>
          <a:noFill/>
          <a:ln w="19050" cap="flat" cmpd="sng">
            <a:solidFill>
              <a:schemeClr val="accent4"/>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87" name="Google Shape;687;p13"/>
          <p:cNvSpPr txBox="1">
            <a:spLocks noGrp="1"/>
          </p:cNvSpPr>
          <p:nvPr>
            <p:ph type="title" idx="2" hasCustomPrompt="1"/>
          </p:nvPr>
        </p:nvSpPr>
        <p:spPr>
          <a:xfrm>
            <a:off x="1618650" y="1705908"/>
            <a:ext cx="734700" cy="4476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8" name="Google Shape;688;p13"/>
          <p:cNvSpPr txBox="1">
            <a:spLocks noGrp="1"/>
          </p:cNvSpPr>
          <p:nvPr>
            <p:ph type="title" idx="3" hasCustomPrompt="1"/>
          </p:nvPr>
        </p:nvSpPr>
        <p:spPr>
          <a:xfrm>
            <a:off x="1618650" y="3139316"/>
            <a:ext cx="734700" cy="4476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9" name="Google Shape;689;p13"/>
          <p:cNvSpPr txBox="1">
            <a:spLocks noGrp="1"/>
          </p:cNvSpPr>
          <p:nvPr>
            <p:ph type="title" idx="4" hasCustomPrompt="1"/>
          </p:nvPr>
        </p:nvSpPr>
        <p:spPr>
          <a:xfrm>
            <a:off x="4204650" y="1705908"/>
            <a:ext cx="734700" cy="4476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0" name="Google Shape;690;p13"/>
          <p:cNvSpPr txBox="1">
            <a:spLocks noGrp="1"/>
          </p:cNvSpPr>
          <p:nvPr>
            <p:ph type="title" idx="5" hasCustomPrompt="1"/>
          </p:nvPr>
        </p:nvSpPr>
        <p:spPr>
          <a:xfrm>
            <a:off x="4204650" y="3139316"/>
            <a:ext cx="734700" cy="4476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1" name="Google Shape;691;p13"/>
          <p:cNvSpPr txBox="1">
            <a:spLocks noGrp="1"/>
          </p:cNvSpPr>
          <p:nvPr>
            <p:ph type="title" idx="6" hasCustomPrompt="1"/>
          </p:nvPr>
        </p:nvSpPr>
        <p:spPr>
          <a:xfrm>
            <a:off x="6790650" y="1705908"/>
            <a:ext cx="734700" cy="4476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2" name="Google Shape;692;p13"/>
          <p:cNvSpPr txBox="1">
            <a:spLocks noGrp="1"/>
          </p:cNvSpPr>
          <p:nvPr>
            <p:ph type="title" idx="7" hasCustomPrompt="1"/>
          </p:nvPr>
        </p:nvSpPr>
        <p:spPr>
          <a:xfrm>
            <a:off x="6790650" y="3139316"/>
            <a:ext cx="734700" cy="4476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3" name="Google Shape;693;p13"/>
          <p:cNvSpPr txBox="1">
            <a:spLocks noGrp="1"/>
          </p:cNvSpPr>
          <p:nvPr>
            <p:ph type="subTitle" idx="1"/>
          </p:nvPr>
        </p:nvSpPr>
        <p:spPr>
          <a:xfrm>
            <a:off x="720000" y="2153500"/>
            <a:ext cx="2532000" cy="504000"/>
          </a:xfrm>
          <a:prstGeom prst="rect">
            <a:avLst/>
          </a:prstGeom>
          <a:ln w="9525" cap="flat" cmpd="sng">
            <a:solidFill>
              <a:srgbClr val="FF0000"/>
            </a:solidFill>
            <a:prstDash val="solid"/>
            <a:round/>
            <a:headEnd type="none" w="sm" len="sm"/>
            <a:tailEnd type="none" w="sm" len="sm"/>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Big Shoulders Text"/>
                <a:ea typeface="Big Shoulders Text"/>
                <a:cs typeface="Big Shoulders Text"/>
                <a:sym typeface="Big Shoulders Tex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94" name="Google Shape;694;p13"/>
          <p:cNvSpPr txBox="1">
            <a:spLocks noGrp="1"/>
          </p:cNvSpPr>
          <p:nvPr>
            <p:ph type="subTitle" idx="8"/>
          </p:nvPr>
        </p:nvSpPr>
        <p:spPr>
          <a:xfrm>
            <a:off x="3306000" y="2153500"/>
            <a:ext cx="2532000" cy="504000"/>
          </a:xfrm>
          <a:prstGeom prst="rect">
            <a:avLst/>
          </a:prstGeom>
          <a:ln w="9525" cap="flat" cmpd="sng">
            <a:solidFill>
              <a:srgbClr val="FF0000"/>
            </a:solidFill>
            <a:prstDash val="solid"/>
            <a:round/>
            <a:headEnd type="none" w="sm" len="sm"/>
            <a:tailEnd type="none" w="sm" len="sm"/>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Big Shoulders Text"/>
                <a:ea typeface="Big Shoulders Text"/>
                <a:cs typeface="Big Shoulders Text"/>
                <a:sym typeface="Big Shoulders Tex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95" name="Google Shape;695;p13"/>
          <p:cNvSpPr txBox="1">
            <a:spLocks noGrp="1"/>
          </p:cNvSpPr>
          <p:nvPr>
            <p:ph type="subTitle" idx="9"/>
          </p:nvPr>
        </p:nvSpPr>
        <p:spPr>
          <a:xfrm>
            <a:off x="5892000" y="2153500"/>
            <a:ext cx="2532000" cy="504000"/>
          </a:xfrm>
          <a:prstGeom prst="rect">
            <a:avLst/>
          </a:prstGeom>
          <a:ln w="9525" cap="flat" cmpd="sng">
            <a:solidFill>
              <a:srgbClr val="FF0000"/>
            </a:solidFill>
            <a:prstDash val="solid"/>
            <a:round/>
            <a:headEnd type="none" w="sm" len="sm"/>
            <a:tailEnd type="none" w="sm" len="sm"/>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Big Shoulders Text"/>
                <a:ea typeface="Big Shoulders Text"/>
                <a:cs typeface="Big Shoulders Text"/>
                <a:sym typeface="Big Shoulders Tex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96" name="Google Shape;696;p13"/>
          <p:cNvSpPr txBox="1">
            <a:spLocks noGrp="1"/>
          </p:cNvSpPr>
          <p:nvPr>
            <p:ph type="subTitle" idx="13"/>
          </p:nvPr>
        </p:nvSpPr>
        <p:spPr>
          <a:xfrm>
            <a:off x="720000" y="3568350"/>
            <a:ext cx="2532000" cy="504000"/>
          </a:xfrm>
          <a:prstGeom prst="rect">
            <a:avLst/>
          </a:prstGeom>
          <a:ln w="9525" cap="flat" cmpd="sng">
            <a:solidFill>
              <a:srgbClr val="FF0000"/>
            </a:solidFill>
            <a:prstDash val="solid"/>
            <a:round/>
            <a:headEnd type="none" w="sm" len="sm"/>
            <a:tailEnd type="none" w="sm" len="sm"/>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Big Shoulders Text"/>
                <a:ea typeface="Big Shoulders Text"/>
                <a:cs typeface="Big Shoulders Text"/>
                <a:sym typeface="Big Shoulders Tex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97" name="Google Shape;697;p13"/>
          <p:cNvSpPr txBox="1">
            <a:spLocks noGrp="1"/>
          </p:cNvSpPr>
          <p:nvPr>
            <p:ph type="subTitle" idx="14"/>
          </p:nvPr>
        </p:nvSpPr>
        <p:spPr>
          <a:xfrm>
            <a:off x="3306000" y="3568350"/>
            <a:ext cx="2532000" cy="504000"/>
          </a:xfrm>
          <a:prstGeom prst="rect">
            <a:avLst/>
          </a:prstGeom>
          <a:ln w="9525" cap="flat" cmpd="sng">
            <a:solidFill>
              <a:srgbClr val="FF0000"/>
            </a:solidFill>
            <a:prstDash val="solid"/>
            <a:round/>
            <a:headEnd type="none" w="sm" len="sm"/>
            <a:tailEnd type="none" w="sm" len="sm"/>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Big Shoulders Text"/>
                <a:ea typeface="Big Shoulders Text"/>
                <a:cs typeface="Big Shoulders Text"/>
                <a:sym typeface="Big Shoulders Tex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98" name="Google Shape;698;p13"/>
          <p:cNvSpPr txBox="1">
            <a:spLocks noGrp="1"/>
          </p:cNvSpPr>
          <p:nvPr>
            <p:ph type="subTitle" idx="15"/>
          </p:nvPr>
        </p:nvSpPr>
        <p:spPr>
          <a:xfrm>
            <a:off x="5892000" y="3568350"/>
            <a:ext cx="2532000" cy="504000"/>
          </a:xfrm>
          <a:prstGeom prst="rect">
            <a:avLst/>
          </a:prstGeom>
          <a:ln w="9525" cap="flat" cmpd="sng">
            <a:solidFill>
              <a:srgbClr val="FF0000"/>
            </a:solidFill>
            <a:prstDash val="solid"/>
            <a:round/>
            <a:headEnd type="none" w="sm" len="sm"/>
            <a:tailEnd type="none" w="sm" len="sm"/>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Big Shoulders Text"/>
                <a:ea typeface="Big Shoulders Text"/>
                <a:cs typeface="Big Shoulders Text"/>
                <a:sym typeface="Big Shoulders Tex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699" name="Google Shape;699;p13"/>
          <p:cNvGrpSpPr/>
          <p:nvPr/>
        </p:nvGrpSpPr>
        <p:grpSpPr>
          <a:xfrm>
            <a:off x="8014055" y="167015"/>
            <a:ext cx="988558" cy="1257907"/>
            <a:chOff x="8051430" y="102415"/>
            <a:chExt cx="988558" cy="1257907"/>
          </a:xfrm>
        </p:grpSpPr>
        <p:sp>
          <p:nvSpPr>
            <p:cNvPr id="700" name="Google Shape;700;p13"/>
            <p:cNvSpPr/>
            <p:nvPr/>
          </p:nvSpPr>
          <p:spPr>
            <a:xfrm>
              <a:off x="8535170" y="248194"/>
              <a:ext cx="504818" cy="272745"/>
            </a:xfrm>
            <a:custGeom>
              <a:avLst/>
              <a:gdLst/>
              <a:ahLst/>
              <a:cxnLst/>
              <a:rect l="l" t="t" r="r" b="b"/>
              <a:pathLst>
                <a:path w="7137" h="3856" extrusionOk="0">
                  <a:moveTo>
                    <a:pt x="1919" y="1"/>
                  </a:moveTo>
                  <a:cubicBezTo>
                    <a:pt x="1618" y="1"/>
                    <a:pt x="1313" y="66"/>
                    <a:pt x="1073" y="195"/>
                  </a:cubicBezTo>
                  <a:lnTo>
                    <a:pt x="112" y="676"/>
                  </a:lnTo>
                  <a:lnTo>
                    <a:pt x="1" y="1600"/>
                  </a:lnTo>
                  <a:lnTo>
                    <a:pt x="112" y="1637"/>
                  </a:lnTo>
                  <a:lnTo>
                    <a:pt x="962" y="1119"/>
                  </a:lnTo>
                  <a:cubicBezTo>
                    <a:pt x="1184" y="1008"/>
                    <a:pt x="1461" y="953"/>
                    <a:pt x="1738" y="953"/>
                  </a:cubicBezTo>
                  <a:cubicBezTo>
                    <a:pt x="2016" y="953"/>
                    <a:pt x="2293" y="1008"/>
                    <a:pt x="2515" y="1119"/>
                  </a:cubicBezTo>
                  <a:lnTo>
                    <a:pt x="6471" y="3448"/>
                  </a:lnTo>
                  <a:cubicBezTo>
                    <a:pt x="6656" y="3522"/>
                    <a:pt x="6766" y="3707"/>
                    <a:pt x="6766" y="3855"/>
                  </a:cubicBezTo>
                  <a:lnTo>
                    <a:pt x="6914" y="3855"/>
                  </a:lnTo>
                  <a:lnTo>
                    <a:pt x="6914" y="3301"/>
                  </a:lnTo>
                  <a:cubicBezTo>
                    <a:pt x="6914" y="3301"/>
                    <a:pt x="7136" y="2783"/>
                    <a:pt x="6656" y="2487"/>
                  </a:cubicBezTo>
                  <a:lnTo>
                    <a:pt x="2737" y="195"/>
                  </a:lnTo>
                  <a:cubicBezTo>
                    <a:pt x="2515" y="66"/>
                    <a:pt x="2219" y="1"/>
                    <a:pt x="1919" y="1"/>
                  </a:cubicBezTo>
                  <a:close/>
                </a:path>
              </a:pathLst>
            </a:custGeom>
            <a:solidFill>
              <a:srgbClr val="121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3"/>
            <p:cNvSpPr/>
            <p:nvPr/>
          </p:nvSpPr>
          <p:spPr>
            <a:xfrm>
              <a:off x="8927453" y="458058"/>
              <a:ext cx="102067" cy="138706"/>
            </a:xfrm>
            <a:custGeom>
              <a:avLst/>
              <a:gdLst/>
              <a:ahLst/>
              <a:cxnLst/>
              <a:rect l="l" t="t" r="r" b="b"/>
              <a:pathLst>
                <a:path w="1443" h="1961" extrusionOk="0">
                  <a:moveTo>
                    <a:pt x="1442" y="1"/>
                  </a:moveTo>
                  <a:lnTo>
                    <a:pt x="1405" y="149"/>
                  </a:lnTo>
                  <a:cubicBezTo>
                    <a:pt x="1331" y="260"/>
                    <a:pt x="1294" y="334"/>
                    <a:pt x="1220" y="371"/>
                  </a:cubicBezTo>
                  <a:cubicBezTo>
                    <a:pt x="370" y="888"/>
                    <a:pt x="111" y="999"/>
                    <a:pt x="111" y="999"/>
                  </a:cubicBezTo>
                  <a:lnTo>
                    <a:pt x="0" y="1923"/>
                  </a:lnTo>
                  <a:lnTo>
                    <a:pt x="111" y="1960"/>
                  </a:lnTo>
                  <a:lnTo>
                    <a:pt x="999" y="1443"/>
                  </a:lnTo>
                  <a:cubicBezTo>
                    <a:pt x="1220" y="1295"/>
                    <a:pt x="1294" y="1184"/>
                    <a:pt x="1368" y="999"/>
                  </a:cubicBezTo>
                  <a:lnTo>
                    <a:pt x="1442" y="1"/>
                  </a:lnTo>
                  <a:close/>
                </a:path>
              </a:pathLst>
            </a:custGeom>
            <a:solidFill>
              <a:srgbClr val="303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3"/>
            <p:cNvSpPr/>
            <p:nvPr/>
          </p:nvSpPr>
          <p:spPr>
            <a:xfrm>
              <a:off x="8543021" y="243667"/>
              <a:ext cx="486498" cy="287669"/>
            </a:xfrm>
            <a:custGeom>
              <a:avLst/>
              <a:gdLst/>
              <a:ahLst/>
              <a:cxnLst/>
              <a:rect l="l" t="t" r="r" b="b"/>
              <a:pathLst>
                <a:path w="6878" h="4067" extrusionOk="0">
                  <a:moveTo>
                    <a:pt x="1711" y="0"/>
                  </a:moveTo>
                  <a:cubicBezTo>
                    <a:pt x="1415" y="0"/>
                    <a:pt x="1128" y="74"/>
                    <a:pt x="925" y="222"/>
                  </a:cubicBezTo>
                  <a:lnTo>
                    <a:pt x="1" y="777"/>
                  </a:lnTo>
                  <a:lnTo>
                    <a:pt x="75" y="814"/>
                  </a:lnTo>
                  <a:lnTo>
                    <a:pt x="962" y="333"/>
                  </a:lnTo>
                  <a:cubicBezTo>
                    <a:pt x="1165" y="204"/>
                    <a:pt x="1443" y="139"/>
                    <a:pt x="1720" y="139"/>
                  </a:cubicBezTo>
                  <a:cubicBezTo>
                    <a:pt x="1997" y="139"/>
                    <a:pt x="2274" y="204"/>
                    <a:pt x="2478" y="333"/>
                  </a:cubicBezTo>
                  <a:lnTo>
                    <a:pt x="6471" y="2625"/>
                  </a:lnTo>
                  <a:cubicBezTo>
                    <a:pt x="6655" y="2736"/>
                    <a:pt x="6729" y="2921"/>
                    <a:pt x="6729" y="3032"/>
                  </a:cubicBezTo>
                  <a:cubicBezTo>
                    <a:pt x="6729" y="3180"/>
                    <a:pt x="6655" y="3328"/>
                    <a:pt x="6471" y="3438"/>
                  </a:cubicBezTo>
                  <a:lnTo>
                    <a:pt x="5546" y="4030"/>
                  </a:lnTo>
                  <a:lnTo>
                    <a:pt x="5620" y="4067"/>
                  </a:lnTo>
                  <a:lnTo>
                    <a:pt x="6508" y="3549"/>
                  </a:lnTo>
                  <a:cubicBezTo>
                    <a:pt x="6729" y="3402"/>
                    <a:pt x="6877" y="3217"/>
                    <a:pt x="6877" y="3032"/>
                  </a:cubicBezTo>
                  <a:cubicBezTo>
                    <a:pt x="6877" y="2847"/>
                    <a:pt x="6729" y="2662"/>
                    <a:pt x="6508" y="2514"/>
                  </a:cubicBezTo>
                  <a:lnTo>
                    <a:pt x="2552" y="222"/>
                  </a:lnTo>
                  <a:cubicBezTo>
                    <a:pt x="2311" y="74"/>
                    <a:pt x="2006" y="0"/>
                    <a:pt x="1711" y="0"/>
                  </a:cubicBezTo>
                  <a:close/>
                </a:path>
              </a:pathLst>
            </a:custGeom>
            <a:solidFill>
              <a:srgbClr val="53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3"/>
            <p:cNvSpPr/>
            <p:nvPr/>
          </p:nvSpPr>
          <p:spPr>
            <a:xfrm>
              <a:off x="8490750" y="656816"/>
              <a:ext cx="525684" cy="277271"/>
            </a:xfrm>
            <a:custGeom>
              <a:avLst/>
              <a:gdLst/>
              <a:ahLst/>
              <a:cxnLst/>
              <a:rect l="l" t="t" r="r" b="b"/>
              <a:pathLst>
                <a:path w="7432" h="3920" extrusionOk="0">
                  <a:moveTo>
                    <a:pt x="2223" y="1"/>
                  </a:moveTo>
                  <a:cubicBezTo>
                    <a:pt x="1932" y="1"/>
                    <a:pt x="1646" y="75"/>
                    <a:pt x="1442" y="222"/>
                  </a:cubicBezTo>
                  <a:lnTo>
                    <a:pt x="74" y="888"/>
                  </a:lnTo>
                  <a:lnTo>
                    <a:pt x="0" y="1812"/>
                  </a:lnTo>
                  <a:lnTo>
                    <a:pt x="148" y="1886"/>
                  </a:lnTo>
                  <a:lnTo>
                    <a:pt x="1368" y="1184"/>
                  </a:lnTo>
                  <a:cubicBezTo>
                    <a:pt x="1590" y="1073"/>
                    <a:pt x="1867" y="1017"/>
                    <a:pt x="2145" y="1017"/>
                  </a:cubicBezTo>
                  <a:cubicBezTo>
                    <a:pt x="2422" y="1017"/>
                    <a:pt x="2699" y="1073"/>
                    <a:pt x="2921" y="1184"/>
                  </a:cubicBezTo>
                  <a:lnTo>
                    <a:pt x="6877" y="3476"/>
                  </a:lnTo>
                  <a:cubicBezTo>
                    <a:pt x="7062" y="3587"/>
                    <a:pt x="7173" y="3772"/>
                    <a:pt x="7173" y="3919"/>
                  </a:cubicBezTo>
                  <a:lnTo>
                    <a:pt x="7210" y="3919"/>
                  </a:lnTo>
                  <a:lnTo>
                    <a:pt x="7210" y="3846"/>
                  </a:lnTo>
                  <a:lnTo>
                    <a:pt x="7210" y="3291"/>
                  </a:lnTo>
                  <a:cubicBezTo>
                    <a:pt x="7210" y="3291"/>
                    <a:pt x="7431" y="2773"/>
                    <a:pt x="6988" y="2478"/>
                  </a:cubicBezTo>
                  <a:lnTo>
                    <a:pt x="3032" y="222"/>
                  </a:lnTo>
                  <a:cubicBezTo>
                    <a:pt x="2810" y="75"/>
                    <a:pt x="2514" y="1"/>
                    <a:pt x="2223" y="1"/>
                  </a:cubicBezTo>
                  <a:close/>
                </a:path>
              </a:pathLst>
            </a:custGeom>
            <a:solidFill>
              <a:srgbClr val="121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3"/>
            <p:cNvSpPr/>
            <p:nvPr/>
          </p:nvSpPr>
          <p:spPr>
            <a:xfrm>
              <a:off x="8882962" y="868660"/>
              <a:ext cx="128238" cy="149104"/>
            </a:xfrm>
            <a:custGeom>
              <a:avLst/>
              <a:gdLst/>
              <a:ahLst/>
              <a:cxnLst/>
              <a:rect l="l" t="t" r="r" b="b"/>
              <a:pathLst>
                <a:path w="1813" h="2108" extrusionOk="0">
                  <a:moveTo>
                    <a:pt x="1812" y="0"/>
                  </a:moveTo>
                  <a:lnTo>
                    <a:pt x="1739" y="111"/>
                  </a:lnTo>
                  <a:cubicBezTo>
                    <a:pt x="1702" y="222"/>
                    <a:pt x="1665" y="296"/>
                    <a:pt x="1554" y="370"/>
                  </a:cubicBezTo>
                  <a:cubicBezTo>
                    <a:pt x="740" y="851"/>
                    <a:pt x="75" y="1146"/>
                    <a:pt x="75" y="1146"/>
                  </a:cubicBezTo>
                  <a:lnTo>
                    <a:pt x="1" y="2071"/>
                  </a:lnTo>
                  <a:lnTo>
                    <a:pt x="75" y="2108"/>
                  </a:lnTo>
                  <a:lnTo>
                    <a:pt x="1332" y="1405"/>
                  </a:lnTo>
                  <a:cubicBezTo>
                    <a:pt x="1554" y="1294"/>
                    <a:pt x="1665" y="1146"/>
                    <a:pt x="1702" y="961"/>
                  </a:cubicBezTo>
                  <a:lnTo>
                    <a:pt x="1812" y="0"/>
                  </a:lnTo>
                  <a:close/>
                </a:path>
              </a:pathLst>
            </a:custGeom>
            <a:solidFill>
              <a:srgbClr val="303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3"/>
            <p:cNvSpPr/>
            <p:nvPr/>
          </p:nvSpPr>
          <p:spPr>
            <a:xfrm>
              <a:off x="8493367" y="653562"/>
              <a:ext cx="517833" cy="298845"/>
            </a:xfrm>
            <a:custGeom>
              <a:avLst/>
              <a:gdLst/>
              <a:ahLst/>
              <a:cxnLst/>
              <a:rect l="l" t="t" r="r" b="b"/>
              <a:pathLst>
                <a:path w="7321" h="4225" extrusionOk="0">
                  <a:moveTo>
                    <a:pt x="2126" y="0"/>
                  </a:moveTo>
                  <a:cubicBezTo>
                    <a:pt x="1821" y="0"/>
                    <a:pt x="1516" y="65"/>
                    <a:pt x="1294" y="194"/>
                  </a:cubicBezTo>
                  <a:lnTo>
                    <a:pt x="0" y="934"/>
                  </a:lnTo>
                  <a:lnTo>
                    <a:pt x="74" y="971"/>
                  </a:lnTo>
                  <a:lnTo>
                    <a:pt x="1405" y="305"/>
                  </a:lnTo>
                  <a:cubicBezTo>
                    <a:pt x="1609" y="194"/>
                    <a:pt x="1886" y="139"/>
                    <a:pt x="2163" y="139"/>
                  </a:cubicBezTo>
                  <a:cubicBezTo>
                    <a:pt x="2440" y="139"/>
                    <a:pt x="2718" y="194"/>
                    <a:pt x="2921" y="305"/>
                  </a:cubicBezTo>
                  <a:lnTo>
                    <a:pt x="6877" y="2598"/>
                  </a:lnTo>
                  <a:cubicBezTo>
                    <a:pt x="7062" y="2708"/>
                    <a:pt x="7173" y="2893"/>
                    <a:pt x="7173" y="3041"/>
                  </a:cubicBezTo>
                  <a:cubicBezTo>
                    <a:pt x="7173" y="3152"/>
                    <a:pt x="7062" y="3300"/>
                    <a:pt x="6877" y="3448"/>
                  </a:cubicBezTo>
                  <a:lnTo>
                    <a:pt x="5583" y="4187"/>
                  </a:lnTo>
                  <a:lnTo>
                    <a:pt x="5694" y="4224"/>
                  </a:lnTo>
                  <a:lnTo>
                    <a:pt x="6951" y="3522"/>
                  </a:lnTo>
                  <a:cubicBezTo>
                    <a:pt x="7173" y="3374"/>
                    <a:pt x="7320" y="3189"/>
                    <a:pt x="7320" y="3004"/>
                  </a:cubicBezTo>
                  <a:cubicBezTo>
                    <a:pt x="7320" y="2819"/>
                    <a:pt x="7173" y="2635"/>
                    <a:pt x="6951" y="2524"/>
                  </a:cubicBezTo>
                  <a:lnTo>
                    <a:pt x="2958" y="194"/>
                  </a:lnTo>
                  <a:cubicBezTo>
                    <a:pt x="2736" y="65"/>
                    <a:pt x="2431" y="0"/>
                    <a:pt x="2126" y="0"/>
                  </a:cubicBezTo>
                  <a:close/>
                </a:path>
              </a:pathLst>
            </a:custGeom>
            <a:solidFill>
              <a:srgbClr val="53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3"/>
            <p:cNvSpPr/>
            <p:nvPr/>
          </p:nvSpPr>
          <p:spPr>
            <a:xfrm>
              <a:off x="8056664" y="102415"/>
              <a:ext cx="910044" cy="1257907"/>
            </a:xfrm>
            <a:custGeom>
              <a:avLst/>
              <a:gdLst/>
              <a:ahLst/>
              <a:cxnLst/>
              <a:rect l="l" t="t" r="r" b="b"/>
              <a:pathLst>
                <a:path w="12866" h="17784" extrusionOk="0">
                  <a:moveTo>
                    <a:pt x="7838" y="1"/>
                  </a:moveTo>
                  <a:cubicBezTo>
                    <a:pt x="7764" y="1"/>
                    <a:pt x="7690" y="1"/>
                    <a:pt x="7616" y="38"/>
                  </a:cubicBezTo>
                  <a:lnTo>
                    <a:pt x="7062" y="297"/>
                  </a:lnTo>
                  <a:lnTo>
                    <a:pt x="7468" y="888"/>
                  </a:lnTo>
                  <a:lnTo>
                    <a:pt x="6322" y="10279"/>
                  </a:lnTo>
                  <a:lnTo>
                    <a:pt x="6396" y="10537"/>
                  </a:lnTo>
                  <a:lnTo>
                    <a:pt x="6951" y="10870"/>
                  </a:lnTo>
                  <a:lnTo>
                    <a:pt x="5472" y="11573"/>
                  </a:lnTo>
                  <a:lnTo>
                    <a:pt x="592" y="14382"/>
                  </a:lnTo>
                  <a:lnTo>
                    <a:pt x="592" y="14161"/>
                  </a:lnTo>
                  <a:lnTo>
                    <a:pt x="0" y="14161"/>
                  </a:lnTo>
                  <a:lnTo>
                    <a:pt x="0" y="14789"/>
                  </a:lnTo>
                  <a:cubicBezTo>
                    <a:pt x="0" y="15011"/>
                    <a:pt x="111" y="15270"/>
                    <a:pt x="407" y="15381"/>
                  </a:cubicBezTo>
                  <a:lnTo>
                    <a:pt x="4141" y="17562"/>
                  </a:lnTo>
                  <a:cubicBezTo>
                    <a:pt x="4363" y="17710"/>
                    <a:pt x="4695" y="17784"/>
                    <a:pt x="5028" y="17784"/>
                  </a:cubicBezTo>
                  <a:cubicBezTo>
                    <a:pt x="5324" y="17784"/>
                    <a:pt x="5657" y="17710"/>
                    <a:pt x="5879" y="17562"/>
                  </a:cubicBezTo>
                  <a:lnTo>
                    <a:pt x="11535" y="14271"/>
                  </a:lnTo>
                  <a:cubicBezTo>
                    <a:pt x="11683" y="14198"/>
                    <a:pt x="11757" y="14050"/>
                    <a:pt x="11757" y="13902"/>
                  </a:cubicBezTo>
                  <a:lnTo>
                    <a:pt x="11757" y="13606"/>
                  </a:lnTo>
                  <a:lnTo>
                    <a:pt x="12792" y="3846"/>
                  </a:lnTo>
                  <a:cubicBezTo>
                    <a:pt x="12866" y="3291"/>
                    <a:pt x="12496" y="2589"/>
                    <a:pt x="12053" y="2330"/>
                  </a:cubicBezTo>
                  <a:lnTo>
                    <a:pt x="8319" y="149"/>
                  </a:lnTo>
                  <a:cubicBezTo>
                    <a:pt x="8171" y="38"/>
                    <a:pt x="7986" y="1"/>
                    <a:pt x="7838" y="1"/>
                  </a:cubicBez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3"/>
            <p:cNvSpPr/>
            <p:nvPr/>
          </p:nvSpPr>
          <p:spPr>
            <a:xfrm>
              <a:off x="8443642" y="118117"/>
              <a:ext cx="489115" cy="967621"/>
            </a:xfrm>
            <a:custGeom>
              <a:avLst/>
              <a:gdLst/>
              <a:ahLst/>
              <a:cxnLst/>
              <a:rect l="l" t="t" r="r" b="b"/>
              <a:pathLst>
                <a:path w="6915" h="13680" extrusionOk="0">
                  <a:moveTo>
                    <a:pt x="1849" y="1"/>
                  </a:moveTo>
                  <a:cubicBezTo>
                    <a:pt x="1480" y="1"/>
                    <a:pt x="1221" y="296"/>
                    <a:pt x="1184" y="703"/>
                  </a:cubicBezTo>
                  <a:lnTo>
                    <a:pt x="1" y="10315"/>
                  </a:lnTo>
                  <a:lnTo>
                    <a:pt x="112" y="10611"/>
                  </a:lnTo>
                  <a:lnTo>
                    <a:pt x="5436" y="13680"/>
                  </a:lnTo>
                  <a:lnTo>
                    <a:pt x="5657" y="13643"/>
                  </a:lnTo>
                  <a:lnTo>
                    <a:pt x="6840" y="3846"/>
                  </a:lnTo>
                  <a:cubicBezTo>
                    <a:pt x="6914" y="3291"/>
                    <a:pt x="6582" y="2589"/>
                    <a:pt x="6064" y="2330"/>
                  </a:cubicBezTo>
                  <a:lnTo>
                    <a:pt x="2330" y="149"/>
                  </a:lnTo>
                  <a:cubicBezTo>
                    <a:pt x="2145" y="75"/>
                    <a:pt x="1997" y="1"/>
                    <a:pt x="1849" y="1"/>
                  </a:cubicBez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3"/>
            <p:cNvSpPr/>
            <p:nvPr/>
          </p:nvSpPr>
          <p:spPr>
            <a:xfrm>
              <a:off x="8051430" y="850340"/>
              <a:ext cx="789799" cy="462944"/>
            </a:xfrm>
            <a:custGeom>
              <a:avLst/>
              <a:gdLst/>
              <a:ahLst/>
              <a:cxnLst/>
              <a:rect l="l" t="t" r="r" b="b"/>
              <a:pathLst>
                <a:path w="11166" h="6545" extrusionOk="0">
                  <a:moveTo>
                    <a:pt x="5509" y="0"/>
                  </a:moveTo>
                  <a:lnTo>
                    <a:pt x="444" y="2921"/>
                  </a:lnTo>
                  <a:cubicBezTo>
                    <a:pt x="148" y="3069"/>
                    <a:pt x="0" y="3291"/>
                    <a:pt x="0" y="3513"/>
                  </a:cubicBezTo>
                  <a:cubicBezTo>
                    <a:pt x="0" y="3771"/>
                    <a:pt x="148" y="3993"/>
                    <a:pt x="444" y="4104"/>
                  </a:cubicBezTo>
                  <a:lnTo>
                    <a:pt x="4178" y="6285"/>
                  </a:lnTo>
                  <a:cubicBezTo>
                    <a:pt x="4400" y="6433"/>
                    <a:pt x="4732" y="6544"/>
                    <a:pt x="5065" y="6544"/>
                  </a:cubicBezTo>
                  <a:cubicBezTo>
                    <a:pt x="5361" y="6544"/>
                    <a:pt x="5694" y="6433"/>
                    <a:pt x="5916" y="6285"/>
                  </a:cubicBezTo>
                  <a:lnTo>
                    <a:pt x="11165" y="3291"/>
                  </a:lnTo>
                  <a:lnTo>
                    <a:pt x="5509" y="0"/>
                  </a:lnTo>
                  <a:close/>
                </a:path>
              </a:pathLst>
            </a:custGeom>
            <a:solidFill>
              <a:srgbClr val="FF3F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3"/>
            <p:cNvSpPr/>
            <p:nvPr/>
          </p:nvSpPr>
          <p:spPr>
            <a:xfrm>
              <a:off x="8454111" y="130849"/>
              <a:ext cx="465561" cy="944420"/>
            </a:xfrm>
            <a:custGeom>
              <a:avLst/>
              <a:gdLst/>
              <a:ahLst/>
              <a:cxnLst/>
              <a:rect l="l" t="t" r="r" b="b"/>
              <a:pathLst>
                <a:path w="6582" h="13352" extrusionOk="0">
                  <a:moveTo>
                    <a:pt x="1712" y="0"/>
                  </a:moveTo>
                  <a:cubicBezTo>
                    <a:pt x="1452" y="0"/>
                    <a:pt x="1247" y="199"/>
                    <a:pt x="1221" y="560"/>
                  </a:cubicBezTo>
                  <a:lnTo>
                    <a:pt x="1" y="10283"/>
                  </a:lnTo>
                  <a:lnTo>
                    <a:pt x="5325" y="13352"/>
                  </a:lnTo>
                  <a:lnTo>
                    <a:pt x="6508" y="3629"/>
                  </a:lnTo>
                  <a:cubicBezTo>
                    <a:pt x="6582" y="3148"/>
                    <a:pt x="6249" y="2519"/>
                    <a:pt x="5842" y="2261"/>
                  </a:cubicBezTo>
                  <a:lnTo>
                    <a:pt x="2071" y="116"/>
                  </a:lnTo>
                  <a:cubicBezTo>
                    <a:pt x="1948" y="38"/>
                    <a:pt x="1825" y="0"/>
                    <a:pt x="1712" y="0"/>
                  </a:cubicBezTo>
                  <a:close/>
                </a:path>
              </a:pathLst>
            </a:custGeom>
            <a:solidFill>
              <a:srgbClr val="303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3"/>
            <p:cNvSpPr/>
            <p:nvPr/>
          </p:nvSpPr>
          <p:spPr>
            <a:xfrm>
              <a:off x="8059281" y="858192"/>
              <a:ext cx="768862" cy="440663"/>
            </a:xfrm>
            <a:custGeom>
              <a:avLst/>
              <a:gdLst/>
              <a:ahLst/>
              <a:cxnLst/>
              <a:rect l="l" t="t" r="r" b="b"/>
              <a:pathLst>
                <a:path w="10870" h="6230" extrusionOk="0">
                  <a:moveTo>
                    <a:pt x="5546" y="0"/>
                  </a:moveTo>
                  <a:lnTo>
                    <a:pt x="407" y="2958"/>
                  </a:lnTo>
                  <a:cubicBezTo>
                    <a:pt x="0" y="3217"/>
                    <a:pt x="0" y="3660"/>
                    <a:pt x="407" y="3882"/>
                  </a:cubicBezTo>
                  <a:lnTo>
                    <a:pt x="4141" y="6064"/>
                  </a:lnTo>
                  <a:cubicBezTo>
                    <a:pt x="4363" y="6174"/>
                    <a:pt x="4658" y="6230"/>
                    <a:pt x="4950" y="6230"/>
                  </a:cubicBezTo>
                  <a:cubicBezTo>
                    <a:pt x="5241" y="6230"/>
                    <a:pt x="5527" y="6174"/>
                    <a:pt x="5731" y="6064"/>
                  </a:cubicBezTo>
                  <a:lnTo>
                    <a:pt x="10870" y="3069"/>
                  </a:lnTo>
                  <a:lnTo>
                    <a:pt x="5546" y="0"/>
                  </a:lnTo>
                  <a:close/>
                </a:path>
              </a:pathLst>
            </a:custGeom>
            <a:solidFill>
              <a:srgbClr val="53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3"/>
            <p:cNvSpPr/>
            <p:nvPr/>
          </p:nvSpPr>
          <p:spPr>
            <a:xfrm>
              <a:off x="8488133" y="209645"/>
              <a:ext cx="397517" cy="766316"/>
            </a:xfrm>
            <a:custGeom>
              <a:avLst/>
              <a:gdLst/>
              <a:ahLst/>
              <a:cxnLst/>
              <a:rect l="l" t="t" r="r" b="b"/>
              <a:pathLst>
                <a:path w="5620" h="10834" extrusionOk="0">
                  <a:moveTo>
                    <a:pt x="1876" y="0"/>
                  </a:moveTo>
                  <a:cubicBezTo>
                    <a:pt x="1313" y="0"/>
                    <a:pt x="883" y="393"/>
                    <a:pt x="777" y="1110"/>
                  </a:cubicBezTo>
                  <a:lnTo>
                    <a:pt x="74" y="6988"/>
                  </a:lnTo>
                  <a:cubicBezTo>
                    <a:pt x="0" y="7949"/>
                    <a:pt x="592" y="9206"/>
                    <a:pt x="1479" y="9724"/>
                  </a:cubicBezTo>
                  <a:lnTo>
                    <a:pt x="3032" y="10648"/>
                  </a:lnTo>
                  <a:cubicBezTo>
                    <a:pt x="3282" y="10773"/>
                    <a:pt x="3523" y="10834"/>
                    <a:pt x="3744" y="10834"/>
                  </a:cubicBezTo>
                  <a:cubicBezTo>
                    <a:pt x="4307" y="10834"/>
                    <a:pt x="4737" y="10441"/>
                    <a:pt x="4844" y="9724"/>
                  </a:cubicBezTo>
                  <a:lnTo>
                    <a:pt x="5546" y="3846"/>
                  </a:lnTo>
                  <a:cubicBezTo>
                    <a:pt x="5620" y="2884"/>
                    <a:pt x="5028" y="1627"/>
                    <a:pt x="4141" y="1110"/>
                  </a:cubicBezTo>
                  <a:lnTo>
                    <a:pt x="2588" y="185"/>
                  </a:lnTo>
                  <a:cubicBezTo>
                    <a:pt x="2338" y="60"/>
                    <a:pt x="2097" y="0"/>
                    <a:pt x="1876" y="0"/>
                  </a:cubicBez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3"/>
            <p:cNvSpPr/>
            <p:nvPr/>
          </p:nvSpPr>
          <p:spPr>
            <a:xfrm>
              <a:off x="8475047" y="215870"/>
              <a:ext cx="397587" cy="766952"/>
            </a:xfrm>
            <a:custGeom>
              <a:avLst/>
              <a:gdLst/>
              <a:ahLst/>
              <a:cxnLst/>
              <a:rect l="l" t="t" r="r" b="b"/>
              <a:pathLst>
                <a:path w="5621" h="10843" extrusionOk="0">
                  <a:moveTo>
                    <a:pt x="1853" y="0"/>
                  </a:moveTo>
                  <a:cubicBezTo>
                    <a:pt x="1301" y="0"/>
                    <a:pt x="882" y="400"/>
                    <a:pt x="777" y="1133"/>
                  </a:cubicBezTo>
                  <a:lnTo>
                    <a:pt x="74" y="7011"/>
                  </a:lnTo>
                  <a:cubicBezTo>
                    <a:pt x="0" y="7972"/>
                    <a:pt x="592" y="9229"/>
                    <a:pt x="1479" y="9710"/>
                  </a:cubicBezTo>
                  <a:lnTo>
                    <a:pt x="3032" y="10634"/>
                  </a:lnTo>
                  <a:cubicBezTo>
                    <a:pt x="3291" y="10774"/>
                    <a:pt x="3541" y="10842"/>
                    <a:pt x="3768" y="10842"/>
                  </a:cubicBezTo>
                  <a:cubicBezTo>
                    <a:pt x="4319" y="10842"/>
                    <a:pt x="4739" y="10443"/>
                    <a:pt x="4844" y="9710"/>
                  </a:cubicBezTo>
                  <a:lnTo>
                    <a:pt x="5546" y="3868"/>
                  </a:lnTo>
                  <a:cubicBezTo>
                    <a:pt x="5620" y="2870"/>
                    <a:pt x="5029" y="1650"/>
                    <a:pt x="4141" y="1133"/>
                  </a:cubicBezTo>
                  <a:lnTo>
                    <a:pt x="2588" y="208"/>
                  </a:lnTo>
                  <a:cubicBezTo>
                    <a:pt x="2329" y="68"/>
                    <a:pt x="2080" y="0"/>
                    <a:pt x="1853" y="0"/>
                  </a:cubicBez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3"/>
            <p:cNvSpPr/>
            <p:nvPr/>
          </p:nvSpPr>
          <p:spPr>
            <a:xfrm>
              <a:off x="8561341" y="338378"/>
              <a:ext cx="269420" cy="186522"/>
            </a:xfrm>
            <a:custGeom>
              <a:avLst/>
              <a:gdLst/>
              <a:ahLst/>
              <a:cxnLst/>
              <a:rect l="l" t="t" r="r" b="b"/>
              <a:pathLst>
                <a:path w="3809" h="2637" extrusionOk="0">
                  <a:moveTo>
                    <a:pt x="319" y="0"/>
                  </a:moveTo>
                  <a:cubicBezTo>
                    <a:pt x="154" y="0"/>
                    <a:pt x="40" y="75"/>
                    <a:pt x="1" y="214"/>
                  </a:cubicBezTo>
                  <a:cubicBezTo>
                    <a:pt x="1" y="510"/>
                    <a:pt x="333" y="953"/>
                    <a:pt x="740" y="1212"/>
                  </a:cubicBezTo>
                  <a:lnTo>
                    <a:pt x="2921" y="2432"/>
                  </a:lnTo>
                  <a:cubicBezTo>
                    <a:pt x="3112" y="2571"/>
                    <a:pt x="3294" y="2636"/>
                    <a:pt x="3442" y="2636"/>
                  </a:cubicBezTo>
                  <a:cubicBezTo>
                    <a:pt x="3610" y="2636"/>
                    <a:pt x="3732" y="2552"/>
                    <a:pt x="3772" y="2395"/>
                  </a:cubicBezTo>
                  <a:cubicBezTo>
                    <a:pt x="3809" y="2136"/>
                    <a:pt x="3476" y="1693"/>
                    <a:pt x="3032" y="1434"/>
                  </a:cubicBezTo>
                  <a:lnTo>
                    <a:pt x="851" y="177"/>
                  </a:lnTo>
                  <a:cubicBezTo>
                    <a:pt x="645" y="57"/>
                    <a:pt x="463" y="0"/>
                    <a:pt x="319" y="0"/>
                  </a:cubicBez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3"/>
            <p:cNvSpPr/>
            <p:nvPr/>
          </p:nvSpPr>
          <p:spPr>
            <a:xfrm>
              <a:off x="8556107" y="340995"/>
              <a:ext cx="266803" cy="186946"/>
            </a:xfrm>
            <a:custGeom>
              <a:avLst/>
              <a:gdLst/>
              <a:ahLst/>
              <a:cxnLst/>
              <a:rect l="l" t="t" r="r" b="b"/>
              <a:pathLst>
                <a:path w="3772" h="2643" extrusionOk="0">
                  <a:moveTo>
                    <a:pt x="301" y="0"/>
                  </a:moveTo>
                  <a:cubicBezTo>
                    <a:pt x="136" y="0"/>
                    <a:pt x="20" y="75"/>
                    <a:pt x="1" y="214"/>
                  </a:cubicBezTo>
                  <a:cubicBezTo>
                    <a:pt x="1" y="510"/>
                    <a:pt x="333" y="990"/>
                    <a:pt x="740" y="1212"/>
                  </a:cubicBezTo>
                  <a:lnTo>
                    <a:pt x="2921" y="2469"/>
                  </a:lnTo>
                  <a:cubicBezTo>
                    <a:pt x="3104" y="2586"/>
                    <a:pt x="3280" y="2642"/>
                    <a:pt x="3421" y="2642"/>
                  </a:cubicBezTo>
                  <a:cubicBezTo>
                    <a:pt x="3593" y="2642"/>
                    <a:pt x="3714" y="2558"/>
                    <a:pt x="3735" y="2395"/>
                  </a:cubicBezTo>
                  <a:cubicBezTo>
                    <a:pt x="3772" y="2136"/>
                    <a:pt x="3476" y="1656"/>
                    <a:pt x="2995" y="1434"/>
                  </a:cubicBezTo>
                  <a:lnTo>
                    <a:pt x="814" y="177"/>
                  </a:lnTo>
                  <a:cubicBezTo>
                    <a:pt x="625" y="57"/>
                    <a:pt x="444" y="0"/>
                    <a:pt x="301" y="0"/>
                  </a:cubicBezTo>
                  <a:close/>
                </a:path>
              </a:pathLst>
            </a:custGeom>
            <a:solidFill>
              <a:srgbClr val="FF3F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3"/>
            <p:cNvSpPr/>
            <p:nvPr/>
          </p:nvSpPr>
          <p:spPr>
            <a:xfrm>
              <a:off x="8543021" y="503751"/>
              <a:ext cx="264186" cy="187583"/>
            </a:xfrm>
            <a:custGeom>
              <a:avLst/>
              <a:gdLst/>
              <a:ahLst/>
              <a:cxnLst/>
              <a:rect l="l" t="t" r="r" b="b"/>
              <a:pathLst>
                <a:path w="3735" h="2652" extrusionOk="0">
                  <a:moveTo>
                    <a:pt x="297" y="1"/>
                  </a:moveTo>
                  <a:cubicBezTo>
                    <a:pt x="134" y="1"/>
                    <a:pt x="20" y="85"/>
                    <a:pt x="1" y="242"/>
                  </a:cubicBezTo>
                  <a:cubicBezTo>
                    <a:pt x="1" y="538"/>
                    <a:pt x="333" y="982"/>
                    <a:pt x="740" y="1203"/>
                  </a:cubicBezTo>
                  <a:lnTo>
                    <a:pt x="2921" y="2460"/>
                  </a:lnTo>
                  <a:cubicBezTo>
                    <a:pt x="3105" y="2594"/>
                    <a:pt x="3281" y="2652"/>
                    <a:pt x="3422" y="2652"/>
                  </a:cubicBezTo>
                  <a:cubicBezTo>
                    <a:pt x="3594" y="2652"/>
                    <a:pt x="3714" y="2566"/>
                    <a:pt x="3735" y="2423"/>
                  </a:cubicBezTo>
                  <a:cubicBezTo>
                    <a:pt x="3735" y="2128"/>
                    <a:pt x="3402" y="1721"/>
                    <a:pt x="2995" y="1462"/>
                  </a:cubicBezTo>
                  <a:lnTo>
                    <a:pt x="814" y="205"/>
                  </a:lnTo>
                  <a:cubicBezTo>
                    <a:pt x="623" y="66"/>
                    <a:pt x="441" y="1"/>
                    <a:pt x="297" y="1"/>
                  </a:cubicBez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3"/>
            <p:cNvSpPr/>
            <p:nvPr/>
          </p:nvSpPr>
          <p:spPr>
            <a:xfrm>
              <a:off x="8535170" y="507288"/>
              <a:ext cx="266803" cy="187583"/>
            </a:xfrm>
            <a:custGeom>
              <a:avLst/>
              <a:gdLst/>
              <a:ahLst/>
              <a:cxnLst/>
              <a:rect l="l" t="t" r="r" b="b"/>
              <a:pathLst>
                <a:path w="3772" h="2652" extrusionOk="0">
                  <a:moveTo>
                    <a:pt x="332" y="1"/>
                  </a:moveTo>
                  <a:cubicBezTo>
                    <a:pt x="160" y="1"/>
                    <a:pt x="41" y="87"/>
                    <a:pt x="1" y="229"/>
                  </a:cubicBezTo>
                  <a:cubicBezTo>
                    <a:pt x="1" y="525"/>
                    <a:pt x="334" y="968"/>
                    <a:pt x="740" y="1227"/>
                  </a:cubicBezTo>
                  <a:lnTo>
                    <a:pt x="2922" y="2447"/>
                  </a:lnTo>
                  <a:cubicBezTo>
                    <a:pt x="3112" y="2586"/>
                    <a:pt x="3295" y="2652"/>
                    <a:pt x="3442" y="2652"/>
                  </a:cubicBezTo>
                  <a:cubicBezTo>
                    <a:pt x="3610" y="2652"/>
                    <a:pt x="3733" y="2567"/>
                    <a:pt x="3772" y="2410"/>
                  </a:cubicBezTo>
                  <a:cubicBezTo>
                    <a:pt x="3772" y="2152"/>
                    <a:pt x="3439" y="1671"/>
                    <a:pt x="2995" y="1449"/>
                  </a:cubicBezTo>
                  <a:lnTo>
                    <a:pt x="851" y="192"/>
                  </a:lnTo>
                  <a:cubicBezTo>
                    <a:pt x="651" y="59"/>
                    <a:pt x="474" y="1"/>
                    <a:pt x="332" y="1"/>
                  </a:cubicBezTo>
                  <a:close/>
                </a:path>
              </a:pathLst>
            </a:custGeom>
            <a:solidFill>
              <a:srgbClr val="FF3F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3"/>
            <p:cNvSpPr/>
            <p:nvPr/>
          </p:nvSpPr>
          <p:spPr>
            <a:xfrm>
              <a:off x="8519467" y="670750"/>
              <a:ext cx="269420" cy="186946"/>
            </a:xfrm>
            <a:custGeom>
              <a:avLst/>
              <a:gdLst/>
              <a:ahLst/>
              <a:cxnLst/>
              <a:rect l="l" t="t" r="r" b="b"/>
              <a:pathLst>
                <a:path w="3809" h="2643" extrusionOk="0">
                  <a:moveTo>
                    <a:pt x="321" y="0"/>
                  </a:moveTo>
                  <a:cubicBezTo>
                    <a:pt x="142" y="0"/>
                    <a:pt x="21" y="85"/>
                    <a:pt x="1" y="247"/>
                  </a:cubicBezTo>
                  <a:cubicBezTo>
                    <a:pt x="1" y="506"/>
                    <a:pt x="334" y="987"/>
                    <a:pt x="740" y="1208"/>
                  </a:cubicBezTo>
                  <a:lnTo>
                    <a:pt x="2922" y="2465"/>
                  </a:lnTo>
                  <a:cubicBezTo>
                    <a:pt x="3111" y="2586"/>
                    <a:pt x="3291" y="2642"/>
                    <a:pt x="3435" y="2642"/>
                  </a:cubicBezTo>
                  <a:cubicBezTo>
                    <a:pt x="3600" y="2642"/>
                    <a:pt x="3715" y="2567"/>
                    <a:pt x="3735" y="2429"/>
                  </a:cubicBezTo>
                  <a:cubicBezTo>
                    <a:pt x="3809" y="2133"/>
                    <a:pt x="3476" y="1726"/>
                    <a:pt x="2996" y="1430"/>
                  </a:cubicBezTo>
                  <a:lnTo>
                    <a:pt x="851" y="173"/>
                  </a:lnTo>
                  <a:cubicBezTo>
                    <a:pt x="652" y="57"/>
                    <a:pt x="467" y="0"/>
                    <a:pt x="321" y="0"/>
                  </a:cubicBez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3"/>
            <p:cNvSpPr/>
            <p:nvPr/>
          </p:nvSpPr>
          <p:spPr>
            <a:xfrm>
              <a:off x="8514304" y="674641"/>
              <a:ext cx="266803" cy="186663"/>
            </a:xfrm>
            <a:custGeom>
              <a:avLst/>
              <a:gdLst/>
              <a:ahLst/>
              <a:cxnLst/>
              <a:rect l="l" t="t" r="r" b="b"/>
              <a:pathLst>
                <a:path w="3772" h="2639" extrusionOk="0">
                  <a:moveTo>
                    <a:pt x="313" y="1"/>
                  </a:moveTo>
                  <a:cubicBezTo>
                    <a:pt x="141" y="1"/>
                    <a:pt x="20" y="87"/>
                    <a:pt x="0" y="229"/>
                  </a:cubicBezTo>
                  <a:cubicBezTo>
                    <a:pt x="0" y="525"/>
                    <a:pt x="296" y="969"/>
                    <a:pt x="739" y="1190"/>
                  </a:cubicBezTo>
                  <a:lnTo>
                    <a:pt x="2884" y="2447"/>
                  </a:lnTo>
                  <a:cubicBezTo>
                    <a:pt x="3084" y="2581"/>
                    <a:pt x="3269" y="2639"/>
                    <a:pt x="3415" y="2639"/>
                  </a:cubicBezTo>
                  <a:cubicBezTo>
                    <a:pt x="3593" y="2639"/>
                    <a:pt x="3714" y="2553"/>
                    <a:pt x="3734" y="2410"/>
                  </a:cubicBezTo>
                  <a:cubicBezTo>
                    <a:pt x="3771" y="2115"/>
                    <a:pt x="3438" y="1671"/>
                    <a:pt x="2995" y="1449"/>
                  </a:cubicBezTo>
                  <a:lnTo>
                    <a:pt x="813" y="192"/>
                  </a:lnTo>
                  <a:cubicBezTo>
                    <a:pt x="630" y="59"/>
                    <a:pt x="454" y="1"/>
                    <a:pt x="313" y="1"/>
                  </a:cubicBezTo>
                  <a:close/>
                </a:path>
              </a:pathLst>
            </a:custGeom>
            <a:solidFill>
              <a:srgbClr val="FF3F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3"/>
            <p:cNvSpPr/>
            <p:nvPr/>
          </p:nvSpPr>
          <p:spPr>
            <a:xfrm>
              <a:off x="8140341" y="1067348"/>
              <a:ext cx="583189" cy="192958"/>
            </a:xfrm>
            <a:custGeom>
              <a:avLst/>
              <a:gdLst/>
              <a:ahLst/>
              <a:cxnLst/>
              <a:rect l="l" t="t" r="r" b="b"/>
              <a:pathLst>
                <a:path w="8245" h="2728" extrusionOk="0">
                  <a:moveTo>
                    <a:pt x="8208" y="1"/>
                  </a:moveTo>
                  <a:lnTo>
                    <a:pt x="8208" y="2"/>
                  </a:lnTo>
                  <a:lnTo>
                    <a:pt x="8208" y="2"/>
                  </a:lnTo>
                  <a:lnTo>
                    <a:pt x="8245" y="1"/>
                  </a:lnTo>
                  <a:close/>
                  <a:moveTo>
                    <a:pt x="8208" y="2"/>
                  </a:moveTo>
                  <a:lnTo>
                    <a:pt x="0" y="334"/>
                  </a:lnTo>
                  <a:lnTo>
                    <a:pt x="0" y="519"/>
                  </a:lnTo>
                  <a:cubicBezTo>
                    <a:pt x="0" y="814"/>
                    <a:pt x="222" y="1147"/>
                    <a:pt x="666" y="1443"/>
                  </a:cubicBezTo>
                  <a:lnTo>
                    <a:pt x="2255" y="2367"/>
                  </a:lnTo>
                  <a:cubicBezTo>
                    <a:pt x="2699" y="2607"/>
                    <a:pt x="3281" y="2728"/>
                    <a:pt x="3859" y="2728"/>
                  </a:cubicBezTo>
                  <a:cubicBezTo>
                    <a:pt x="4437" y="2728"/>
                    <a:pt x="5010" y="2607"/>
                    <a:pt x="5435" y="2367"/>
                  </a:cubicBezTo>
                  <a:lnTo>
                    <a:pt x="7579" y="1110"/>
                  </a:lnTo>
                  <a:cubicBezTo>
                    <a:pt x="7986" y="888"/>
                    <a:pt x="8208" y="519"/>
                    <a:pt x="8208" y="186"/>
                  </a:cubicBezTo>
                  <a:lnTo>
                    <a:pt x="8208" y="2"/>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3"/>
            <p:cNvSpPr/>
            <p:nvPr/>
          </p:nvSpPr>
          <p:spPr>
            <a:xfrm>
              <a:off x="8122021" y="906573"/>
              <a:ext cx="614595" cy="337394"/>
            </a:xfrm>
            <a:custGeom>
              <a:avLst/>
              <a:gdLst/>
              <a:ahLst/>
              <a:cxnLst/>
              <a:rect l="l" t="t" r="r" b="b"/>
              <a:pathLst>
                <a:path w="8689" h="4770" extrusionOk="0">
                  <a:moveTo>
                    <a:pt x="4585" y="0"/>
                  </a:moveTo>
                  <a:cubicBezTo>
                    <a:pt x="4012" y="0"/>
                    <a:pt x="3439" y="130"/>
                    <a:pt x="2995" y="388"/>
                  </a:cubicBezTo>
                  <a:lnTo>
                    <a:pt x="851" y="1609"/>
                  </a:lnTo>
                  <a:cubicBezTo>
                    <a:pt x="0" y="2126"/>
                    <a:pt x="0" y="2976"/>
                    <a:pt x="851" y="3457"/>
                  </a:cubicBezTo>
                  <a:lnTo>
                    <a:pt x="2477" y="4381"/>
                  </a:lnTo>
                  <a:cubicBezTo>
                    <a:pt x="2921" y="4640"/>
                    <a:pt x="3503" y="4770"/>
                    <a:pt x="4081" y="4770"/>
                  </a:cubicBezTo>
                  <a:cubicBezTo>
                    <a:pt x="4659" y="4770"/>
                    <a:pt x="5232" y="4640"/>
                    <a:pt x="5657" y="4381"/>
                  </a:cubicBezTo>
                  <a:lnTo>
                    <a:pt x="7801" y="3161"/>
                  </a:lnTo>
                  <a:cubicBezTo>
                    <a:pt x="8689" y="2644"/>
                    <a:pt x="8689" y="1793"/>
                    <a:pt x="7801" y="1313"/>
                  </a:cubicBezTo>
                  <a:lnTo>
                    <a:pt x="6175" y="388"/>
                  </a:lnTo>
                  <a:cubicBezTo>
                    <a:pt x="5731" y="130"/>
                    <a:pt x="5158" y="0"/>
                    <a:pt x="4585" y="0"/>
                  </a:cubicBezTo>
                  <a:close/>
                </a:path>
              </a:pathLst>
            </a:custGeom>
            <a:solidFill>
              <a:srgbClr val="FF3F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 name="Google Shape;721;p13"/>
          <p:cNvGrpSpPr/>
          <p:nvPr/>
        </p:nvGrpSpPr>
        <p:grpSpPr>
          <a:xfrm flipH="1">
            <a:off x="86991" y="4391519"/>
            <a:ext cx="988564" cy="620701"/>
            <a:chOff x="8017408" y="4811134"/>
            <a:chExt cx="240632" cy="151085"/>
          </a:xfrm>
        </p:grpSpPr>
        <p:sp>
          <p:nvSpPr>
            <p:cNvPr id="722" name="Google Shape;722;p13"/>
            <p:cNvSpPr/>
            <p:nvPr/>
          </p:nvSpPr>
          <p:spPr>
            <a:xfrm>
              <a:off x="8017408" y="4824220"/>
              <a:ext cx="235398" cy="137999"/>
            </a:xfrm>
            <a:custGeom>
              <a:avLst/>
              <a:gdLst/>
              <a:ahLst/>
              <a:cxnLst/>
              <a:rect l="l" t="t" r="r" b="b"/>
              <a:pathLst>
                <a:path w="3328" h="1951" extrusionOk="0">
                  <a:moveTo>
                    <a:pt x="2530" y="1"/>
                  </a:moveTo>
                  <a:cubicBezTo>
                    <a:pt x="2425" y="1"/>
                    <a:pt x="2329" y="21"/>
                    <a:pt x="2256" y="65"/>
                  </a:cubicBezTo>
                  <a:cubicBezTo>
                    <a:pt x="1738" y="324"/>
                    <a:pt x="851" y="878"/>
                    <a:pt x="259" y="1248"/>
                  </a:cubicBezTo>
                  <a:lnTo>
                    <a:pt x="1" y="1248"/>
                  </a:lnTo>
                  <a:lnTo>
                    <a:pt x="1" y="1433"/>
                  </a:lnTo>
                  <a:cubicBezTo>
                    <a:pt x="148" y="1581"/>
                    <a:pt x="592" y="1803"/>
                    <a:pt x="851" y="1951"/>
                  </a:cubicBezTo>
                  <a:cubicBezTo>
                    <a:pt x="1516" y="1618"/>
                    <a:pt x="2626" y="989"/>
                    <a:pt x="3217" y="657"/>
                  </a:cubicBezTo>
                  <a:cubicBezTo>
                    <a:pt x="3254" y="620"/>
                    <a:pt x="3328" y="546"/>
                    <a:pt x="3328" y="509"/>
                  </a:cubicBezTo>
                  <a:lnTo>
                    <a:pt x="3328" y="324"/>
                  </a:lnTo>
                  <a:lnTo>
                    <a:pt x="3217" y="287"/>
                  </a:lnTo>
                  <a:cubicBezTo>
                    <a:pt x="3180" y="250"/>
                    <a:pt x="3143" y="176"/>
                    <a:pt x="3032" y="139"/>
                  </a:cubicBezTo>
                  <a:cubicBezTo>
                    <a:pt x="2876" y="49"/>
                    <a:pt x="2692" y="1"/>
                    <a:pt x="2530" y="1"/>
                  </a:cubicBezTo>
                  <a:close/>
                </a:path>
              </a:pathLst>
            </a:custGeom>
            <a:solidFill>
              <a:srgbClr val="303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3"/>
            <p:cNvSpPr/>
            <p:nvPr/>
          </p:nvSpPr>
          <p:spPr>
            <a:xfrm>
              <a:off x="8020025" y="4912494"/>
              <a:ext cx="49796" cy="41874"/>
            </a:xfrm>
            <a:custGeom>
              <a:avLst/>
              <a:gdLst/>
              <a:ahLst/>
              <a:cxnLst/>
              <a:rect l="l" t="t" r="r" b="b"/>
              <a:pathLst>
                <a:path w="704" h="592" extrusionOk="0">
                  <a:moveTo>
                    <a:pt x="1" y="0"/>
                  </a:moveTo>
                  <a:lnTo>
                    <a:pt x="1" y="185"/>
                  </a:lnTo>
                  <a:cubicBezTo>
                    <a:pt x="185" y="333"/>
                    <a:pt x="518" y="518"/>
                    <a:pt x="703" y="592"/>
                  </a:cubicBezTo>
                  <a:lnTo>
                    <a:pt x="703" y="407"/>
                  </a:lnTo>
                  <a:cubicBezTo>
                    <a:pt x="518" y="333"/>
                    <a:pt x="185" y="148"/>
                    <a:pt x="1" y="0"/>
                  </a:cubicBezTo>
                  <a:close/>
                </a:path>
              </a:pathLst>
            </a:custGeom>
            <a:solidFill>
              <a:srgbClr val="0F2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3"/>
            <p:cNvSpPr/>
            <p:nvPr/>
          </p:nvSpPr>
          <p:spPr>
            <a:xfrm>
              <a:off x="8017408" y="4811134"/>
              <a:ext cx="240632" cy="135382"/>
            </a:xfrm>
            <a:custGeom>
              <a:avLst/>
              <a:gdLst/>
              <a:ahLst/>
              <a:cxnLst/>
              <a:rect l="l" t="t" r="r" b="b"/>
              <a:pathLst>
                <a:path w="3402" h="1914" extrusionOk="0">
                  <a:moveTo>
                    <a:pt x="2530" y="1"/>
                  </a:moveTo>
                  <a:cubicBezTo>
                    <a:pt x="2425" y="1"/>
                    <a:pt x="2329" y="21"/>
                    <a:pt x="2256" y="65"/>
                  </a:cubicBezTo>
                  <a:cubicBezTo>
                    <a:pt x="1590" y="361"/>
                    <a:pt x="555" y="1026"/>
                    <a:pt x="1" y="1396"/>
                  </a:cubicBezTo>
                  <a:cubicBezTo>
                    <a:pt x="148" y="1507"/>
                    <a:pt x="592" y="1766"/>
                    <a:pt x="851" y="1914"/>
                  </a:cubicBezTo>
                  <a:cubicBezTo>
                    <a:pt x="1516" y="1581"/>
                    <a:pt x="2626" y="916"/>
                    <a:pt x="3217" y="620"/>
                  </a:cubicBezTo>
                  <a:cubicBezTo>
                    <a:pt x="3402" y="509"/>
                    <a:pt x="3328" y="287"/>
                    <a:pt x="3032" y="139"/>
                  </a:cubicBezTo>
                  <a:cubicBezTo>
                    <a:pt x="2876" y="50"/>
                    <a:pt x="2692" y="1"/>
                    <a:pt x="2530" y="1"/>
                  </a:cubicBez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3"/>
            <p:cNvSpPr/>
            <p:nvPr/>
          </p:nvSpPr>
          <p:spPr>
            <a:xfrm>
              <a:off x="8051430" y="4870621"/>
              <a:ext cx="91599" cy="52413"/>
            </a:xfrm>
            <a:custGeom>
              <a:avLst/>
              <a:gdLst/>
              <a:ahLst/>
              <a:cxnLst/>
              <a:rect l="l" t="t" r="r" b="b"/>
              <a:pathLst>
                <a:path w="1295" h="741" extrusionOk="0">
                  <a:moveTo>
                    <a:pt x="629" y="1"/>
                  </a:moveTo>
                  <a:lnTo>
                    <a:pt x="0" y="333"/>
                  </a:lnTo>
                  <a:lnTo>
                    <a:pt x="703" y="740"/>
                  </a:lnTo>
                  <a:lnTo>
                    <a:pt x="1294" y="407"/>
                  </a:lnTo>
                  <a:lnTo>
                    <a:pt x="629" y="1"/>
                  </a:ln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3"/>
            <p:cNvSpPr/>
            <p:nvPr/>
          </p:nvSpPr>
          <p:spPr>
            <a:xfrm>
              <a:off x="8059281" y="4873238"/>
              <a:ext cx="78513" cy="47179"/>
            </a:xfrm>
            <a:custGeom>
              <a:avLst/>
              <a:gdLst/>
              <a:ahLst/>
              <a:cxnLst/>
              <a:rect l="l" t="t" r="r" b="b"/>
              <a:pathLst>
                <a:path w="1110" h="667" extrusionOk="0">
                  <a:moveTo>
                    <a:pt x="444" y="38"/>
                  </a:moveTo>
                  <a:lnTo>
                    <a:pt x="1072" y="370"/>
                  </a:lnTo>
                  <a:lnTo>
                    <a:pt x="629" y="592"/>
                  </a:lnTo>
                  <a:lnTo>
                    <a:pt x="37" y="296"/>
                  </a:lnTo>
                  <a:lnTo>
                    <a:pt x="444" y="38"/>
                  </a:lnTo>
                  <a:close/>
                  <a:moveTo>
                    <a:pt x="444" y="1"/>
                  </a:moveTo>
                  <a:lnTo>
                    <a:pt x="0" y="296"/>
                  </a:lnTo>
                  <a:lnTo>
                    <a:pt x="629" y="666"/>
                  </a:lnTo>
                  <a:lnTo>
                    <a:pt x="1109" y="370"/>
                  </a:lnTo>
                  <a:lnTo>
                    <a:pt x="444" y="1"/>
                  </a:ln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3"/>
            <p:cNvSpPr/>
            <p:nvPr/>
          </p:nvSpPr>
          <p:spPr>
            <a:xfrm>
              <a:off x="8101084" y="4886323"/>
              <a:ext cx="26242" cy="15773"/>
            </a:xfrm>
            <a:custGeom>
              <a:avLst/>
              <a:gdLst/>
              <a:ahLst/>
              <a:cxnLst/>
              <a:rect l="l" t="t" r="r" b="b"/>
              <a:pathLst>
                <a:path w="371" h="223" extrusionOk="0">
                  <a:moveTo>
                    <a:pt x="38" y="0"/>
                  </a:moveTo>
                  <a:lnTo>
                    <a:pt x="1" y="37"/>
                  </a:lnTo>
                  <a:lnTo>
                    <a:pt x="333" y="222"/>
                  </a:lnTo>
                  <a:lnTo>
                    <a:pt x="370" y="185"/>
                  </a:lnTo>
                  <a:lnTo>
                    <a:pt x="38" y="0"/>
                  </a:ln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3"/>
            <p:cNvSpPr/>
            <p:nvPr/>
          </p:nvSpPr>
          <p:spPr>
            <a:xfrm>
              <a:off x="8098467" y="4888940"/>
              <a:ext cx="23625" cy="18390"/>
            </a:xfrm>
            <a:custGeom>
              <a:avLst/>
              <a:gdLst/>
              <a:ahLst/>
              <a:cxnLst/>
              <a:rect l="l" t="t" r="r" b="b"/>
              <a:pathLst>
                <a:path w="334" h="260" extrusionOk="0">
                  <a:moveTo>
                    <a:pt x="38" y="0"/>
                  </a:moveTo>
                  <a:lnTo>
                    <a:pt x="1" y="74"/>
                  </a:lnTo>
                  <a:lnTo>
                    <a:pt x="333" y="259"/>
                  </a:lnTo>
                  <a:lnTo>
                    <a:pt x="333" y="185"/>
                  </a:lnTo>
                  <a:lnTo>
                    <a:pt x="38" y="0"/>
                  </a:ln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3"/>
            <p:cNvSpPr/>
            <p:nvPr/>
          </p:nvSpPr>
          <p:spPr>
            <a:xfrm>
              <a:off x="8095850" y="4894174"/>
              <a:ext cx="21008" cy="13156"/>
            </a:xfrm>
            <a:custGeom>
              <a:avLst/>
              <a:gdLst/>
              <a:ahLst/>
              <a:cxnLst/>
              <a:rect l="l" t="t" r="r" b="b"/>
              <a:pathLst>
                <a:path w="297" h="186" extrusionOk="0">
                  <a:moveTo>
                    <a:pt x="1" y="0"/>
                  </a:moveTo>
                  <a:lnTo>
                    <a:pt x="1" y="37"/>
                  </a:lnTo>
                  <a:lnTo>
                    <a:pt x="260" y="185"/>
                  </a:lnTo>
                  <a:lnTo>
                    <a:pt x="297" y="185"/>
                  </a:lnTo>
                  <a:lnTo>
                    <a:pt x="1" y="0"/>
                  </a:ln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3"/>
            <p:cNvSpPr/>
            <p:nvPr/>
          </p:nvSpPr>
          <p:spPr>
            <a:xfrm>
              <a:off x="8087999" y="4896792"/>
              <a:ext cx="26242" cy="13156"/>
            </a:xfrm>
            <a:custGeom>
              <a:avLst/>
              <a:gdLst/>
              <a:ahLst/>
              <a:cxnLst/>
              <a:rect l="l" t="t" r="r" b="b"/>
              <a:pathLst>
                <a:path w="371" h="186" extrusionOk="0">
                  <a:moveTo>
                    <a:pt x="1" y="0"/>
                  </a:moveTo>
                  <a:lnTo>
                    <a:pt x="334" y="185"/>
                  </a:lnTo>
                  <a:lnTo>
                    <a:pt x="371" y="185"/>
                  </a:lnTo>
                  <a:lnTo>
                    <a:pt x="38" y="0"/>
                  </a:ln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3"/>
            <p:cNvSpPr/>
            <p:nvPr/>
          </p:nvSpPr>
          <p:spPr>
            <a:xfrm>
              <a:off x="8085382" y="4899409"/>
              <a:ext cx="23625" cy="13156"/>
            </a:xfrm>
            <a:custGeom>
              <a:avLst/>
              <a:gdLst/>
              <a:ahLst/>
              <a:cxnLst/>
              <a:rect l="l" t="t" r="r" b="b"/>
              <a:pathLst>
                <a:path w="334" h="186" extrusionOk="0">
                  <a:moveTo>
                    <a:pt x="1" y="0"/>
                  </a:moveTo>
                  <a:lnTo>
                    <a:pt x="260" y="185"/>
                  </a:lnTo>
                  <a:lnTo>
                    <a:pt x="334" y="185"/>
                  </a:lnTo>
                  <a:lnTo>
                    <a:pt x="1" y="0"/>
                  </a:ln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3"/>
            <p:cNvSpPr/>
            <p:nvPr/>
          </p:nvSpPr>
          <p:spPr>
            <a:xfrm>
              <a:off x="8072367" y="4881726"/>
              <a:ext cx="26171" cy="14500"/>
            </a:xfrm>
            <a:custGeom>
              <a:avLst/>
              <a:gdLst/>
              <a:ahLst/>
              <a:cxnLst/>
              <a:rect l="l" t="t" r="r" b="b"/>
              <a:pathLst>
                <a:path w="370" h="205" extrusionOk="0">
                  <a:moveTo>
                    <a:pt x="222" y="65"/>
                  </a:moveTo>
                  <a:cubicBezTo>
                    <a:pt x="259" y="65"/>
                    <a:pt x="259" y="102"/>
                    <a:pt x="222" y="102"/>
                  </a:cubicBezTo>
                  <a:lnTo>
                    <a:pt x="148" y="102"/>
                  </a:lnTo>
                  <a:cubicBezTo>
                    <a:pt x="74" y="102"/>
                    <a:pt x="74" y="65"/>
                    <a:pt x="148" y="65"/>
                  </a:cubicBezTo>
                  <a:close/>
                  <a:moveTo>
                    <a:pt x="176" y="1"/>
                  </a:moveTo>
                  <a:cubicBezTo>
                    <a:pt x="139" y="1"/>
                    <a:pt x="92" y="10"/>
                    <a:pt x="37" y="28"/>
                  </a:cubicBezTo>
                  <a:cubicBezTo>
                    <a:pt x="0" y="65"/>
                    <a:pt x="0" y="102"/>
                    <a:pt x="37" y="176"/>
                  </a:cubicBezTo>
                  <a:cubicBezTo>
                    <a:pt x="55" y="195"/>
                    <a:pt x="92" y="204"/>
                    <a:pt x="134" y="204"/>
                  </a:cubicBezTo>
                  <a:cubicBezTo>
                    <a:pt x="176" y="204"/>
                    <a:pt x="222" y="195"/>
                    <a:pt x="259" y="176"/>
                  </a:cubicBezTo>
                  <a:cubicBezTo>
                    <a:pt x="370" y="102"/>
                    <a:pt x="370" y="65"/>
                    <a:pt x="259" y="28"/>
                  </a:cubicBezTo>
                  <a:cubicBezTo>
                    <a:pt x="240" y="10"/>
                    <a:pt x="213" y="1"/>
                    <a:pt x="176" y="1"/>
                  </a:cubicBez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3"/>
            <p:cNvSpPr/>
            <p:nvPr/>
          </p:nvSpPr>
          <p:spPr>
            <a:xfrm>
              <a:off x="8048813" y="4870621"/>
              <a:ext cx="99450" cy="28859"/>
            </a:xfrm>
            <a:custGeom>
              <a:avLst/>
              <a:gdLst/>
              <a:ahLst/>
              <a:cxnLst/>
              <a:rect l="l" t="t" r="r" b="b"/>
              <a:pathLst>
                <a:path w="1406" h="408" extrusionOk="0">
                  <a:moveTo>
                    <a:pt x="666" y="1"/>
                  </a:moveTo>
                  <a:lnTo>
                    <a:pt x="666" y="1"/>
                  </a:lnTo>
                  <a:lnTo>
                    <a:pt x="666" y="1"/>
                  </a:lnTo>
                  <a:close/>
                  <a:moveTo>
                    <a:pt x="666" y="1"/>
                  </a:moveTo>
                  <a:lnTo>
                    <a:pt x="0" y="333"/>
                  </a:lnTo>
                  <a:lnTo>
                    <a:pt x="37" y="333"/>
                  </a:lnTo>
                  <a:lnTo>
                    <a:pt x="666" y="1"/>
                  </a:lnTo>
                  <a:close/>
                  <a:moveTo>
                    <a:pt x="666" y="1"/>
                  </a:moveTo>
                  <a:lnTo>
                    <a:pt x="1331" y="407"/>
                  </a:lnTo>
                  <a:lnTo>
                    <a:pt x="1405" y="407"/>
                  </a:lnTo>
                  <a:lnTo>
                    <a:pt x="666" y="1"/>
                  </a:lnTo>
                  <a:close/>
                </a:path>
              </a:pathLst>
            </a:custGeom>
            <a:solidFill>
              <a:srgbClr val="303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3"/>
            <p:cNvSpPr/>
            <p:nvPr/>
          </p:nvSpPr>
          <p:spPr>
            <a:xfrm>
              <a:off x="8072367" y="4922963"/>
              <a:ext cx="10468" cy="5234"/>
            </a:xfrm>
            <a:custGeom>
              <a:avLst/>
              <a:gdLst/>
              <a:ahLst/>
              <a:cxnLst/>
              <a:rect l="l" t="t" r="r" b="b"/>
              <a:pathLst>
                <a:path w="148" h="74" extrusionOk="0">
                  <a:moveTo>
                    <a:pt x="0" y="0"/>
                  </a:moveTo>
                  <a:lnTo>
                    <a:pt x="148" y="74"/>
                  </a:lnTo>
                  <a:lnTo>
                    <a:pt x="148" y="37"/>
                  </a:lnTo>
                  <a:lnTo>
                    <a:pt x="0" y="0"/>
                  </a:lnTo>
                  <a:close/>
                </a:path>
              </a:pathLst>
            </a:custGeom>
            <a:solidFill>
              <a:srgbClr val="FF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3"/>
            <p:cNvSpPr/>
            <p:nvPr/>
          </p:nvSpPr>
          <p:spPr>
            <a:xfrm>
              <a:off x="8082765" y="4925580"/>
              <a:ext cx="2688" cy="2617"/>
            </a:xfrm>
            <a:custGeom>
              <a:avLst/>
              <a:gdLst/>
              <a:ahLst/>
              <a:cxnLst/>
              <a:rect l="l" t="t" r="r" b="b"/>
              <a:pathLst>
                <a:path w="38" h="37" extrusionOk="0">
                  <a:moveTo>
                    <a:pt x="1" y="0"/>
                  </a:moveTo>
                  <a:lnTo>
                    <a:pt x="1" y="37"/>
                  </a:lnTo>
                  <a:lnTo>
                    <a:pt x="38" y="37"/>
                  </a:lnTo>
                  <a:lnTo>
                    <a:pt x="38" y="0"/>
                  </a:lnTo>
                  <a:close/>
                </a:path>
              </a:pathLst>
            </a:custGeom>
            <a:solidFill>
              <a:srgbClr val="BA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3"/>
            <p:cNvSpPr/>
            <p:nvPr/>
          </p:nvSpPr>
          <p:spPr>
            <a:xfrm>
              <a:off x="8072367" y="4920345"/>
              <a:ext cx="13086" cy="5305"/>
            </a:xfrm>
            <a:custGeom>
              <a:avLst/>
              <a:gdLst/>
              <a:ahLst/>
              <a:cxnLst/>
              <a:rect l="l" t="t" r="r" b="b"/>
              <a:pathLst>
                <a:path w="185" h="75" extrusionOk="0">
                  <a:moveTo>
                    <a:pt x="37" y="0"/>
                  </a:moveTo>
                  <a:lnTo>
                    <a:pt x="0" y="37"/>
                  </a:lnTo>
                  <a:lnTo>
                    <a:pt x="148" y="74"/>
                  </a:lnTo>
                  <a:lnTo>
                    <a:pt x="185" y="74"/>
                  </a:lnTo>
                  <a:lnTo>
                    <a:pt x="37" y="0"/>
                  </a:lnTo>
                  <a:close/>
                </a:path>
              </a:pathLst>
            </a:custGeom>
            <a:solidFill>
              <a:srgbClr val="FF9D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3"/>
            <p:cNvSpPr/>
            <p:nvPr/>
          </p:nvSpPr>
          <p:spPr>
            <a:xfrm>
              <a:off x="8035728" y="4902026"/>
              <a:ext cx="13156" cy="7922"/>
            </a:xfrm>
            <a:custGeom>
              <a:avLst/>
              <a:gdLst/>
              <a:ahLst/>
              <a:cxnLst/>
              <a:rect l="l" t="t" r="r" b="b"/>
              <a:pathLst>
                <a:path w="186" h="112" extrusionOk="0">
                  <a:moveTo>
                    <a:pt x="0" y="0"/>
                  </a:moveTo>
                  <a:lnTo>
                    <a:pt x="0" y="74"/>
                  </a:lnTo>
                  <a:cubicBezTo>
                    <a:pt x="0" y="74"/>
                    <a:pt x="0" y="111"/>
                    <a:pt x="37" y="111"/>
                  </a:cubicBezTo>
                  <a:cubicBezTo>
                    <a:pt x="111" y="111"/>
                    <a:pt x="148" y="111"/>
                    <a:pt x="185" y="74"/>
                  </a:cubicBezTo>
                  <a:cubicBezTo>
                    <a:pt x="111" y="0"/>
                    <a:pt x="37" y="0"/>
                    <a:pt x="37" y="0"/>
                  </a:cubicBez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3"/>
            <p:cNvSpPr/>
            <p:nvPr/>
          </p:nvSpPr>
          <p:spPr>
            <a:xfrm>
              <a:off x="8035728" y="4899409"/>
              <a:ext cx="15773" cy="7922"/>
            </a:xfrm>
            <a:custGeom>
              <a:avLst/>
              <a:gdLst/>
              <a:ahLst/>
              <a:cxnLst/>
              <a:rect l="l" t="t" r="r" b="b"/>
              <a:pathLst>
                <a:path w="223" h="112" extrusionOk="0">
                  <a:moveTo>
                    <a:pt x="37" y="0"/>
                  </a:moveTo>
                  <a:cubicBezTo>
                    <a:pt x="0" y="37"/>
                    <a:pt x="0" y="111"/>
                    <a:pt x="37" y="111"/>
                  </a:cubicBezTo>
                  <a:lnTo>
                    <a:pt x="185" y="111"/>
                  </a:lnTo>
                  <a:cubicBezTo>
                    <a:pt x="222" y="37"/>
                    <a:pt x="222" y="0"/>
                    <a:pt x="185" y="0"/>
                  </a:cubicBezTo>
                  <a:close/>
                </a:path>
              </a:pathLst>
            </a:custGeom>
            <a:solidFill>
              <a:srgbClr val="FF3F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3"/>
            <p:cNvSpPr/>
            <p:nvPr/>
          </p:nvSpPr>
          <p:spPr>
            <a:xfrm>
              <a:off x="8114170" y="4857535"/>
              <a:ext cx="13156" cy="8983"/>
            </a:xfrm>
            <a:custGeom>
              <a:avLst/>
              <a:gdLst/>
              <a:ahLst/>
              <a:cxnLst/>
              <a:rect l="l" t="t" r="r" b="b"/>
              <a:pathLst>
                <a:path w="186" h="127" extrusionOk="0">
                  <a:moveTo>
                    <a:pt x="1" y="1"/>
                  </a:moveTo>
                  <a:lnTo>
                    <a:pt x="1" y="38"/>
                  </a:lnTo>
                  <a:cubicBezTo>
                    <a:pt x="1" y="38"/>
                    <a:pt x="1" y="75"/>
                    <a:pt x="38" y="75"/>
                  </a:cubicBezTo>
                  <a:cubicBezTo>
                    <a:pt x="71" y="108"/>
                    <a:pt x="97" y="126"/>
                    <a:pt x="118" y="126"/>
                  </a:cubicBezTo>
                  <a:cubicBezTo>
                    <a:pt x="145" y="126"/>
                    <a:pt x="165" y="99"/>
                    <a:pt x="185" y="38"/>
                  </a:cubicBezTo>
                  <a:cubicBezTo>
                    <a:pt x="148" y="1"/>
                    <a:pt x="111" y="1"/>
                    <a:pt x="38"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3"/>
            <p:cNvSpPr/>
            <p:nvPr/>
          </p:nvSpPr>
          <p:spPr>
            <a:xfrm>
              <a:off x="8114170" y="4857535"/>
              <a:ext cx="15773" cy="2688"/>
            </a:xfrm>
            <a:custGeom>
              <a:avLst/>
              <a:gdLst/>
              <a:ahLst/>
              <a:cxnLst/>
              <a:rect l="l" t="t" r="r" b="b"/>
              <a:pathLst>
                <a:path w="223" h="38" extrusionOk="0">
                  <a:moveTo>
                    <a:pt x="38" y="1"/>
                  </a:moveTo>
                  <a:cubicBezTo>
                    <a:pt x="1" y="1"/>
                    <a:pt x="1" y="38"/>
                    <a:pt x="38" y="38"/>
                  </a:cubicBezTo>
                  <a:lnTo>
                    <a:pt x="185" y="38"/>
                  </a:lnTo>
                  <a:cubicBezTo>
                    <a:pt x="222" y="38"/>
                    <a:pt x="222" y="1"/>
                    <a:pt x="185" y="1"/>
                  </a:cubicBezTo>
                  <a:close/>
                </a:path>
              </a:pathLst>
            </a:custGeom>
            <a:solidFill>
              <a:srgbClr val="BCB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3"/>
            <p:cNvSpPr/>
            <p:nvPr/>
          </p:nvSpPr>
          <p:spPr>
            <a:xfrm>
              <a:off x="8127255" y="4862769"/>
              <a:ext cx="13156" cy="9620"/>
            </a:xfrm>
            <a:custGeom>
              <a:avLst/>
              <a:gdLst/>
              <a:ahLst/>
              <a:cxnLst/>
              <a:rect l="l" t="t" r="r" b="b"/>
              <a:pathLst>
                <a:path w="186" h="136" extrusionOk="0">
                  <a:moveTo>
                    <a:pt x="0" y="1"/>
                  </a:moveTo>
                  <a:lnTo>
                    <a:pt x="0" y="75"/>
                  </a:lnTo>
                  <a:cubicBezTo>
                    <a:pt x="0" y="75"/>
                    <a:pt x="0" y="112"/>
                    <a:pt x="37" y="112"/>
                  </a:cubicBezTo>
                  <a:cubicBezTo>
                    <a:pt x="68" y="127"/>
                    <a:pt x="92" y="136"/>
                    <a:pt x="113" y="136"/>
                  </a:cubicBezTo>
                  <a:cubicBezTo>
                    <a:pt x="142" y="136"/>
                    <a:pt x="164" y="118"/>
                    <a:pt x="185" y="75"/>
                  </a:cubicBezTo>
                  <a:cubicBezTo>
                    <a:pt x="148" y="1"/>
                    <a:pt x="111" y="1"/>
                    <a:pt x="37"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3"/>
            <p:cNvSpPr/>
            <p:nvPr/>
          </p:nvSpPr>
          <p:spPr>
            <a:xfrm>
              <a:off x="8124638" y="4862769"/>
              <a:ext cx="15773" cy="5305"/>
            </a:xfrm>
            <a:custGeom>
              <a:avLst/>
              <a:gdLst/>
              <a:ahLst/>
              <a:cxnLst/>
              <a:rect l="l" t="t" r="r" b="b"/>
              <a:pathLst>
                <a:path w="223" h="75" extrusionOk="0">
                  <a:moveTo>
                    <a:pt x="37" y="1"/>
                  </a:moveTo>
                  <a:cubicBezTo>
                    <a:pt x="0" y="1"/>
                    <a:pt x="0" y="75"/>
                    <a:pt x="37" y="75"/>
                  </a:cubicBezTo>
                  <a:lnTo>
                    <a:pt x="185" y="75"/>
                  </a:lnTo>
                  <a:cubicBezTo>
                    <a:pt x="222" y="75"/>
                    <a:pt x="222" y="1"/>
                    <a:pt x="185" y="1"/>
                  </a:cubicBezTo>
                  <a:close/>
                </a:path>
              </a:pathLst>
            </a:custGeom>
            <a:solidFill>
              <a:srgbClr val="BCB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3"/>
            <p:cNvSpPr/>
            <p:nvPr/>
          </p:nvSpPr>
          <p:spPr>
            <a:xfrm>
              <a:off x="8137724" y="4873238"/>
              <a:ext cx="13156" cy="7922"/>
            </a:xfrm>
            <a:custGeom>
              <a:avLst/>
              <a:gdLst/>
              <a:ahLst/>
              <a:cxnLst/>
              <a:rect l="l" t="t" r="r" b="b"/>
              <a:pathLst>
                <a:path w="186" h="112" extrusionOk="0">
                  <a:moveTo>
                    <a:pt x="0" y="1"/>
                  </a:moveTo>
                  <a:lnTo>
                    <a:pt x="0" y="38"/>
                  </a:lnTo>
                  <a:lnTo>
                    <a:pt x="0" y="112"/>
                  </a:lnTo>
                  <a:cubicBezTo>
                    <a:pt x="74" y="112"/>
                    <a:pt x="148" y="112"/>
                    <a:pt x="185" y="38"/>
                  </a:cubicBezTo>
                  <a:cubicBezTo>
                    <a:pt x="148" y="1"/>
                    <a:pt x="74" y="1"/>
                    <a:pt x="37"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3"/>
            <p:cNvSpPr/>
            <p:nvPr/>
          </p:nvSpPr>
          <p:spPr>
            <a:xfrm>
              <a:off x="8137724" y="4870621"/>
              <a:ext cx="15773" cy="2688"/>
            </a:xfrm>
            <a:custGeom>
              <a:avLst/>
              <a:gdLst/>
              <a:ahLst/>
              <a:cxnLst/>
              <a:rect l="l" t="t" r="r" b="b"/>
              <a:pathLst>
                <a:path w="223" h="38" extrusionOk="0">
                  <a:moveTo>
                    <a:pt x="37" y="1"/>
                  </a:moveTo>
                  <a:cubicBezTo>
                    <a:pt x="0" y="1"/>
                    <a:pt x="0" y="38"/>
                    <a:pt x="37" y="38"/>
                  </a:cubicBezTo>
                  <a:lnTo>
                    <a:pt x="185" y="38"/>
                  </a:lnTo>
                  <a:cubicBezTo>
                    <a:pt x="222" y="38"/>
                    <a:pt x="222" y="1"/>
                    <a:pt x="185" y="1"/>
                  </a:cubicBezTo>
                  <a:close/>
                </a:path>
              </a:pathLst>
            </a:custGeom>
            <a:solidFill>
              <a:srgbClr val="BCB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3"/>
            <p:cNvSpPr/>
            <p:nvPr/>
          </p:nvSpPr>
          <p:spPr>
            <a:xfrm>
              <a:off x="8150809" y="4881089"/>
              <a:ext cx="13086" cy="5305"/>
            </a:xfrm>
            <a:custGeom>
              <a:avLst/>
              <a:gdLst/>
              <a:ahLst/>
              <a:cxnLst/>
              <a:rect l="l" t="t" r="r" b="b"/>
              <a:pathLst>
                <a:path w="185" h="75" extrusionOk="0">
                  <a:moveTo>
                    <a:pt x="0" y="1"/>
                  </a:moveTo>
                  <a:lnTo>
                    <a:pt x="0" y="37"/>
                  </a:lnTo>
                  <a:cubicBezTo>
                    <a:pt x="0" y="37"/>
                    <a:pt x="0" y="74"/>
                    <a:pt x="37" y="74"/>
                  </a:cubicBezTo>
                  <a:cubicBezTo>
                    <a:pt x="74" y="74"/>
                    <a:pt x="148" y="74"/>
                    <a:pt x="185" y="37"/>
                  </a:cubicBezTo>
                  <a:cubicBezTo>
                    <a:pt x="111" y="1"/>
                    <a:pt x="74" y="1"/>
                    <a:pt x="37"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3"/>
            <p:cNvSpPr/>
            <p:nvPr/>
          </p:nvSpPr>
          <p:spPr>
            <a:xfrm>
              <a:off x="8148192" y="4875855"/>
              <a:ext cx="15703" cy="5305"/>
            </a:xfrm>
            <a:custGeom>
              <a:avLst/>
              <a:gdLst/>
              <a:ahLst/>
              <a:cxnLst/>
              <a:rect l="l" t="t" r="r" b="b"/>
              <a:pathLst>
                <a:path w="222" h="75" extrusionOk="0">
                  <a:moveTo>
                    <a:pt x="37" y="1"/>
                  </a:moveTo>
                  <a:cubicBezTo>
                    <a:pt x="0" y="1"/>
                    <a:pt x="0" y="75"/>
                    <a:pt x="37" y="75"/>
                  </a:cubicBezTo>
                  <a:lnTo>
                    <a:pt x="185" y="75"/>
                  </a:lnTo>
                  <a:cubicBezTo>
                    <a:pt x="222" y="75"/>
                    <a:pt x="222" y="1"/>
                    <a:pt x="185" y="1"/>
                  </a:cubicBezTo>
                  <a:close/>
                </a:path>
              </a:pathLst>
            </a:custGeom>
            <a:solidFill>
              <a:srgbClr val="BCB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3"/>
            <p:cNvSpPr/>
            <p:nvPr/>
          </p:nvSpPr>
          <p:spPr>
            <a:xfrm>
              <a:off x="8137724" y="4847067"/>
              <a:ext cx="13156" cy="7922"/>
            </a:xfrm>
            <a:custGeom>
              <a:avLst/>
              <a:gdLst/>
              <a:ahLst/>
              <a:cxnLst/>
              <a:rect l="l" t="t" r="r" b="b"/>
              <a:pathLst>
                <a:path w="186" h="112" extrusionOk="0">
                  <a:moveTo>
                    <a:pt x="0" y="1"/>
                  </a:moveTo>
                  <a:lnTo>
                    <a:pt x="0" y="38"/>
                  </a:lnTo>
                  <a:cubicBezTo>
                    <a:pt x="0" y="38"/>
                    <a:pt x="0" y="112"/>
                    <a:pt x="37" y="112"/>
                  </a:cubicBezTo>
                  <a:cubicBezTo>
                    <a:pt x="37" y="112"/>
                    <a:pt x="74" y="112"/>
                    <a:pt x="185" y="38"/>
                  </a:cubicBezTo>
                  <a:cubicBezTo>
                    <a:pt x="148" y="1"/>
                    <a:pt x="74" y="1"/>
                    <a:pt x="37"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3"/>
            <p:cNvSpPr/>
            <p:nvPr/>
          </p:nvSpPr>
          <p:spPr>
            <a:xfrm>
              <a:off x="8132490" y="4844449"/>
              <a:ext cx="18390" cy="2688"/>
            </a:xfrm>
            <a:custGeom>
              <a:avLst/>
              <a:gdLst/>
              <a:ahLst/>
              <a:cxnLst/>
              <a:rect l="l" t="t" r="r" b="b"/>
              <a:pathLst>
                <a:path w="260" h="38" extrusionOk="0">
                  <a:moveTo>
                    <a:pt x="74" y="1"/>
                  </a:moveTo>
                  <a:cubicBezTo>
                    <a:pt x="0" y="1"/>
                    <a:pt x="0" y="38"/>
                    <a:pt x="74" y="38"/>
                  </a:cubicBezTo>
                  <a:lnTo>
                    <a:pt x="222" y="38"/>
                  </a:lnTo>
                  <a:cubicBezTo>
                    <a:pt x="259" y="38"/>
                    <a:pt x="259" y="1"/>
                    <a:pt x="222" y="1"/>
                  </a:cubicBezTo>
                  <a:close/>
                </a:path>
              </a:pathLst>
            </a:custGeom>
            <a:solidFill>
              <a:srgbClr val="BCB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3"/>
            <p:cNvSpPr/>
            <p:nvPr/>
          </p:nvSpPr>
          <p:spPr>
            <a:xfrm>
              <a:off x="8148192" y="4854918"/>
              <a:ext cx="13086" cy="5305"/>
            </a:xfrm>
            <a:custGeom>
              <a:avLst/>
              <a:gdLst/>
              <a:ahLst/>
              <a:cxnLst/>
              <a:rect l="l" t="t" r="r" b="b"/>
              <a:pathLst>
                <a:path w="185" h="75" extrusionOk="0">
                  <a:moveTo>
                    <a:pt x="0" y="1"/>
                  </a:moveTo>
                  <a:lnTo>
                    <a:pt x="0" y="38"/>
                  </a:lnTo>
                  <a:cubicBezTo>
                    <a:pt x="0" y="38"/>
                    <a:pt x="0" y="75"/>
                    <a:pt x="37" y="75"/>
                  </a:cubicBezTo>
                  <a:cubicBezTo>
                    <a:pt x="74" y="75"/>
                    <a:pt x="111" y="75"/>
                    <a:pt x="185" y="38"/>
                  </a:cubicBezTo>
                  <a:cubicBezTo>
                    <a:pt x="111" y="1"/>
                    <a:pt x="74" y="1"/>
                    <a:pt x="37"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3"/>
            <p:cNvSpPr/>
            <p:nvPr/>
          </p:nvSpPr>
          <p:spPr>
            <a:xfrm>
              <a:off x="8142958" y="4849684"/>
              <a:ext cx="18320" cy="5305"/>
            </a:xfrm>
            <a:custGeom>
              <a:avLst/>
              <a:gdLst/>
              <a:ahLst/>
              <a:cxnLst/>
              <a:rect l="l" t="t" r="r" b="b"/>
              <a:pathLst>
                <a:path w="259" h="75" extrusionOk="0">
                  <a:moveTo>
                    <a:pt x="74" y="1"/>
                  </a:moveTo>
                  <a:cubicBezTo>
                    <a:pt x="0" y="1"/>
                    <a:pt x="0" y="75"/>
                    <a:pt x="74" y="75"/>
                  </a:cubicBezTo>
                  <a:lnTo>
                    <a:pt x="185" y="75"/>
                  </a:lnTo>
                  <a:cubicBezTo>
                    <a:pt x="259" y="75"/>
                    <a:pt x="259" y="1"/>
                    <a:pt x="185" y="1"/>
                  </a:cubicBezTo>
                  <a:close/>
                </a:path>
              </a:pathLst>
            </a:custGeom>
            <a:solidFill>
              <a:srgbClr val="BCB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3"/>
            <p:cNvSpPr/>
            <p:nvPr/>
          </p:nvSpPr>
          <p:spPr>
            <a:xfrm>
              <a:off x="8158661" y="4860152"/>
              <a:ext cx="15703" cy="7922"/>
            </a:xfrm>
            <a:custGeom>
              <a:avLst/>
              <a:gdLst/>
              <a:ahLst/>
              <a:cxnLst/>
              <a:rect l="l" t="t" r="r" b="b"/>
              <a:pathLst>
                <a:path w="222" h="112" extrusionOk="0">
                  <a:moveTo>
                    <a:pt x="0" y="1"/>
                  </a:moveTo>
                  <a:lnTo>
                    <a:pt x="0" y="38"/>
                  </a:lnTo>
                  <a:cubicBezTo>
                    <a:pt x="0" y="38"/>
                    <a:pt x="0" y="112"/>
                    <a:pt x="74" y="112"/>
                  </a:cubicBezTo>
                  <a:cubicBezTo>
                    <a:pt x="74" y="112"/>
                    <a:pt x="111" y="112"/>
                    <a:pt x="222" y="38"/>
                  </a:cubicBezTo>
                  <a:cubicBezTo>
                    <a:pt x="148" y="1"/>
                    <a:pt x="111" y="1"/>
                    <a:pt x="74"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3"/>
            <p:cNvSpPr/>
            <p:nvPr/>
          </p:nvSpPr>
          <p:spPr>
            <a:xfrm>
              <a:off x="8156044" y="4857535"/>
              <a:ext cx="18320" cy="2688"/>
            </a:xfrm>
            <a:custGeom>
              <a:avLst/>
              <a:gdLst/>
              <a:ahLst/>
              <a:cxnLst/>
              <a:rect l="l" t="t" r="r" b="b"/>
              <a:pathLst>
                <a:path w="259" h="38" extrusionOk="0">
                  <a:moveTo>
                    <a:pt x="74" y="1"/>
                  </a:moveTo>
                  <a:cubicBezTo>
                    <a:pt x="0" y="1"/>
                    <a:pt x="0" y="38"/>
                    <a:pt x="74" y="38"/>
                  </a:cubicBezTo>
                  <a:lnTo>
                    <a:pt x="185" y="38"/>
                  </a:lnTo>
                  <a:cubicBezTo>
                    <a:pt x="259" y="38"/>
                    <a:pt x="259" y="1"/>
                    <a:pt x="185" y="1"/>
                  </a:cubicBezTo>
                  <a:close/>
                </a:path>
              </a:pathLst>
            </a:custGeom>
            <a:solidFill>
              <a:srgbClr val="BCB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3"/>
            <p:cNvSpPr/>
            <p:nvPr/>
          </p:nvSpPr>
          <p:spPr>
            <a:xfrm>
              <a:off x="8169058" y="4868003"/>
              <a:ext cx="13156" cy="5305"/>
            </a:xfrm>
            <a:custGeom>
              <a:avLst/>
              <a:gdLst/>
              <a:ahLst/>
              <a:cxnLst/>
              <a:rect l="l" t="t" r="r" b="b"/>
              <a:pathLst>
                <a:path w="186" h="75" extrusionOk="0">
                  <a:moveTo>
                    <a:pt x="1" y="1"/>
                  </a:moveTo>
                  <a:lnTo>
                    <a:pt x="1" y="38"/>
                  </a:lnTo>
                  <a:cubicBezTo>
                    <a:pt x="1" y="38"/>
                    <a:pt x="1" y="75"/>
                    <a:pt x="75" y="75"/>
                  </a:cubicBezTo>
                  <a:cubicBezTo>
                    <a:pt x="112" y="75"/>
                    <a:pt x="149" y="75"/>
                    <a:pt x="186" y="38"/>
                  </a:cubicBezTo>
                  <a:cubicBezTo>
                    <a:pt x="149" y="1"/>
                    <a:pt x="112" y="1"/>
                    <a:pt x="75"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3"/>
            <p:cNvSpPr/>
            <p:nvPr/>
          </p:nvSpPr>
          <p:spPr>
            <a:xfrm>
              <a:off x="8166441" y="4862769"/>
              <a:ext cx="15773" cy="5305"/>
            </a:xfrm>
            <a:custGeom>
              <a:avLst/>
              <a:gdLst/>
              <a:ahLst/>
              <a:cxnLst/>
              <a:rect l="l" t="t" r="r" b="b"/>
              <a:pathLst>
                <a:path w="223" h="75" extrusionOk="0">
                  <a:moveTo>
                    <a:pt x="38" y="1"/>
                  </a:moveTo>
                  <a:cubicBezTo>
                    <a:pt x="1" y="1"/>
                    <a:pt x="1" y="75"/>
                    <a:pt x="38" y="75"/>
                  </a:cubicBezTo>
                  <a:lnTo>
                    <a:pt x="186" y="75"/>
                  </a:lnTo>
                  <a:cubicBezTo>
                    <a:pt x="223" y="75"/>
                    <a:pt x="223" y="1"/>
                    <a:pt x="186" y="1"/>
                  </a:cubicBezTo>
                  <a:close/>
                </a:path>
              </a:pathLst>
            </a:custGeom>
            <a:solidFill>
              <a:srgbClr val="BCB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3"/>
            <p:cNvSpPr/>
            <p:nvPr/>
          </p:nvSpPr>
          <p:spPr>
            <a:xfrm>
              <a:off x="8150809" y="4820966"/>
              <a:ext cx="78513" cy="47108"/>
            </a:xfrm>
            <a:custGeom>
              <a:avLst/>
              <a:gdLst/>
              <a:ahLst/>
              <a:cxnLst/>
              <a:rect l="l" t="t" r="r" b="b"/>
              <a:pathLst>
                <a:path w="1110" h="666" extrusionOk="0">
                  <a:moveTo>
                    <a:pt x="407" y="0"/>
                  </a:moveTo>
                  <a:lnTo>
                    <a:pt x="0" y="222"/>
                  </a:lnTo>
                  <a:lnTo>
                    <a:pt x="629" y="666"/>
                  </a:lnTo>
                  <a:lnTo>
                    <a:pt x="1109" y="370"/>
                  </a:lnTo>
                  <a:lnTo>
                    <a:pt x="407" y="0"/>
                  </a:lnTo>
                  <a:close/>
                </a:path>
              </a:pathLst>
            </a:custGeom>
            <a:solidFill>
              <a:srgbClr val="5F5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3"/>
            <p:cNvSpPr/>
            <p:nvPr/>
          </p:nvSpPr>
          <p:spPr>
            <a:xfrm>
              <a:off x="8208315" y="4844449"/>
              <a:ext cx="10539" cy="10539"/>
            </a:xfrm>
            <a:custGeom>
              <a:avLst/>
              <a:gdLst/>
              <a:ahLst/>
              <a:cxnLst/>
              <a:rect l="l" t="t" r="r" b="b"/>
              <a:pathLst>
                <a:path w="149" h="149" extrusionOk="0">
                  <a:moveTo>
                    <a:pt x="0" y="1"/>
                  </a:moveTo>
                  <a:lnTo>
                    <a:pt x="0" y="38"/>
                  </a:lnTo>
                  <a:lnTo>
                    <a:pt x="148" y="149"/>
                  </a:lnTo>
                  <a:lnTo>
                    <a:pt x="148" y="75"/>
                  </a:lnTo>
                  <a:lnTo>
                    <a:pt x="0" y="1"/>
                  </a:lnTo>
                  <a:close/>
                </a:path>
              </a:pathLst>
            </a:custGeom>
            <a:solidFill>
              <a:srgbClr val="303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3"/>
            <p:cNvSpPr/>
            <p:nvPr/>
          </p:nvSpPr>
          <p:spPr>
            <a:xfrm>
              <a:off x="8218783" y="4847067"/>
              <a:ext cx="2688" cy="7922"/>
            </a:xfrm>
            <a:custGeom>
              <a:avLst/>
              <a:gdLst/>
              <a:ahLst/>
              <a:cxnLst/>
              <a:rect l="l" t="t" r="r" b="b"/>
              <a:pathLst>
                <a:path w="38" h="112" extrusionOk="0">
                  <a:moveTo>
                    <a:pt x="37" y="1"/>
                  </a:moveTo>
                  <a:lnTo>
                    <a:pt x="0" y="38"/>
                  </a:lnTo>
                  <a:lnTo>
                    <a:pt x="0" y="112"/>
                  </a:lnTo>
                  <a:lnTo>
                    <a:pt x="37" y="38"/>
                  </a:lnTo>
                  <a:lnTo>
                    <a:pt x="37" y="1"/>
                  </a:lnTo>
                  <a:close/>
                </a:path>
              </a:pathLst>
            </a:custGeom>
            <a:solidFill>
              <a:srgbClr val="121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3"/>
            <p:cNvSpPr/>
            <p:nvPr/>
          </p:nvSpPr>
          <p:spPr>
            <a:xfrm>
              <a:off x="8208315" y="4841832"/>
              <a:ext cx="13156" cy="7922"/>
            </a:xfrm>
            <a:custGeom>
              <a:avLst/>
              <a:gdLst/>
              <a:ahLst/>
              <a:cxnLst/>
              <a:rect l="l" t="t" r="r" b="b"/>
              <a:pathLst>
                <a:path w="186" h="112" extrusionOk="0">
                  <a:moveTo>
                    <a:pt x="74" y="1"/>
                  </a:moveTo>
                  <a:lnTo>
                    <a:pt x="0" y="38"/>
                  </a:lnTo>
                  <a:lnTo>
                    <a:pt x="148" y="112"/>
                  </a:lnTo>
                  <a:lnTo>
                    <a:pt x="185" y="75"/>
                  </a:lnTo>
                  <a:lnTo>
                    <a:pt x="74" y="1"/>
                  </a:lnTo>
                  <a:close/>
                </a:path>
              </a:pathLst>
            </a:custGeom>
            <a:solidFill>
              <a:srgbClr val="53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3"/>
            <p:cNvSpPr/>
            <p:nvPr/>
          </p:nvSpPr>
          <p:spPr>
            <a:xfrm>
              <a:off x="8200464" y="4849684"/>
              <a:ext cx="7922" cy="7922"/>
            </a:xfrm>
            <a:custGeom>
              <a:avLst/>
              <a:gdLst/>
              <a:ahLst/>
              <a:cxnLst/>
              <a:rect l="l" t="t" r="r" b="b"/>
              <a:pathLst>
                <a:path w="112" h="112" extrusionOk="0">
                  <a:moveTo>
                    <a:pt x="1" y="1"/>
                  </a:moveTo>
                  <a:lnTo>
                    <a:pt x="111" y="112"/>
                  </a:lnTo>
                  <a:lnTo>
                    <a:pt x="111" y="75"/>
                  </a:lnTo>
                  <a:lnTo>
                    <a:pt x="1" y="1"/>
                  </a:lnTo>
                  <a:close/>
                </a:path>
              </a:pathLst>
            </a:custGeom>
            <a:solidFill>
              <a:srgbClr val="303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3"/>
            <p:cNvSpPr/>
            <p:nvPr/>
          </p:nvSpPr>
          <p:spPr>
            <a:xfrm>
              <a:off x="8208315" y="4854918"/>
              <a:ext cx="5305" cy="2688"/>
            </a:xfrm>
            <a:custGeom>
              <a:avLst/>
              <a:gdLst/>
              <a:ahLst/>
              <a:cxnLst/>
              <a:rect l="l" t="t" r="r" b="b"/>
              <a:pathLst>
                <a:path w="75" h="38" extrusionOk="0">
                  <a:moveTo>
                    <a:pt x="0" y="1"/>
                  </a:moveTo>
                  <a:lnTo>
                    <a:pt x="0" y="38"/>
                  </a:lnTo>
                  <a:lnTo>
                    <a:pt x="74" y="1"/>
                  </a:lnTo>
                  <a:close/>
                </a:path>
              </a:pathLst>
            </a:custGeom>
            <a:solidFill>
              <a:srgbClr val="121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3"/>
            <p:cNvSpPr/>
            <p:nvPr/>
          </p:nvSpPr>
          <p:spPr>
            <a:xfrm>
              <a:off x="8200464" y="4847067"/>
              <a:ext cx="13156" cy="7922"/>
            </a:xfrm>
            <a:custGeom>
              <a:avLst/>
              <a:gdLst/>
              <a:ahLst/>
              <a:cxnLst/>
              <a:rect l="l" t="t" r="r" b="b"/>
              <a:pathLst>
                <a:path w="186" h="112" extrusionOk="0">
                  <a:moveTo>
                    <a:pt x="38" y="1"/>
                  </a:moveTo>
                  <a:lnTo>
                    <a:pt x="1" y="38"/>
                  </a:lnTo>
                  <a:lnTo>
                    <a:pt x="111" y="112"/>
                  </a:lnTo>
                  <a:lnTo>
                    <a:pt x="185" y="112"/>
                  </a:lnTo>
                  <a:lnTo>
                    <a:pt x="38" y="1"/>
                  </a:lnTo>
                  <a:close/>
                </a:path>
              </a:pathLst>
            </a:custGeom>
            <a:solidFill>
              <a:srgbClr val="53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3"/>
            <p:cNvSpPr/>
            <p:nvPr/>
          </p:nvSpPr>
          <p:spPr>
            <a:xfrm>
              <a:off x="8192612" y="4854918"/>
              <a:ext cx="10539" cy="7922"/>
            </a:xfrm>
            <a:custGeom>
              <a:avLst/>
              <a:gdLst/>
              <a:ahLst/>
              <a:cxnLst/>
              <a:rect l="l" t="t" r="r" b="b"/>
              <a:pathLst>
                <a:path w="149" h="112" extrusionOk="0">
                  <a:moveTo>
                    <a:pt x="1" y="1"/>
                  </a:moveTo>
                  <a:lnTo>
                    <a:pt x="1" y="38"/>
                  </a:lnTo>
                  <a:lnTo>
                    <a:pt x="149" y="112"/>
                  </a:lnTo>
                  <a:lnTo>
                    <a:pt x="149" y="75"/>
                  </a:lnTo>
                  <a:lnTo>
                    <a:pt x="1" y="1"/>
                  </a:lnTo>
                  <a:close/>
                </a:path>
              </a:pathLst>
            </a:custGeom>
            <a:solidFill>
              <a:srgbClr val="303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3"/>
            <p:cNvSpPr/>
            <p:nvPr/>
          </p:nvSpPr>
          <p:spPr>
            <a:xfrm>
              <a:off x="8203081" y="4857535"/>
              <a:ext cx="2688" cy="5305"/>
            </a:xfrm>
            <a:custGeom>
              <a:avLst/>
              <a:gdLst/>
              <a:ahLst/>
              <a:cxnLst/>
              <a:rect l="l" t="t" r="r" b="b"/>
              <a:pathLst>
                <a:path w="38" h="75" extrusionOk="0">
                  <a:moveTo>
                    <a:pt x="38" y="1"/>
                  </a:moveTo>
                  <a:lnTo>
                    <a:pt x="1" y="38"/>
                  </a:lnTo>
                  <a:lnTo>
                    <a:pt x="1" y="75"/>
                  </a:lnTo>
                  <a:lnTo>
                    <a:pt x="38" y="38"/>
                  </a:lnTo>
                  <a:lnTo>
                    <a:pt x="38" y="1"/>
                  </a:lnTo>
                  <a:close/>
                </a:path>
              </a:pathLst>
            </a:custGeom>
            <a:solidFill>
              <a:srgbClr val="121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3"/>
            <p:cNvSpPr/>
            <p:nvPr/>
          </p:nvSpPr>
          <p:spPr>
            <a:xfrm>
              <a:off x="8192612" y="4854918"/>
              <a:ext cx="13156" cy="5305"/>
            </a:xfrm>
            <a:custGeom>
              <a:avLst/>
              <a:gdLst/>
              <a:ahLst/>
              <a:cxnLst/>
              <a:rect l="l" t="t" r="r" b="b"/>
              <a:pathLst>
                <a:path w="186" h="75" extrusionOk="0">
                  <a:moveTo>
                    <a:pt x="1" y="1"/>
                  </a:moveTo>
                  <a:lnTo>
                    <a:pt x="149" y="75"/>
                  </a:lnTo>
                  <a:lnTo>
                    <a:pt x="186" y="38"/>
                  </a:lnTo>
                  <a:lnTo>
                    <a:pt x="38" y="1"/>
                  </a:lnTo>
                  <a:close/>
                </a:path>
              </a:pathLst>
            </a:custGeom>
            <a:solidFill>
              <a:srgbClr val="53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3"/>
            <p:cNvSpPr/>
            <p:nvPr/>
          </p:nvSpPr>
          <p:spPr>
            <a:xfrm>
              <a:off x="8174293" y="4844449"/>
              <a:ext cx="7922" cy="10539"/>
            </a:xfrm>
            <a:custGeom>
              <a:avLst/>
              <a:gdLst/>
              <a:ahLst/>
              <a:cxnLst/>
              <a:rect l="l" t="t" r="r" b="b"/>
              <a:pathLst>
                <a:path w="112" h="149" extrusionOk="0">
                  <a:moveTo>
                    <a:pt x="1" y="1"/>
                  </a:moveTo>
                  <a:lnTo>
                    <a:pt x="1" y="38"/>
                  </a:lnTo>
                  <a:lnTo>
                    <a:pt x="112" y="149"/>
                  </a:lnTo>
                  <a:lnTo>
                    <a:pt x="112" y="75"/>
                  </a:lnTo>
                  <a:lnTo>
                    <a:pt x="1" y="1"/>
                  </a:lnTo>
                  <a:close/>
                </a:path>
              </a:pathLst>
            </a:custGeom>
            <a:solidFill>
              <a:srgbClr val="303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3"/>
            <p:cNvSpPr/>
            <p:nvPr/>
          </p:nvSpPr>
          <p:spPr>
            <a:xfrm>
              <a:off x="8182144" y="4847067"/>
              <a:ext cx="5305" cy="7922"/>
            </a:xfrm>
            <a:custGeom>
              <a:avLst/>
              <a:gdLst/>
              <a:ahLst/>
              <a:cxnLst/>
              <a:rect l="l" t="t" r="r" b="b"/>
              <a:pathLst>
                <a:path w="75" h="112" extrusionOk="0">
                  <a:moveTo>
                    <a:pt x="75" y="1"/>
                  </a:moveTo>
                  <a:lnTo>
                    <a:pt x="1" y="38"/>
                  </a:lnTo>
                  <a:lnTo>
                    <a:pt x="1" y="112"/>
                  </a:lnTo>
                  <a:lnTo>
                    <a:pt x="75" y="38"/>
                  </a:lnTo>
                  <a:lnTo>
                    <a:pt x="75" y="1"/>
                  </a:lnTo>
                  <a:close/>
                </a:path>
              </a:pathLst>
            </a:custGeom>
            <a:solidFill>
              <a:srgbClr val="121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3"/>
            <p:cNvSpPr/>
            <p:nvPr/>
          </p:nvSpPr>
          <p:spPr>
            <a:xfrm>
              <a:off x="8174293" y="4841832"/>
              <a:ext cx="13156" cy="7922"/>
            </a:xfrm>
            <a:custGeom>
              <a:avLst/>
              <a:gdLst/>
              <a:ahLst/>
              <a:cxnLst/>
              <a:rect l="l" t="t" r="r" b="b"/>
              <a:pathLst>
                <a:path w="186" h="112" extrusionOk="0">
                  <a:moveTo>
                    <a:pt x="38" y="1"/>
                  </a:moveTo>
                  <a:lnTo>
                    <a:pt x="1" y="38"/>
                  </a:lnTo>
                  <a:lnTo>
                    <a:pt x="112" y="112"/>
                  </a:lnTo>
                  <a:lnTo>
                    <a:pt x="186" y="75"/>
                  </a:lnTo>
                  <a:lnTo>
                    <a:pt x="38" y="1"/>
                  </a:lnTo>
                  <a:close/>
                </a:path>
              </a:pathLst>
            </a:custGeom>
            <a:solidFill>
              <a:srgbClr val="53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3"/>
            <p:cNvSpPr/>
            <p:nvPr/>
          </p:nvSpPr>
          <p:spPr>
            <a:xfrm>
              <a:off x="8182144" y="4841832"/>
              <a:ext cx="10539" cy="5305"/>
            </a:xfrm>
            <a:custGeom>
              <a:avLst/>
              <a:gdLst/>
              <a:ahLst/>
              <a:cxnLst/>
              <a:rect l="l" t="t" r="r" b="b"/>
              <a:pathLst>
                <a:path w="149" h="75" extrusionOk="0">
                  <a:moveTo>
                    <a:pt x="1" y="1"/>
                  </a:moveTo>
                  <a:lnTo>
                    <a:pt x="149" y="75"/>
                  </a:lnTo>
                  <a:lnTo>
                    <a:pt x="149" y="38"/>
                  </a:lnTo>
                  <a:lnTo>
                    <a:pt x="1" y="1"/>
                  </a:lnTo>
                  <a:close/>
                </a:path>
              </a:pathLst>
            </a:custGeom>
            <a:solidFill>
              <a:srgbClr val="303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3"/>
            <p:cNvSpPr/>
            <p:nvPr/>
          </p:nvSpPr>
          <p:spPr>
            <a:xfrm>
              <a:off x="8192612" y="4844449"/>
              <a:ext cx="2688" cy="2688"/>
            </a:xfrm>
            <a:custGeom>
              <a:avLst/>
              <a:gdLst/>
              <a:ahLst/>
              <a:cxnLst/>
              <a:rect l="l" t="t" r="r" b="b"/>
              <a:pathLst>
                <a:path w="38" h="38" extrusionOk="0">
                  <a:moveTo>
                    <a:pt x="1" y="1"/>
                  </a:moveTo>
                  <a:lnTo>
                    <a:pt x="1" y="38"/>
                  </a:lnTo>
                  <a:lnTo>
                    <a:pt x="38" y="1"/>
                  </a:lnTo>
                  <a:close/>
                </a:path>
              </a:pathLst>
            </a:custGeom>
            <a:solidFill>
              <a:srgbClr val="121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3"/>
            <p:cNvSpPr/>
            <p:nvPr/>
          </p:nvSpPr>
          <p:spPr>
            <a:xfrm>
              <a:off x="8182144" y="4836669"/>
              <a:ext cx="13156" cy="7851"/>
            </a:xfrm>
            <a:custGeom>
              <a:avLst/>
              <a:gdLst/>
              <a:ahLst/>
              <a:cxnLst/>
              <a:rect l="l" t="t" r="r" b="b"/>
              <a:pathLst>
                <a:path w="186" h="111" extrusionOk="0">
                  <a:moveTo>
                    <a:pt x="75" y="0"/>
                  </a:moveTo>
                  <a:lnTo>
                    <a:pt x="1" y="74"/>
                  </a:lnTo>
                  <a:lnTo>
                    <a:pt x="149" y="111"/>
                  </a:lnTo>
                  <a:lnTo>
                    <a:pt x="186" y="111"/>
                  </a:lnTo>
                  <a:lnTo>
                    <a:pt x="75" y="0"/>
                  </a:lnTo>
                  <a:close/>
                </a:path>
              </a:pathLst>
            </a:custGeom>
            <a:solidFill>
              <a:srgbClr val="53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3"/>
            <p:cNvSpPr/>
            <p:nvPr/>
          </p:nvSpPr>
          <p:spPr>
            <a:xfrm>
              <a:off x="8192612" y="4834052"/>
              <a:ext cx="10539" cy="7851"/>
            </a:xfrm>
            <a:custGeom>
              <a:avLst/>
              <a:gdLst/>
              <a:ahLst/>
              <a:cxnLst/>
              <a:rect l="l" t="t" r="r" b="b"/>
              <a:pathLst>
                <a:path w="149" h="111" extrusionOk="0">
                  <a:moveTo>
                    <a:pt x="1" y="0"/>
                  </a:moveTo>
                  <a:lnTo>
                    <a:pt x="1" y="37"/>
                  </a:lnTo>
                  <a:lnTo>
                    <a:pt x="149" y="111"/>
                  </a:lnTo>
                  <a:lnTo>
                    <a:pt x="1" y="0"/>
                  </a:lnTo>
                  <a:close/>
                </a:path>
              </a:pathLst>
            </a:custGeom>
            <a:solidFill>
              <a:srgbClr val="303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3"/>
            <p:cNvSpPr/>
            <p:nvPr/>
          </p:nvSpPr>
          <p:spPr>
            <a:xfrm>
              <a:off x="8203081" y="4836669"/>
              <a:ext cx="2688" cy="5234"/>
            </a:xfrm>
            <a:custGeom>
              <a:avLst/>
              <a:gdLst/>
              <a:ahLst/>
              <a:cxnLst/>
              <a:rect l="l" t="t" r="r" b="b"/>
              <a:pathLst>
                <a:path w="38" h="74" extrusionOk="0">
                  <a:moveTo>
                    <a:pt x="38" y="0"/>
                  </a:moveTo>
                  <a:lnTo>
                    <a:pt x="1" y="74"/>
                  </a:lnTo>
                  <a:lnTo>
                    <a:pt x="38" y="74"/>
                  </a:lnTo>
                  <a:lnTo>
                    <a:pt x="38" y="0"/>
                  </a:lnTo>
                  <a:close/>
                </a:path>
              </a:pathLst>
            </a:custGeom>
            <a:solidFill>
              <a:srgbClr val="121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3"/>
            <p:cNvSpPr/>
            <p:nvPr/>
          </p:nvSpPr>
          <p:spPr>
            <a:xfrm>
              <a:off x="8192612" y="4831435"/>
              <a:ext cx="13156" cy="10468"/>
            </a:xfrm>
            <a:custGeom>
              <a:avLst/>
              <a:gdLst/>
              <a:ahLst/>
              <a:cxnLst/>
              <a:rect l="l" t="t" r="r" b="b"/>
              <a:pathLst>
                <a:path w="186" h="148" extrusionOk="0">
                  <a:moveTo>
                    <a:pt x="38" y="0"/>
                  </a:moveTo>
                  <a:lnTo>
                    <a:pt x="1" y="37"/>
                  </a:lnTo>
                  <a:lnTo>
                    <a:pt x="149" y="148"/>
                  </a:lnTo>
                  <a:lnTo>
                    <a:pt x="186" y="74"/>
                  </a:lnTo>
                  <a:lnTo>
                    <a:pt x="38" y="0"/>
                  </a:lnTo>
                  <a:close/>
                </a:path>
              </a:pathLst>
            </a:custGeom>
            <a:solidFill>
              <a:srgbClr val="53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3"/>
            <p:cNvSpPr/>
            <p:nvPr/>
          </p:nvSpPr>
          <p:spPr>
            <a:xfrm>
              <a:off x="8174293" y="4823583"/>
              <a:ext cx="7922" cy="7922"/>
            </a:xfrm>
            <a:custGeom>
              <a:avLst/>
              <a:gdLst/>
              <a:ahLst/>
              <a:cxnLst/>
              <a:rect l="l" t="t" r="r" b="b"/>
              <a:pathLst>
                <a:path w="112" h="112" extrusionOk="0">
                  <a:moveTo>
                    <a:pt x="1" y="0"/>
                  </a:moveTo>
                  <a:lnTo>
                    <a:pt x="1" y="74"/>
                  </a:lnTo>
                  <a:lnTo>
                    <a:pt x="112" y="111"/>
                  </a:lnTo>
                  <a:lnTo>
                    <a:pt x="112" y="111"/>
                  </a:lnTo>
                  <a:lnTo>
                    <a:pt x="1" y="0"/>
                  </a:lnTo>
                  <a:close/>
                </a:path>
              </a:pathLst>
            </a:custGeom>
            <a:solidFill>
              <a:srgbClr val="303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3"/>
            <p:cNvSpPr/>
            <p:nvPr/>
          </p:nvSpPr>
          <p:spPr>
            <a:xfrm>
              <a:off x="8182144" y="4828818"/>
              <a:ext cx="5305" cy="2688"/>
            </a:xfrm>
            <a:custGeom>
              <a:avLst/>
              <a:gdLst/>
              <a:ahLst/>
              <a:cxnLst/>
              <a:rect l="l" t="t" r="r" b="b"/>
              <a:pathLst>
                <a:path w="75" h="38" extrusionOk="0">
                  <a:moveTo>
                    <a:pt x="75" y="0"/>
                  </a:moveTo>
                  <a:lnTo>
                    <a:pt x="1" y="37"/>
                  </a:lnTo>
                  <a:lnTo>
                    <a:pt x="75" y="37"/>
                  </a:lnTo>
                  <a:lnTo>
                    <a:pt x="75" y="0"/>
                  </a:lnTo>
                  <a:close/>
                </a:path>
              </a:pathLst>
            </a:custGeom>
            <a:solidFill>
              <a:srgbClr val="121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3"/>
            <p:cNvSpPr/>
            <p:nvPr/>
          </p:nvSpPr>
          <p:spPr>
            <a:xfrm>
              <a:off x="8174293" y="4820966"/>
              <a:ext cx="13156" cy="10539"/>
            </a:xfrm>
            <a:custGeom>
              <a:avLst/>
              <a:gdLst/>
              <a:ahLst/>
              <a:cxnLst/>
              <a:rect l="l" t="t" r="r" b="b"/>
              <a:pathLst>
                <a:path w="186" h="149" extrusionOk="0">
                  <a:moveTo>
                    <a:pt x="38" y="0"/>
                  </a:moveTo>
                  <a:lnTo>
                    <a:pt x="1" y="37"/>
                  </a:lnTo>
                  <a:lnTo>
                    <a:pt x="112" y="148"/>
                  </a:lnTo>
                  <a:lnTo>
                    <a:pt x="186" y="111"/>
                  </a:lnTo>
                  <a:lnTo>
                    <a:pt x="38" y="0"/>
                  </a:lnTo>
                  <a:close/>
                </a:path>
              </a:pathLst>
            </a:custGeom>
            <a:solidFill>
              <a:srgbClr val="53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3"/>
            <p:cNvSpPr/>
            <p:nvPr/>
          </p:nvSpPr>
          <p:spPr>
            <a:xfrm>
              <a:off x="8166441" y="4828818"/>
              <a:ext cx="7922" cy="7922"/>
            </a:xfrm>
            <a:custGeom>
              <a:avLst/>
              <a:gdLst/>
              <a:ahLst/>
              <a:cxnLst/>
              <a:rect l="l" t="t" r="r" b="b"/>
              <a:pathLst>
                <a:path w="112" h="112" extrusionOk="0">
                  <a:moveTo>
                    <a:pt x="1" y="0"/>
                  </a:moveTo>
                  <a:lnTo>
                    <a:pt x="1" y="37"/>
                  </a:lnTo>
                  <a:lnTo>
                    <a:pt x="112" y="111"/>
                  </a:lnTo>
                  <a:lnTo>
                    <a:pt x="112" y="74"/>
                  </a:lnTo>
                  <a:lnTo>
                    <a:pt x="1" y="0"/>
                  </a:lnTo>
                  <a:close/>
                </a:path>
              </a:pathLst>
            </a:custGeom>
            <a:solidFill>
              <a:srgbClr val="303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3"/>
            <p:cNvSpPr/>
            <p:nvPr/>
          </p:nvSpPr>
          <p:spPr>
            <a:xfrm>
              <a:off x="8174293" y="4831435"/>
              <a:ext cx="5305" cy="5305"/>
            </a:xfrm>
            <a:custGeom>
              <a:avLst/>
              <a:gdLst/>
              <a:ahLst/>
              <a:cxnLst/>
              <a:rect l="l" t="t" r="r" b="b"/>
              <a:pathLst>
                <a:path w="75" h="75" extrusionOk="0">
                  <a:moveTo>
                    <a:pt x="75" y="0"/>
                  </a:moveTo>
                  <a:lnTo>
                    <a:pt x="1" y="37"/>
                  </a:lnTo>
                  <a:lnTo>
                    <a:pt x="1" y="74"/>
                  </a:lnTo>
                  <a:lnTo>
                    <a:pt x="75" y="37"/>
                  </a:lnTo>
                  <a:lnTo>
                    <a:pt x="75" y="0"/>
                  </a:lnTo>
                  <a:close/>
                </a:path>
              </a:pathLst>
            </a:custGeom>
            <a:solidFill>
              <a:srgbClr val="121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3"/>
            <p:cNvSpPr/>
            <p:nvPr/>
          </p:nvSpPr>
          <p:spPr>
            <a:xfrm>
              <a:off x="8166441" y="4828818"/>
              <a:ext cx="13156" cy="5305"/>
            </a:xfrm>
            <a:custGeom>
              <a:avLst/>
              <a:gdLst/>
              <a:ahLst/>
              <a:cxnLst/>
              <a:rect l="l" t="t" r="r" b="b"/>
              <a:pathLst>
                <a:path w="186" h="75" extrusionOk="0">
                  <a:moveTo>
                    <a:pt x="1" y="0"/>
                  </a:moveTo>
                  <a:lnTo>
                    <a:pt x="112" y="74"/>
                  </a:lnTo>
                  <a:lnTo>
                    <a:pt x="186" y="37"/>
                  </a:lnTo>
                  <a:lnTo>
                    <a:pt x="38" y="0"/>
                  </a:lnTo>
                  <a:close/>
                </a:path>
              </a:pathLst>
            </a:custGeom>
            <a:solidFill>
              <a:srgbClr val="53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3"/>
            <p:cNvSpPr/>
            <p:nvPr/>
          </p:nvSpPr>
          <p:spPr>
            <a:xfrm>
              <a:off x="8156044" y="4834052"/>
              <a:ext cx="10468" cy="7851"/>
            </a:xfrm>
            <a:custGeom>
              <a:avLst/>
              <a:gdLst/>
              <a:ahLst/>
              <a:cxnLst/>
              <a:rect l="l" t="t" r="r" b="b"/>
              <a:pathLst>
                <a:path w="148" h="111" extrusionOk="0">
                  <a:moveTo>
                    <a:pt x="0" y="0"/>
                  </a:moveTo>
                  <a:lnTo>
                    <a:pt x="0" y="37"/>
                  </a:lnTo>
                  <a:lnTo>
                    <a:pt x="148" y="111"/>
                  </a:lnTo>
                  <a:lnTo>
                    <a:pt x="0" y="0"/>
                  </a:lnTo>
                  <a:close/>
                </a:path>
              </a:pathLst>
            </a:custGeom>
            <a:solidFill>
              <a:srgbClr val="303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3"/>
            <p:cNvSpPr/>
            <p:nvPr/>
          </p:nvSpPr>
          <p:spPr>
            <a:xfrm>
              <a:off x="8166441" y="4836669"/>
              <a:ext cx="2688" cy="5234"/>
            </a:xfrm>
            <a:custGeom>
              <a:avLst/>
              <a:gdLst/>
              <a:ahLst/>
              <a:cxnLst/>
              <a:rect l="l" t="t" r="r" b="b"/>
              <a:pathLst>
                <a:path w="38" h="74" extrusionOk="0">
                  <a:moveTo>
                    <a:pt x="38" y="0"/>
                  </a:moveTo>
                  <a:lnTo>
                    <a:pt x="1" y="74"/>
                  </a:lnTo>
                  <a:lnTo>
                    <a:pt x="38" y="74"/>
                  </a:lnTo>
                  <a:lnTo>
                    <a:pt x="38" y="0"/>
                  </a:lnTo>
                  <a:close/>
                </a:path>
              </a:pathLst>
            </a:custGeom>
            <a:solidFill>
              <a:srgbClr val="121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3"/>
            <p:cNvSpPr/>
            <p:nvPr/>
          </p:nvSpPr>
          <p:spPr>
            <a:xfrm>
              <a:off x="8156044" y="4831435"/>
              <a:ext cx="13086" cy="10468"/>
            </a:xfrm>
            <a:custGeom>
              <a:avLst/>
              <a:gdLst/>
              <a:ahLst/>
              <a:cxnLst/>
              <a:rect l="l" t="t" r="r" b="b"/>
              <a:pathLst>
                <a:path w="185" h="148" extrusionOk="0">
                  <a:moveTo>
                    <a:pt x="74" y="0"/>
                  </a:moveTo>
                  <a:lnTo>
                    <a:pt x="0" y="37"/>
                  </a:lnTo>
                  <a:lnTo>
                    <a:pt x="148" y="148"/>
                  </a:lnTo>
                  <a:lnTo>
                    <a:pt x="185" y="74"/>
                  </a:lnTo>
                  <a:lnTo>
                    <a:pt x="74" y="0"/>
                  </a:lnTo>
                  <a:close/>
                </a:path>
              </a:pathLst>
            </a:custGeom>
            <a:solidFill>
              <a:srgbClr val="53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783"/>
        <p:cNvGrpSpPr/>
        <p:nvPr/>
      </p:nvGrpSpPr>
      <p:grpSpPr>
        <a:xfrm>
          <a:off x="0" y="0"/>
          <a:ext cx="0" cy="0"/>
          <a:chOff x="0" y="0"/>
          <a:chExt cx="0" cy="0"/>
        </a:xfrm>
      </p:grpSpPr>
      <p:sp>
        <p:nvSpPr>
          <p:cNvPr id="784" name="Google Shape;784;p14"/>
          <p:cNvSpPr/>
          <p:nvPr/>
        </p:nvSpPr>
        <p:spPr>
          <a:xfrm>
            <a:off x="312450" y="313200"/>
            <a:ext cx="8519100" cy="4517100"/>
          </a:xfrm>
          <a:prstGeom prst="roundRect">
            <a:avLst>
              <a:gd name="adj" fmla="val 5625"/>
            </a:avLst>
          </a:prstGeom>
          <a:noFill/>
          <a:ln w="19050" cap="flat" cmpd="sng">
            <a:solidFill>
              <a:schemeClr val="accent4"/>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4"/>
          <p:cNvSpPr txBox="1">
            <a:spLocks noGrp="1"/>
          </p:cNvSpPr>
          <p:nvPr>
            <p:ph type="title"/>
          </p:nvPr>
        </p:nvSpPr>
        <p:spPr>
          <a:xfrm>
            <a:off x="3732025" y="789575"/>
            <a:ext cx="2587200" cy="105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86" name="Google Shape;786;p14"/>
          <p:cNvSpPr txBox="1">
            <a:spLocks noGrp="1"/>
          </p:cNvSpPr>
          <p:nvPr>
            <p:ph type="subTitle" idx="1"/>
          </p:nvPr>
        </p:nvSpPr>
        <p:spPr>
          <a:xfrm>
            <a:off x="3732025" y="1997675"/>
            <a:ext cx="4698900" cy="170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a:lvl1pPr>
            <a:lvl2pPr lvl="1" algn="ctr" rtl="0">
              <a:lnSpc>
                <a:spcPct val="100000"/>
              </a:lnSpc>
              <a:spcBef>
                <a:spcPts val="0"/>
              </a:spcBef>
              <a:spcAft>
                <a:spcPts val="0"/>
              </a:spcAft>
              <a:buSzPts val="1200"/>
              <a:buAutoNum type="alphaLcPeriod"/>
              <a:defRPr/>
            </a:lvl2pPr>
            <a:lvl3pPr lvl="2" algn="ctr" rtl="0">
              <a:lnSpc>
                <a:spcPct val="100000"/>
              </a:lnSpc>
              <a:spcBef>
                <a:spcPts val="1600"/>
              </a:spcBef>
              <a:spcAft>
                <a:spcPts val="0"/>
              </a:spcAft>
              <a:buSzPts val="1200"/>
              <a:buAutoNum type="romanLcPeriod"/>
              <a:defRPr/>
            </a:lvl3pPr>
            <a:lvl4pPr lvl="3" algn="ctr" rtl="0">
              <a:lnSpc>
                <a:spcPct val="100000"/>
              </a:lnSpc>
              <a:spcBef>
                <a:spcPts val="1600"/>
              </a:spcBef>
              <a:spcAft>
                <a:spcPts val="0"/>
              </a:spcAft>
              <a:buSzPts val="1200"/>
              <a:buAutoNum type="arabicPeriod"/>
              <a:defRPr/>
            </a:lvl4pPr>
            <a:lvl5pPr lvl="4" algn="ctr" rtl="0">
              <a:lnSpc>
                <a:spcPct val="100000"/>
              </a:lnSpc>
              <a:spcBef>
                <a:spcPts val="1600"/>
              </a:spcBef>
              <a:spcAft>
                <a:spcPts val="0"/>
              </a:spcAft>
              <a:buSzPts val="1200"/>
              <a:buAutoNum type="alphaLcPeriod"/>
              <a:defRPr/>
            </a:lvl5pPr>
            <a:lvl6pPr lvl="5" algn="ctr" rtl="0">
              <a:lnSpc>
                <a:spcPct val="100000"/>
              </a:lnSpc>
              <a:spcBef>
                <a:spcPts val="1600"/>
              </a:spcBef>
              <a:spcAft>
                <a:spcPts val="0"/>
              </a:spcAft>
              <a:buSzPts val="1200"/>
              <a:buAutoNum type="romanLcPeriod"/>
              <a:defRPr/>
            </a:lvl6pPr>
            <a:lvl7pPr lvl="6" algn="ctr" rtl="0">
              <a:lnSpc>
                <a:spcPct val="100000"/>
              </a:lnSpc>
              <a:spcBef>
                <a:spcPts val="1600"/>
              </a:spcBef>
              <a:spcAft>
                <a:spcPts val="0"/>
              </a:spcAft>
              <a:buSzPts val="1200"/>
              <a:buAutoNum type="arabicPeriod"/>
              <a:defRPr/>
            </a:lvl7pPr>
            <a:lvl8pPr lvl="7" algn="ctr" rtl="0">
              <a:lnSpc>
                <a:spcPct val="100000"/>
              </a:lnSpc>
              <a:spcBef>
                <a:spcPts val="1600"/>
              </a:spcBef>
              <a:spcAft>
                <a:spcPts val="0"/>
              </a:spcAft>
              <a:buSzPts val="1200"/>
              <a:buAutoNum type="alphaLcPeriod"/>
              <a:defRPr/>
            </a:lvl8pPr>
            <a:lvl9pPr lvl="8" algn="ctr" rtl="0">
              <a:lnSpc>
                <a:spcPct val="100000"/>
              </a:lnSpc>
              <a:spcBef>
                <a:spcPts val="1600"/>
              </a:spcBef>
              <a:spcAft>
                <a:spcPts val="1600"/>
              </a:spcAft>
              <a:buSzPts val="1200"/>
              <a:buAutoNum type="romanLcPeriod"/>
              <a:defRPr/>
            </a:lvl9pPr>
          </a:lstStyle>
          <a:p>
            <a:endParaRPr/>
          </a:p>
        </p:txBody>
      </p:sp>
      <p:grpSp>
        <p:nvGrpSpPr>
          <p:cNvPr id="787" name="Google Shape;787;p14"/>
          <p:cNvGrpSpPr/>
          <p:nvPr/>
        </p:nvGrpSpPr>
        <p:grpSpPr>
          <a:xfrm>
            <a:off x="8149231" y="170022"/>
            <a:ext cx="801036" cy="539368"/>
            <a:chOff x="-3114075" y="2030777"/>
            <a:chExt cx="794206" cy="534769"/>
          </a:xfrm>
        </p:grpSpPr>
        <p:sp>
          <p:nvSpPr>
            <p:cNvPr id="788" name="Google Shape;788;p14"/>
            <p:cNvSpPr/>
            <p:nvPr/>
          </p:nvSpPr>
          <p:spPr>
            <a:xfrm>
              <a:off x="-3114075" y="2104801"/>
              <a:ext cx="794206" cy="460745"/>
            </a:xfrm>
            <a:custGeom>
              <a:avLst/>
              <a:gdLst/>
              <a:ahLst/>
              <a:cxnLst/>
              <a:rect l="l" t="t" r="r" b="b"/>
              <a:pathLst>
                <a:path w="5547" h="3218" extrusionOk="0">
                  <a:moveTo>
                    <a:pt x="2773" y="1"/>
                  </a:moveTo>
                  <a:cubicBezTo>
                    <a:pt x="1220" y="1"/>
                    <a:pt x="0" y="703"/>
                    <a:pt x="0" y="1591"/>
                  </a:cubicBezTo>
                  <a:cubicBezTo>
                    <a:pt x="0" y="2478"/>
                    <a:pt x="1220" y="3217"/>
                    <a:pt x="2773" y="3217"/>
                  </a:cubicBezTo>
                  <a:cubicBezTo>
                    <a:pt x="4289" y="3217"/>
                    <a:pt x="5546" y="2478"/>
                    <a:pt x="5546" y="1591"/>
                  </a:cubicBezTo>
                  <a:cubicBezTo>
                    <a:pt x="5546" y="703"/>
                    <a:pt x="4289" y="1"/>
                    <a:pt x="27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4"/>
            <p:cNvSpPr/>
            <p:nvPr/>
          </p:nvSpPr>
          <p:spPr>
            <a:xfrm>
              <a:off x="-2849480" y="2168372"/>
              <a:ext cx="264878" cy="127142"/>
            </a:xfrm>
            <a:custGeom>
              <a:avLst/>
              <a:gdLst/>
              <a:ahLst/>
              <a:cxnLst/>
              <a:rect l="l" t="t" r="r" b="b"/>
              <a:pathLst>
                <a:path w="1850" h="888" extrusionOk="0">
                  <a:moveTo>
                    <a:pt x="939" y="1"/>
                  </a:moveTo>
                  <a:cubicBezTo>
                    <a:pt x="657" y="1"/>
                    <a:pt x="371" y="74"/>
                    <a:pt x="186" y="222"/>
                  </a:cubicBezTo>
                  <a:cubicBezTo>
                    <a:pt x="1" y="370"/>
                    <a:pt x="1" y="592"/>
                    <a:pt x="186" y="777"/>
                  </a:cubicBezTo>
                  <a:lnTo>
                    <a:pt x="260" y="888"/>
                  </a:lnTo>
                  <a:cubicBezTo>
                    <a:pt x="445" y="758"/>
                    <a:pt x="676" y="694"/>
                    <a:pt x="907" y="694"/>
                  </a:cubicBezTo>
                  <a:cubicBezTo>
                    <a:pt x="1138" y="694"/>
                    <a:pt x="1369" y="758"/>
                    <a:pt x="1554" y="888"/>
                  </a:cubicBezTo>
                  <a:cubicBezTo>
                    <a:pt x="1591" y="814"/>
                    <a:pt x="1665" y="814"/>
                    <a:pt x="1665" y="777"/>
                  </a:cubicBezTo>
                  <a:cubicBezTo>
                    <a:pt x="1850" y="592"/>
                    <a:pt x="1850" y="407"/>
                    <a:pt x="1665" y="222"/>
                  </a:cubicBezTo>
                  <a:cubicBezTo>
                    <a:pt x="1498" y="74"/>
                    <a:pt x="1221" y="1"/>
                    <a:pt x="939" y="1"/>
                  </a:cubicBez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4"/>
            <p:cNvSpPr/>
            <p:nvPr/>
          </p:nvSpPr>
          <p:spPr>
            <a:xfrm>
              <a:off x="-3082289" y="2030777"/>
              <a:ext cx="730635" cy="423519"/>
            </a:xfrm>
            <a:custGeom>
              <a:avLst/>
              <a:gdLst/>
              <a:ahLst/>
              <a:cxnLst/>
              <a:rect l="l" t="t" r="r" b="b"/>
              <a:pathLst>
                <a:path w="5103" h="2958" extrusionOk="0">
                  <a:moveTo>
                    <a:pt x="2607" y="897"/>
                  </a:moveTo>
                  <a:cubicBezTo>
                    <a:pt x="2893" y="897"/>
                    <a:pt x="3180" y="980"/>
                    <a:pt x="3365" y="1146"/>
                  </a:cubicBezTo>
                  <a:cubicBezTo>
                    <a:pt x="3476" y="1331"/>
                    <a:pt x="3476" y="1553"/>
                    <a:pt x="3328" y="1701"/>
                  </a:cubicBezTo>
                  <a:cubicBezTo>
                    <a:pt x="3291" y="1738"/>
                    <a:pt x="3217" y="1738"/>
                    <a:pt x="3217" y="1812"/>
                  </a:cubicBezTo>
                  <a:cubicBezTo>
                    <a:pt x="3032" y="1923"/>
                    <a:pt x="2801" y="1978"/>
                    <a:pt x="2570" y="1978"/>
                  </a:cubicBezTo>
                  <a:cubicBezTo>
                    <a:pt x="2339" y="1978"/>
                    <a:pt x="2108" y="1923"/>
                    <a:pt x="1923" y="1812"/>
                  </a:cubicBezTo>
                  <a:cubicBezTo>
                    <a:pt x="1886" y="1738"/>
                    <a:pt x="1849" y="1738"/>
                    <a:pt x="1849" y="1701"/>
                  </a:cubicBezTo>
                  <a:cubicBezTo>
                    <a:pt x="1664" y="1516"/>
                    <a:pt x="1664" y="1331"/>
                    <a:pt x="1849" y="1146"/>
                  </a:cubicBezTo>
                  <a:cubicBezTo>
                    <a:pt x="2034" y="980"/>
                    <a:pt x="2320" y="897"/>
                    <a:pt x="2607" y="897"/>
                  </a:cubicBezTo>
                  <a:close/>
                  <a:moveTo>
                    <a:pt x="2145" y="0"/>
                  </a:moveTo>
                  <a:lnTo>
                    <a:pt x="2145" y="444"/>
                  </a:lnTo>
                  <a:cubicBezTo>
                    <a:pt x="1960" y="518"/>
                    <a:pt x="1775" y="518"/>
                    <a:pt x="1590" y="592"/>
                  </a:cubicBezTo>
                  <a:lnTo>
                    <a:pt x="998" y="259"/>
                  </a:lnTo>
                  <a:lnTo>
                    <a:pt x="444" y="592"/>
                  </a:lnTo>
                  <a:lnTo>
                    <a:pt x="1035" y="925"/>
                  </a:lnTo>
                  <a:lnTo>
                    <a:pt x="998" y="962"/>
                  </a:lnTo>
                  <a:cubicBezTo>
                    <a:pt x="925" y="1035"/>
                    <a:pt x="851" y="1146"/>
                    <a:pt x="814" y="1257"/>
                  </a:cubicBezTo>
                  <a:lnTo>
                    <a:pt x="0" y="1257"/>
                  </a:lnTo>
                  <a:lnTo>
                    <a:pt x="0" y="1701"/>
                  </a:lnTo>
                  <a:lnTo>
                    <a:pt x="814" y="1701"/>
                  </a:lnTo>
                  <a:cubicBezTo>
                    <a:pt x="814" y="1738"/>
                    <a:pt x="851" y="1812"/>
                    <a:pt x="851" y="1849"/>
                  </a:cubicBezTo>
                  <a:cubicBezTo>
                    <a:pt x="925" y="1923"/>
                    <a:pt x="962" y="1997"/>
                    <a:pt x="1035" y="2034"/>
                  </a:cubicBezTo>
                  <a:lnTo>
                    <a:pt x="444" y="2366"/>
                  </a:lnTo>
                  <a:lnTo>
                    <a:pt x="481" y="2403"/>
                  </a:lnTo>
                  <a:lnTo>
                    <a:pt x="998" y="2662"/>
                  </a:lnTo>
                  <a:lnTo>
                    <a:pt x="1590" y="2366"/>
                  </a:lnTo>
                  <a:cubicBezTo>
                    <a:pt x="1664" y="2366"/>
                    <a:pt x="1701" y="2403"/>
                    <a:pt x="1775" y="2403"/>
                  </a:cubicBezTo>
                  <a:cubicBezTo>
                    <a:pt x="1923" y="2440"/>
                    <a:pt x="2071" y="2440"/>
                    <a:pt x="2145" y="2477"/>
                  </a:cubicBezTo>
                  <a:lnTo>
                    <a:pt x="2145" y="2625"/>
                  </a:lnTo>
                  <a:lnTo>
                    <a:pt x="2145" y="2958"/>
                  </a:lnTo>
                  <a:lnTo>
                    <a:pt x="2958" y="2958"/>
                  </a:lnTo>
                  <a:lnTo>
                    <a:pt x="2958" y="2625"/>
                  </a:lnTo>
                  <a:lnTo>
                    <a:pt x="2958" y="2477"/>
                  </a:lnTo>
                  <a:cubicBezTo>
                    <a:pt x="3069" y="2477"/>
                    <a:pt x="3217" y="2440"/>
                    <a:pt x="3328" y="2403"/>
                  </a:cubicBezTo>
                  <a:cubicBezTo>
                    <a:pt x="3365" y="2403"/>
                    <a:pt x="3402" y="2366"/>
                    <a:pt x="3513" y="2366"/>
                  </a:cubicBezTo>
                  <a:lnTo>
                    <a:pt x="4104" y="2662"/>
                  </a:lnTo>
                  <a:lnTo>
                    <a:pt x="4622" y="2403"/>
                  </a:lnTo>
                  <a:lnTo>
                    <a:pt x="4659" y="2366"/>
                  </a:lnTo>
                  <a:lnTo>
                    <a:pt x="4067" y="2034"/>
                  </a:lnTo>
                  <a:cubicBezTo>
                    <a:pt x="4141" y="1960"/>
                    <a:pt x="4178" y="1886"/>
                    <a:pt x="4252" y="1849"/>
                  </a:cubicBezTo>
                  <a:cubicBezTo>
                    <a:pt x="4289" y="1812"/>
                    <a:pt x="4289" y="1738"/>
                    <a:pt x="4289" y="1701"/>
                  </a:cubicBezTo>
                  <a:lnTo>
                    <a:pt x="5102" y="1701"/>
                  </a:lnTo>
                  <a:lnTo>
                    <a:pt x="5102" y="1257"/>
                  </a:lnTo>
                  <a:lnTo>
                    <a:pt x="4289" y="1257"/>
                  </a:lnTo>
                  <a:cubicBezTo>
                    <a:pt x="4252" y="1146"/>
                    <a:pt x="4178" y="1072"/>
                    <a:pt x="4104" y="962"/>
                  </a:cubicBezTo>
                  <a:lnTo>
                    <a:pt x="4067" y="925"/>
                  </a:lnTo>
                  <a:lnTo>
                    <a:pt x="4659" y="592"/>
                  </a:lnTo>
                  <a:lnTo>
                    <a:pt x="4104" y="259"/>
                  </a:lnTo>
                  <a:lnTo>
                    <a:pt x="3513" y="592"/>
                  </a:lnTo>
                  <a:lnTo>
                    <a:pt x="2958" y="444"/>
                  </a:lnTo>
                  <a:lnTo>
                    <a:pt x="2958" y="0"/>
                  </a:lnTo>
                  <a:close/>
                </a:path>
              </a:pathLst>
            </a:custGeom>
            <a:solidFill>
              <a:srgbClr val="FF3F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4"/>
            <p:cNvSpPr/>
            <p:nvPr/>
          </p:nvSpPr>
          <p:spPr>
            <a:xfrm>
              <a:off x="-3024158" y="2369538"/>
              <a:ext cx="84904" cy="143034"/>
            </a:xfrm>
            <a:custGeom>
              <a:avLst/>
              <a:gdLst/>
              <a:ahLst/>
              <a:cxnLst/>
              <a:rect l="l" t="t" r="r" b="b"/>
              <a:pathLst>
                <a:path w="593" h="999" extrusionOk="0">
                  <a:moveTo>
                    <a:pt x="1" y="0"/>
                  </a:moveTo>
                  <a:lnTo>
                    <a:pt x="1" y="666"/>
                  </a:lnTo>
                  <a:lnTo>
                    <a:pt x="592" y="999"/>
                  </a:lnTo>
                  <a:lnTo>
                    <a:pt x="592" y="296"/>
                  </a:lnTo>
                  <a:lnTo>
                    <a:pt x="1" y="0"/>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4"/>
            <p:cNvSpPr/>
            <p:nvPr/>
          </p:nvSpPr>
          <p:spPr>
            <a:xfrm>
              <a:off x="-2939396" y="2358943"/>
              <a:ext cx="79607" cy="153629"/>
            </a:xfrm>
            <a:custGeom>
              <a:avLst/>
              <a:gdLst/>
              <a:ahLst/>
              <a:cxnLst/>
              <a:rect l="l" t="t" r="r" b="b"/>
              <a:pathLst>
                <a:path w="556" h="1073" extrusionOk="0">
                  <a:moveTo>
                    <a:pt x="555" y="0"/>
                  </a:moveTo>
                  <a:lnTo>
                    <a:pt x="0" y="370"/>
                  </a:lnTo>
                  <a:lnTo>
                    <a:pt x="0" y="1073"/>
                  </a:lnTo>
                  <a:lnTo>
                    <a:pt x="555" y="740"/>
                  </a:lnTo>
                  <a:lnTo>
                    <a:pt x="555" y="0"/>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4"/>
            <p:cNvSpPr/>
            <p:nvPr/>
          </p:nvSpPr>
          <p:spPr>
            <a:xfrm>
              <a:off x="-2780611" y="2454157"/>
              <a:ext cx="121844" cy="100797"/>
            </a:xfrm>
            <a:custGeom>
              <a:avLst/>
              <a:gdLst/>
              <a:ahLst/>
              <a:cxnLst/>
              <a:rect l="l" t="t" r="r" b="b"/>
              <a:pathLst>
                <a:path w="851" h="704" extrusionOk="0">
                  <a:moveTo>
                    <a:pt x="1" y="1"/>
                  </a:moveTo>
                  <a:lnTo>
                    <a:pt x="1" y="703"/>
                  </a:lnTo>
                  <a:lnTo>
                    <a:pt x="851" y="703"/>
                  </a:lnTo>
                  <a:lnTo>
                    <a:pt x="851" y="1"/>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4"/>
            <p:cNvSpPr/>
            <p:nvPr/>
          </p:nvSpPr>
          <p:spPr>
            <a:xfrm>
              <a:off x="-2859932" y="2369538"/>
              <a:ext cx="79464" cy="116546"/>
            </a:xfrm>
            <a:custGeom>
              <a:avLst/>
              <a:gdLst/>
              <a:ahLst/>
              <a:cxnLst/>
              <a:rect l="l" t="t" r="r" b="b"/>
              <a:pathLst>
                <a:path w="555" h="814" extrusionOk="0">
                  <a:moveTo>
                    <a:pt x="0" y="0"/>
                  </a:moveTo>
                  <a:lnTo>
                    <a:pt x="0" y="666"/>
                  </a:lnTo>
                  <a:cubicBezTo>
                    <a:pt x="296" y="777"/>
                    <a:pt x="555" y="814"/>
                    <a:pt x="555" y="814"/>
                  </a:cubicBezTo>
                  <a:lnTo>
                    <a:pt x="555" y="111"/>
                  </a:lnTo>
                  <a:cubicBezTo>
                    <a:pt x="555" y="111"/>
                    <a:pt x="185" y="74"/>
                    <a:pt x="0" y="0"/>
                  </a:cubicBez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4"/>
            <p:cNvSpPr/>
            <p:nvPr/>
          </p:nvSpPr>
          <p:spPr>
            <a:xfrm>
              <a:off x="-3087587" y="2268884"/>
              <a:ext cx="116546" cy="100797"/>
            </a:xfrm>
            <a:custGeom>
              <a:avLst/>
              <a:gdLst/>
              <a:ahLst/>
              <a:cxnLst/>
              <a:rect l="l" t="t" r="r" b="b"/>
              <a:pathLst>
                <a:path w="814" h="704" extrusionOk="0">
                  <a:moveTo>
                    <a:pt x="0" y="1"/>
                  </a:moveTo>
                  <a:lnTo>
                    <a:pt x="0" y="703"/>
                  </a:lnTo>
                  <a:lnTo>
                    <a:pt x="444" y="703"/>
                  </a:lnTo>
                  <a:lnTo>
                    <a:pt x="814" y="445"/>
                  </a:lnTo>
                  <a:lnTo>
                    <a:pt x="814" y="1"/>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4"/>
            <p:cNvSpPr/>
            <p:nvPr/>
          </p:nvSpPr>
          <p:spPr>
            <a:xfrm>
              <a:off x="-2971182" y="2268884"/>
              <a:ext cx="31929" cy="63714"/>
            </a:xfrm>
            <a:custGeom>
              <a:avLst/>
              <a:gdLst/>
              <a:ahLst/>
              <a:cxnLst/>
              <a:rect l="l" t="t" r="r" b="b"/>
              <a:pathLst>
                <a:path w="223" h="445" extrusionOk="0">
                  <a:moveTo>
                    <a:pt x="1" y="1"/>
                  </a:moveTo>
                  <a:lnTo>
                    <a:pt x="1" y="445"/>
                  </a:lnTo>
                  <a:lnTo>
                    <a:pt x="222" y="297"/>
                  </a:lnTo>
                  <a:cubicBezTo>
                    <a:pt x="112" y="186"/>
                    <a:pt x="1" y="1"/>
                    <a:pt x="1" y="1"/>
                  </a:cubicBez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4"/>
            <p:cNvSpPr/>
            <p:nvPr/>
          </p:nvSpPr>
          <p:spPr>
            <a:xfrm>
              <a:off x="-2579444" y="2369538"/>
              <a:ext cx="79607" cy="143034"/>
            </a:xfrm>
            <a:custGeom>
              <a:avLst/>
              <a:gdLst/>
              <a:ahLst/>
              <a:cxnLst/>
              <a:rect l="l" t="t" r="r" b="b"/>
              <a:pathLst>
                <a:path w="556" h="999" extrusionOk="0">
                  <a:moveTo>
                    <a:pt x="1" y="0"/>
                  </a:moveTo>
                  <a:lnTo>
                    <a:pt x="1" y="666"/>
                  </a:lnTo>
                  <a:lnTo>
                    <a:pt x="555" y="999"/>
                  </a:lnTo>
                  <a:lnTo>
                    <a:pt x="555" y="296"/>
                  </a:lnTo>
                  <a:lnTo>
                    <a:pt x="1" y="0"/>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4"/>
            <p:cNvSpPr/>
            <p:nvPr/>
          </p:nvSpPr>
          <p:spPr>
            <a:xfrm>
              <a:off x="-2499979" y="2369538"/>
              <a:ext cx="84761" cy="143034"/>
            </a:xfrm>
            <a:custGeom>
              <a:avLst/>
              <a:gdLst/>
              <a:ahLst/>
              <a:cxnLst/>
              <a:rect l="l" t="t" r="r" b="b"/>
              <a:pathLst>
                <a:path w="592" h="999" extrusionOk="0">
                  <a:moveTo>
                    <a:pt x="592" y="0"/>
                  </a:moveTo>
                  <a:lnTo>
                    <a:pt x="0" y="296"/>
                  </a:lnTo>
                  <a:lnTo>
                    <a:pt x="0" y="999"/>
                  </a:lnTo>
                  <a:lnTo>
                    <a:pt x="592" y="666"/>
                  </a:lnTo>
                  <a:lnTo>
                    <a:pt x="592" y="0"/>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4"/>
            <p:cNvSpPr/>
            <p:nvPr/>
          </p:nvSpPr>
          <p:spPr>
            <a:xfrm>
              <a:off x="-2658908" y="2369538"/>
              <a:ext cx="79607" cy="116546"/>
            </a:xfrm>
            <a:custGeom>
              <a:avLst/>
              <a:gdLst/>
              <a:ahLst/>
              <a:cxnLst/>
              <a:rect l="l" t="t" r="r" b="b"/>
              <a:pathLst>
                <a:path w="556" h="814" extrusionOk="0">
                  <a:moveTo>
                    <a:pt x="556" y="0"/>
                  </a:moveTo>
                  <a:cubicBezTo>
                    <a:pt x="297" y="74"/>
                    <a:pt x="1" y="111"/>
                    <a:pt x="1" y="111"/>
                  </a:cubicBezTo>
                  <a:lnTo>
                    <a:pt x="1" y="814"/>
                  </a:lnTo>
                  <a:cubicBezTo>
                    <a:pt x="260" y="777"/>
                    <a:pt x="556" y="666"/>
                    <a:pt x="556" y="666"/>
                  </a:cubicBezTo>
                  <a:lnTo>
                    <a:pt x="556" y="0"/>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4"/>
            <p:cNvSpPr/>
            <p:nvPr/>
          </p:nvSpPr>
          <p:spPr>
            <a:xfrm>
              <a:off x="-2468337" y="2274181"/>
              <a:ext cx="116690" cy="100797"/>
            </a:xfrm>
            <a:custGeom>
              <a:avLst/>
              <a:gdLst/>
              <a:ahLst/>
              <a:cxnLst/>
              <a:rect l="l" t="t" r="r" b="b"/>
              <a:pathLst>
                <a:path w="815" h="704" extrusionOk="0">
                  <a:moveTo>
                    <a:pt x="1" y="1"/>
                  </a:moveTo>
                  <a:lnTo>
                    <a:pt x="1" y="408"/>
                  </a:lnTo>
                  <a:lnTo>
                    <a:pt x="371" y="666"/>
                  </a:lnTo>
                  <a:lnTo>
                    <a:pt x="371" y="703"/>
                  </a:lnTo>
                  <a:lnTo>
                    <a:pt x="814" y="703"/>
                  </a:lnTo>
                  <a:lnTo>
                    <a:pt x="814" y="1"/>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4"/>
            <p:cNvSpPr/>
            <p:nvPr/>
          </p:nvSpPr>
          <p:spPr>
            <a:xfrm>
              <a:off x="-2499979" y="2274181"/>
              <a:ext cx="31785" cy="69012"/>
            </a:xfrm>
            <a:custGeom>
              <a:avLst/>
              <a:gdLst/>
              <a:ahLst/>
              <a:cxnLst/>
              <a:rect l="l" t="t" r="r" b="b"/>
              <a:pathLst>
                <a:path w="222" h="482" extrusionOk="0">
                  <a:moveTo>
                    <a:pt x="222" y="1"/>
                  </a:moveTo>
                  <a:cubicBezTo>
                    <a:pt x="111" y="186"/>
                    <a:pt x="0" y="334"/>
                    <a:pt x="0" y="334"/>
                  </a:cubicBezTo>
                  <a:lnTo>
                    <a:pt x="222" y="482"/>
                  </a:lnTo>
                  <a:lnTo>
                    <a:pt x="222" y="1"/>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4"/>
            <p:cNvSpPr/>
            <p:nvPr/>
          </p:nvSpPr>
          <p:spPr>
            <a:xfrm>
              <a:off x="-2499979" y="2115396"/>
              <a:ext cx="84761" cy="95499"/>
            </a:xfrm>
            <a:custGeom>
              <a:avLst/>
              <a:gdLst/>
              <a:ahLst/>
              <a:cxnLst/>
              <a:rect l="l" t="t" r="r" b="b"/>
              <a:pathLst>
                <a:path w="592" h="667" extrusionOk="0">
                  <a:moveTo>
                    <a:pt x="592" y="1"/>
                  </a:moveTo>
                  <a:lnTo>
                    <a:pt x="0" y="334"/>
                  </a:lnTo>
                  <a:cubicBezTo>
                    <a:pt x="185" y="444"/>
                    <a:pt x="222" y="666"/>
                    <a:pt x="222" y="666"/>
                  </a:cubicBezTo>
                  <a:lnTo>
                    <a:pt x="592" y="666"/>
                  </a:lnTo>
                  <a:lnTo>
                    <a:pt x="592" y="1"/>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4"/>
            <p:cNvSpPr/>
            <p:nvPr/>
          </p:nvSpPr>
          <p:spPr>
            <a:xfrm>
              <a:off x="-3024158" y="2110098"/>
              <a:ext cx="84904" cy="90202"/>
            </a:xfrm>
            <a:custGeom>
              <a:avLst/>
              <a:gdLst/>
              <a:ahLst/>
              <a:cxnLst/>
              <a:rect l="l" t="t" r="r" b="b"/>
              <a:pathLst>
                <a:path w="593" h="630" extrusionOk="0">
                  <a:moveTo>
                    <a:pt x="1" y="1"/>
                  </a:moveTo>
                  <a:lnTo>
                    <a:pt x="1" y="629"/>
                  </a:lnTo>
                  <a:lnTo>
                    <a:pt x="371" y="629"/>
                  </a:lnTo>
                  <a:cubicBezTo>
                    <a:pt x="371" y="629"/>
                    <a:pt x="408" y="481"/>
                    <a:pt x="592" y="334"/>
                  </a:cubicBezTo>
                  <a:lnTo>
                    <a:pt x="1" y="1"/>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14"/>
          <p:cNvGrpSpPr/>
          <p:nvPr/>
        </p:nvGrpSpPr>
        <p:grpSpPr>
          <a:xfrm>
            <a:off x="8262881" y="832601"/>
            <a:ext cx="480574" cy="323589"/>
            <a:chOff x="-3114075" y="2030777"/>
            <a:chExt cx="794206" cy="534769"/>
          </a:xfrm>
        </p:grpSpPr>
        <p:sp>
          <p:nvSpPr>
            <p:cNvPr id="805" name="Google Shape;805;p14"/>
            <p:cNvSpPr/>
            <p:nvPr/>
          </p:nvSpPr>
          <p:spPr>
            <a:xfrm>
              <a:off x="-3114075" y="2104801"/>
              <a:ext cx="794206" cy="460745"/>
            </a:xfrm>
            <a:custGeom>
              <a:avLst/>
              <a:gdLst/>
              <a:ahLst/>
              <a:cxnLst/>
              <a:rect l="l" t="t" r="r" b="b"/>
              <a:pathLst>
                <a:path w="5547" h="3218" extrusionOk="0">
                  <a:moveTo>
                    <a:pt x="2773" y="1"/>
                  </a:moveTo>
                  <a:cubicBezTo>
                    <a:pt x="1220" y="1"/>
                    <a:pt x="0" y="703"/>
                    <a:pt x="0" y="1591"/>
                  </a:cubicBezTo>
                  <a:cubicBezTo>
                    <a:pt x="0" y="2478"/>
                    <a:pt x="1220" y="3217"/>
                    <a:pt x="2773" y="3217"/>
                  </a:cubicBezTo>
                  <a:cubicBezTo>
                    <a:pt x="4289" y="3217"/>
                    <a:pt x="5546" y="2478"/>
                    <a:pt x="5546" y="1591"/>
                  </a:cubicBezTo>
                  <a:cubicBezTo>
                    <a:pt x="5546" y="703"/>
                    <a:pt x="4289" y="1"/>
                    <a:pt x="27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4"/>
            <p:cNvSpPr/>
            <p:nvPr/>
          </p:nvSpPr>
          <p:spPr>
            <a:xfrm>
              <a:off x="-2849480" y="2168372"/>
              <a:ext cx="264878" cy="127142"/>
            </a:xfrm>
            <a:custGeom>
              <a:avLst/>
              <a:gdLst/>
              <a:ahLst/>
              <a:cxnLst/>
              <a:rect l="l" t="t" r="r" b="b"/>
              <a:pathLst>
                <a:path w="1850" h="888" extrusionOk="0">
                  <a:moveTo>
                    <a:pt x="939" y="1"/>
                  </a:moveTo>
                  <a:cubicBezTo>
                    <a:pt x="657" y="1"/>
                    <a:pt x="371" y="74"/>
                    <a:pt x="186" y="222"/>
                  </a:cubicBezTo>
                  <a:cubicBezTo>
                    <a:pt x="1" y="370"/>
                    <a:pt x="1" y="592"/>
                    <a:pt x="186" y="777"/>
                  </a:cubicBezTo>
                  <a:lnTo>
                    <a:pt x="260" y="888"/>
                  </a:lnTo>
                  <a:cubicBezTo>
                    <a:pt x="445" y="758"/>
                    <a:pt x="676" y="694"/>
                    <a:pt x="907" y="694"/>
                  </a:cubicBezTo>
                  <a:cubicBezTo>
                    <a:pt x="1138" y="694"/>
                    <a:pt x="1369" y="758"/>
                    <a:pt x="1554" y="888"/>
                  </a:cubicBezTo>
                  <a:cubicBezTo>
                    <a:pt x="1591" y="814"/>
                    <a:pt x="1665" y="814"/>
                    <a:pt x="1665" y="777"/>
                  </a:cubicBezTo>
                  <a:cubicBezTo>
                    <a:pt x="1850" y="592"/>
                    <a:pt x="1850" y="407"/>
                    <a:pt x="1665" y="222"/>
                  </a:cubicBezTo>
                  <a:cubicBezTo>
                    <a:pt x="1498" y="74"/>
                    <a:pt x="1221" y="1"/>
                    <a:pt x="939" y="1"/>
                  </a:cubicBez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4"/>
            <p:cNvSpPr/>
            <p:nvPr/>
          </p:nvSpPr>
          <p:spPr>
            <a:xfrm>
              <a:off x="-3082289" y="2030777"/>
              <a:ext cx="730635" cy="423519"/>
            </a:xfrm>
            <a:custGeom>
              <a:avLst/>
              <a:gdLst/>
              <a:ahLst/>
              <a:cxnLst/>
              <a:rect l="l" t="t" r="r" b="b"/>
              <a:pathLst>
                <a:path w="5103" h="2958" extrusionOk="0">
                  <a:moveTo>
                    <a:pt x="2607" y="897"/>
                  </a:moveTo>
                  <a:cubicBezTo>
                    <a:pt x="2893" y="897"/>
                    <a:pt x="3180" y="980"/>
                    <a:pt x="3365" y="1146"/>
                  </a:cubicBezTo>
                  <a:cubicBezTo>
                    <a:pt x="3476" y="1331"/>
                    <a:pt x="3476" y="1553"/>
                    <a:pt x="3328" y="1701"/>
                  </a:cubicBezTo>
                  <a:cubicBezTo>
                    <a:pt x="3291" y="1738"/>
                    <a:pt x="3217" y="1738"/>
                    <a:pt x="3217" y="1812"/>
                  </a:cubicBezTo>
                  <a:cubicBezTo>
                    <a:pt x="3032" y="1923"/>
                    <a:pt x="2801" y="1978"/>
                    <a:pt x="2570" y="1978"/>
                  </a:cubicBezTo>
                  <a:cubicBezTo>
                    <a:pt x="2339" y="1978"/>
                    <a:pt x="2108" y="1923"/>
                    <a:pt x="1923" y="1812"/>
                  </a:cubicBezTo>
                  <a:cubicBezTo>
                    <a:pt x="1886" y="1738"/>
                    <a:pt x="1849" y="1738"/>
                    <a:pt x="1849" y="1701"/>
                  </a:cubicBezTo>
                  <a:cubicBezTo>
                    <a:pt x="1664" y="1516"/>
                    <a:pt x="1664" y="1331"/>
                    <a:pt x="1849" y="1146"/>
                  </a:cubicBezTo>
                  <a:cubicBezTo>
                    <a:pt x="2034" y="980"/>
                    <a:pt x="2320" y="897"/>
                    <a:pt x="2607" y="897"/>
                  </a:cubicBezTo>
                  <a:close/>
                  <a:moveTo>
                    <a:pt x="2145" y="0"/>
                  </a:moveTo>
                  <a:lnTo>
                    <a:pt x="2145" y="444"/>
                  </a:lnTo>
                  <a:cubicBezTo>
                    <a:pt x="1960" y="518"/>
                    <a:pt x="1775" y="518"/>
                    <a:pt x="1590" y="592"/>
                  </a:cubicBezTo>
                  <a:lnTo>
                    <a:pt x="998" y="259"/>
                  </a:lnTo>
                  <a:lnTo>
                    <a:pt x="444" y="592"/>
                  </a:lnTo>
                  <a:lnTo>
                    <a:pt x="1035" y="925"/>
                  </a:lnTo>
                  <a:lnTo>
                    <a:pt x="998" y="962"/>
                  </a:lnTo>
                  <a:cubicBezTo>
                    <a:pt x="925" y="1035"/>
                    <a:pt x="851" y="1146"/>
                    <a:pt x="814" y="1257"/>
                  </a:cubicBezTo>
                  <a:lnTo>
                    <a:pt x="0" y="1257"/>
                  </a:lnTo>
                  <a:lnTo>
                    <a:pt x="0" y="1701"/>
                  </a:lnTo>
                  <a:lnTo>
                    <a:pt x="814" y="1701"/>
                  </a:lnTo>
                  <a:cubicBezTo>
                    <a:pt x="814" y="1738"/>
                    <a:pt x="851" y="1812"/>
                    <a:pt x="851" y="1849"/>
                  </a:cubicBezTo>
                  <a:cubicBezTo>
                    <a:pt x="925" y="1923"/>
                    <a:pt x="962" y="1997"/>
                    <a:pt x="1035" y="2034"/>
                  </a:cubicBezTo>
                  <a:lnTo>
                    <a:pt x="444" y="2366"/>
                  </a:lnTo>
                  <a:lnTo>
                    <a:pt x="481" y="2403"/>
                  </a:lnTo>
                  <a:lnTo>
                    <a:pt x="998" y="2662"/>
                  </a:lnTo>
                  <a:lnTo>
                    <a:pt x="1590" y="2366"/>
                  </a:lnTo>
                  <a:cubicBezTo>
                    <a:pt x="1664" y="2366"/>
                    <a:pt x="1701" y="2403"/>
                    <a:pt x="1775" y="2403"/>
                  </a:cubicBezTo>
                  <a:cubicBezTo>
                    <a:pt x="1923" y="2440"/>
                    <a:pt x="2071" y="2440"/>
                    <a:pt x="2145" y="2477"/>
                  </a:cubicBezTo>
                  <a:lnTo>
                    <a:pt x="2145" y="2625"/>
                  </a:lnTo>
                  <a:lnTo>
                    <a:pt x="2145" y="2958"/>
                  </a:lnTo>
                  <a:lnTo>
                    <a:pt x="2958" y="2958"/>
                  </a:lnTo>
                  <a:lnTo>
                    <a:pt x="2958" y="2625"/>
                  </a:lnTo>
                  <a:lnTo>
                    <a:pt x="2958" y="2477"/>
                  </a:lnTo>
                  <a:cubicBezTo>
                    <a:pt x="3069" y="2477"/>
                    <a:pt x="3217" y="2440"/>
                    <a:pt x="3328" y="2403"/>
                  </a:cubicBezTo>
                  <a:cubicBezTo>
                    <a:pt x="3365" y="2403"/>
                    <a:pt x="3402" y="2366"/>
                    <a:pt x="3513" y="2366"/>
                  </a:cubicBezTo>
                  <a:lnTo>
                    <a:pt x="4104" y="2662"/>
                  </a:lnTo>
                  <a:lnTo>
                    <a:pt x="4622" y="2403"/>
                  </a:lnTo>
                  <a:lnTo>
                    <a:pt x="4659" y="2366"/>
                  </a:lnTo>
                  <a:lnTo>
                    <a:pt x="4067" y="2034"/>
                  </a:lnTo>
                  <a:cubicBezTo>
                    <a:pt x="4141" y="1960"/>
                    <a:pt x="4178" y="1886"/>
                    <a:pt x="4252" y="1849"/>
                  </a:cubicBezTo>
                  <a:cubicBezTo>
                    <a:pt x="4289" y="1812"/>
                    <a:pt x="4289" y="1738"/>
                    <a:pt x="4289" y="1701"/>
                  </a:cubicBezTo>
                  <a:lnTo>
                    <a:pt x="5102" y="1701"/>
                  </a:lnTo>
                  <a:lnTo>
                    <a:pt x="5102" y="1257"/>
                  </a:lnTo>
                  <a:lnTo>
                    <a:pt x="4289" y="1257"/>
                  </a:lnTo>
                  <a:cubicBezTo>
                    <a:pt x="4252" y="1146"/>
                    <a:pt x="4178" y="1072"/>
                    <a:pt x="4104" y="962"/>
                  </a:cubicBezTo>
                  <a:lnTo>
                    <a:pt x="4067" y="925"/>
                  </a:lnTo>
                  <a:lnTo>
                    <a:pt x="4659" y="592"/>
                  </a:lnTo>
                  <a:lnTo>
                    <a:pt x="4104" y="259"/>
                  </a:lnTo>
                  <a:lnTo>
                    <a:pt x="3513" y="592"/>
                  </a:lnTo>
                  <a:lnTo>
                    <a:pt x="2958" y="444"/>
                  </a:lnTo>
                  <a:lnTo>
                    <a:pt x="2958" y="0"/>
                  </a:lnTo>
                  <a:close/>
                </a:path>
              </a:pathLst>
            </a:custGeom>
            <a:solidFill>
              <a:srgbClr val="FF3F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4"/>
            <p:cNvSpPr/>
            <p:nvPr/>
          </p:nvSpPr>
          <p:spPr>
            <a:xfrm>
              <a:off x="-3024158" y="2369538"/>
              <a:ext cx="84904" cy="143034"/>
            </a:xfrm>
            <a:custGeom>
              <a:avLst/>
              <a:gdLst/>
              <a:ahLst/>
              <a:cxnLst/>
              <a:rect l="l" t="t" r="r" b="b"/>
              <a:pathLst>
                <a:path w="593" h="999" extrusionOk="0">
                  <a:moveTo>
                    <a:pt x="1" y="0"/>
                  </a:moveTo>
                  <a:lnTo>
                    <a:pt x="1" y="666"/>
                  </a:lnTo>
                  <a:lnTo>
                    <a:pt x="592" y="999"/>
                  </a:lnTo>
                  <a:lnTo>
                    <a:pt x="592" y="296"/>
                  </a:lnTo>
                  <a:lnTo>
                    <a:pt x="1" y="0"/>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4"/>
            <p:cNvSpPr/>
            <p:nvPr/>
          </p:nvSpPr>
          <p:spPr>
            <a:xfrm>
              <a:off x="-2939396" y="2358943"/>
              <a:ext cx="79607" cy="153629"/>
            </a:xfrm>
            <a:custGeom>
              <a:avLst/>
              <a:gdLst/>
              <a:ahLst/>
              <a:cxnLst/>
              <a:rect l="l" t="t" r="r" b="b"/>
              <a:pathLst>
                <a:path w="556" h="1073" extrusionOk="0">
                  <a:moveTo>
                    <a:pt x="555" y="0"/>
                  </a:moveTo>
                  <a:lnTo>
                    <a:pt x="0" y="370"/>
                  </a:lnTo>
                  <a:lnTo>
                    <a:pt x="0" y="1073"/>
                  </a:lnTo>
                  <a:lnTo>
                    <a:pt x="555" y="740"/>
                  </a:lnTo>
                  <a:lnTo>
                    <a:pt x="555" y="0"/>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4"/>
            <p:cNvSpPr/>
            <p:nvPr/>
          </p:nvSpPr>
          <p:spPr>
            <a:xfrm>
              <a:off x="-2780611" y="2454157"/>
              <a:ext cx="121844" cy="100797"/>
            </a:xfrm>
            <a:custGeom>
              <a:avLst/>
              <a:gdLst/>
              <a:ahLst/>
              <a:cxnLst/>
              <a:rect l="l" t="t" r="r" b="b"/>
              <a:pathLst>
                <a:path w="851" h="704" extrusionOk="0">
                  <a:moveTo>
                    <a:pt x="1" y="1"/>
                  </a:moveTo>
                  <a:lnTo>
                    <a:pt x="1" y="703"/>
                  </a:lnTo>
                  <a:lnTo>
                    <a:pt x="851" y="703"/>
                  </a:lnTo>
                  <a:lnTo>
                    <a:pt x="851" y="1"/>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4"/>
            <p:cNvSpPr/>
            <p:nvPr/>
          </p:nvSpPr>
          <p:spPr>
            <a:xfrm>
              <a:off x="-2859932" y="2369538"/>
              <a:ext cx="79464" cy="116546"/>
            </a:xfrm>
            <a:custGeom>
              <a:avLst/>
              <a:gdLst/>
              <a:ahLst/>
              <a:cxnLst/>
              <a:rect l="l" t="t" r="r" b="b"/>
              <a:pathLst>
                <a:path w="555" h="814" extrusionOk="0">
                  <a:moveTo>
                    <a:pt x="0" y="0"/>
                  </a:moveTo>
                  <a:lnTo>
                    <a:pt x="0" y="666"/>
                  </a:lnTo>
                  <a:cubicBezTo>
                    <a:pt x="296" y="777"/>
                    <a:pt x="555" y="814"/>
                    <a:pt x="555" y="814"/>
                  </a:cubicBezTo>
                  <a:lnTo>
                    <a:pt x="555" y="111"/>
                  </a:lnTo>
                  <a:cubicBezTo>
                    <a:pt x="555" y="111"/>
                    <a:pt x="185" y="74"/>
                    <a:pt x="0" y="0"/>
                  </a:cubicBez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4"/>
            <p:cNvSpPr/>
            <p:nvPr/>
          </p:nvSpPr>
          <p:spPr>
            <a:xfrm>
              <a:off x="-3087587" y="2268884"/>
              <a:ext cx="116546" cy="100797"/>
            </a:xfrm>
            <a:custGeom>
              <a:avLst/>
              <a:gdLst/>
              <a:ahLst/>
              <a:cxnLst/>
              <a:rect l="l" t="t" r="r" b="b"/>
              <a:pathLst>
                <a:path w="814" h="704" extrusionOk="0">
                  <a:moveTo>
                    <a:pt x="0" y="1"/>
                  </a:moveTo>
                  <a:lnTo>
                    <a:pt x="0" y="703"/>
                  </a:lnTo>
                  <a:lnTo>
                    <a:pt x="444" y="703"/>
                  </a:lnTo>
                  <a:lnTo>
                    <a:pt x="814" y="445"/>
                  </a:lnTo>
                  <a:lnTo>
                    <a:pt x="814" y="1"/>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4"/>
            <p:cNvSpPr/>
            <p:nvPr/>
          </p:nvSpPr>
          <p:spPr>
            <a:xfrm>
              <a:off x="-2971182" y="2268884"/>
              <a:ext cx="31929" cy="63714"/>
            </a:xfrm>
            <a:custGeom>
              <a:avLst/>
              <a:gdLst/>
              <a:ahLst/>
              <a:cxnLst/>
              <a:rect l="l" t="t" r="r" b="b"/>
              <a:pathLst>
                <a:path w="223" h="445" extrusionOk="0">
                  <a:moveTo>
                    <a:pt x="1" y="1"/>
                  </a:moveTo>
                  <a:lnTo>
                    <a:pt x="1" y="445"/>
                  </a:lnTo>
                  <a:lnTo>
                    <a:pt x="222" y="297"/>
                  </a:lnTo>
                  <a:cubicBezTo>
                    <a:pt x="112" y="186"/>
                    <a:pt x="1" y="1"/>
                    <a:pt x="1" y="1"/>
                  </a:cubicBez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4"/>
            <p:cNvSpPr/>
            <p:nvPr/>
          </p:nvSpPr>
          <p:spPr>
            <a:xfrm>
              <a:off x="-2579444" y="2369538"/>
              <a:ext cx="79607" cy="143034"/>
            </a:xfrm>
            <a:custGeom>
              <a:avLst/>
              <a:gdLst/>
              <a:ahLst/>
              <a:cxnLst/>
              <a:rect l="l" t="t" r="r" b="b"/>
              <a:pathLst>
                <a:path w="556" h="999" extrusionOk="0">
                  <a:moveTo>
                    <a:pt x="1" y="0"/>
                  </a:moveTo>
                  <a:lnTo>
                    <a:pt x="1" y="666"/>
                  </a:lnTo>
                  <a:lnTo>
                    <a:pt x="555" y="999"/>
                  </a:lnTo>
                  <a:lnTo>
                    <a:pt x="555" y="296"/>
                  </a:lnTo>
                  <a:lnTo>
                    <a:pt x="1" y="0"/>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4"/>
            <p:cNvSpPr/>
            <p:nvPr/>
          </p:nvSpPr>
          <p:spPr>
            <a:xfrm>
              <a:off x="-2499979" y="2369538"/>
              <a:ext cx="84761" cy="143034"/>
            </a:xfrm>
            <a:custGeom>
              <a:avLst/>
              <a:gdLst/>
              <a:ahLst/>
              <a:cxnLst/>
              <a:rect l="l" t="t" r="r" b="b"/>
              <a:pathLst>
                <a:path w="592" h="999" extrusionOk="0">
                  <a:moveTo>
                    <a:pt x="592" y="0"/>
                  </a:moveTo>
                  <a:lnTo>
                    <a:pt x="0" y="296"/>
                  </a:lnTo>
                  <a:lnTo>
                    <a:pt x="0" y="999"/>
                  </a:lnTo>
                  <a:lnTo>
                    <a:pt x="592" y="666"/>
                  </a:lnTo>
                  <a:lnTo>
                    <a:pt x="592" y="0"/>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4"/>
            <p:cNvSpPr/>
            <p:nvPr/>
          </p:nvSpPr>
          <p:spPr>
            <a:xfrm>
              <a:off x="-2658908" y="2369538"/>
              <a:ext cx="79607" cy="116546"/>
            </a:xfrm>
            <a:custGeom>
              <a:avLst/>
              <a:gdLst/>
              <a:ahLst/>
              <a:cxnLst/>
              <a:rect l="l" t="t" r="r" b="b"/>
              <a:pathLst>
                <a:path w="556" h="814" extrusionOk="0">
                  <a:moveTo>
                    <a:pt x="556" y="0"/>
                  </a:moveTo>
                  <a:cubicBezTo>
                    <a:pt x="297" y="74"/>
                    <a:pt x="1" y="111"/>
                    <a:pt x="1" y="111"/>
                  </a:cubicBezTo>
                  <a:lnTo>
                    <a:pt x="1" y="814"/>
                  </a:lnTo>
                  <a:cubicBezTo>
                    <a:pt x="260" y="777"/>
                    <a:pt x="556" y="666"/>
                    <a:pt x="556" y="666"/>
                  </a:cubicBezTo>
                  <a:lnTo>
                    <a:pt x="556" y="0"/>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4"/>
            <p:cNvSpPr/>
            <p:nvPr/>
          </p:nvSpPr>
          <p:spPr>
            <a:xfrm>
              <a:off x="-2468337" y="2274181"/>
              <a:ext cx="116690" cy="100797"/>
            </a:xfrm>
            <a:custGeom>
              <a:avLst/>
              <a:gdLst/>
              <a:ahLst/>
              <a:cxnLst/>
              <a:rect l="l" t="t" r="r" b="b"/>
              <a:pathLst>
                <a:path w="815" h="704" extrusionOk="0">
                  <a:moveTo>
                    <a:pt x="1" y="1"/>
                  </a:moveTo>
                  <a:lnTo>
                    <a:pt x="1" y="408"/>
                  </a:lnTo>
                  <a:lnTo>
                    <a:pt x="371" y="666"/>
                  </a:lnTo>
                  <a:lnTo>
                    <a:pt x="371" y="703"/>
                  </a:lnTo>
                  <a:lnTo>
                    <a:pt x="814" y="703"/>
                  </a:lnTo>
                  <a:lnTo>
                    <a:pt x="814" y="1"/>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4"/>
            <p:cNvSpPr/>
            <p:nvPr/>
          </p:nvSpPr>
          <p:spPr>
            <a:xfrm>
              <a:off x="-2499979" y="2274181"/>
              <a:ext cx="31785" cy="69012"/>
            </a:xfrm>
            <a:custGeom>
              <a:avLst/>
              <a:gdLst/>
              <a:ahLst/>
              <a:cxnLst/>
              <a:rect l="l" t="t" r="r" b="b"/>
              <a:pathLst>
                <a:path w="222" h="482" extrusionOk="0">
                  <a:moveTo>
                    <a:pt x="222" y="1"/>
                  </a:moveTo>
                  <a:cubicBezTo>
                    <a:pt x="111" y="186"/>
                    <a:pt x="0" y="334"/>
                    <a:pt x="0" y="334"/>
                  </a:cubicBezTo>
                  <a:lnTo>
                    <a:pt x="222" y="482"/>
                  </a:lnTo>
                  <a:lnTo>
                    <a:pt x="222" y="1"/>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4"/>
            <p:cNvSpPr/>
            <p:nvPr/>
          </p:nvSpPr>
          <p:spPr>
            <a:xfrm>
              <a:off x="-2499979" y="2115396"/>
              <a:ext cx="84761" cy="95499"/>
            </a:xfrm>
            <a:custGeom>
              <a:avLst/>
              <a:gdLst/>
              <a:ahLst/>
              <a:cxnLst/>
              <a:rect l="l" t="t" r="r" b="b"/>
              <a:pathLst>
                <a:path w="592" h="667" extrusionOk="0">
                  <a:moveTo>
                    <a:pt x="592" y="1"/>
                  </a:moveTo>
                  <a:lnTo>
                    <a:pt x="0" y="334"/>
                  </a:lnTo>
                  <a:cubicBezTo>
                    <a:pt x="185" y="444"/>
                    <a:pt x="222" y="666"/>
                    <a:pt x="222" y="666"/>
                  </a:cubicBezTo>
                  <a:lnTo>
                    <a:pt x="592" y="666"/>
                  </a:lnTo>
                  <a:lnTo>
                    <a:pt x="592" y="1"/>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4"/>
            <p:cNvSpPr/>
            <p:nvPr/>
          </p:nvSpPr>
          <p:spPr>
            <a:xfrm>
              <a:off x="-3024158" y="2110098"/>
              <a:ext cx="84904" cy="90202"/>
            </a:xfrm>
            <a:custGeom>
              <a:avLst/>
              <a:gdLst/>
              <a:ahLst/>
              <a:cxnLst/>
              <a:rect l="l" t="t" r="r" b="b"/>
              <a:pathLst>
                <a:path w="593" h="630" extrusionOk="0">
                  <a:moveTo>
                    <a:pt x="1" y="1"/>
                  </a:moveTo>
                  <a:lnTo>
                    <a:pt x="1" y="629"/>
                  </a:lnTo>
                  <a:lnTo>
                    <a:pt x="371" y="629"/>
                  </a:lnTo>
                  <a:cubicBezTo>
                    <a:pt x="371" y="629"/>
                    <a:pt x="408" y="481"/>
                    <a:pt x="592" y="334"/>
                  </a:cubicBezTo>
                  <a:lnTo>
                    <a:pt x="1" y="1"/>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 name="Google Shape;821;p14"/>
          <p:cNvGrpSpPr/>
          <p:nvPr/>
        </p:nvGrpSpPr>
        <p:grpSpPr>
          <a:xfrm>
            <a:off x="102599" y="3722203"/>
            <a:ext cx="1067422" cy="1335449"/>
            <a:chOff x="1610225" y="4812325"/>
            <a:chExt cx="318900" cy="398975"/>
          </a:xfrm>
        </p:grpSpPr>
        <p:sp>
          <p:nvSpPr>
            <p:cNvPr id="822" name="Google Shape;822;p14"/>
            <p:cNvSpPr/>
            <p:nvPr/>
          </p:nvSpPr>
          <p:spPr>
            <a:xfrm>
              <a:off x="1657375" y="4825250"/>
              <a:ext cx="142350" cy="75825"/>
            </a:xfrm>
            <a:custGeom>
              <a:avLst/>
              <a:gdLst/>
              <a:ahLst/>
              <a:cxnLst/>
              <a:rect l="l" t="t" r="r" b="b"/>
              <a:pathLst>
                <a:path w="5694" h="3033" extrusionOk="0">
                  <a:moveTo>
                    <a:pt x="2847" y="1"/>
                  </a:moveTo>
                  <a:cubicBezTo>
                    <a:pt x="2191" y="1"/>
                    <a:pt x="1534" y="149"/>
                    <a:pt x="1035" y="444"/>
                  </a:cubicBezTo>
                  <a:cubicBezTo>
                    <a:pt x="0" y="1036"/>
                    <a:pt x="0" y="1960"/>
                    <a:pt x="1035" y="2589"/>
                  </a:cubicBezTo>
                  <a:cubicBezTo>
                    <a:pt x="1534" y="2884"/>
                    <a:pt x="2191" y="3032"/>
                    <a:pt x="2847" y="3032"/>
                  </a:cubicBezTo>
                  <a:cubicBezTo>
                    <a:pt x="3503" y="3032"/>
                    <a:pt x="4159" y="2884"/>
                    <a:pt x="4659" y="2589"/>
                  </a:cubicBezTo>
                  <a:cubicBezTo>
                    <a:pt x="5694" y="1960"/>
                    <a:pt x="5694" y="1036"/>
                    <a:pt x="4659" y="444"/>
                  </a:cubicBezTo>
                  <a:cubicBezTo>
                    <a:pt x="4159" y="149"/>
                    <a:pt x="3503" y="1"/>
                    <a:pt x="28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4"/>
            <p:cNvSpPr/>
            <p:nvPr/>
          </p:nvSpPr>
          <p:spPr>
            <a:xfrm>
              <a:off x="1707275" y="4834725"/>
              <a:ext cx="43475" cy="21050"/>
            </a:xfrm>
            <a:custGeom>
              <a:avLst/>
              <a:gdLst/>
              <a:ahLst/>
              <a:cxnLst/>
              <a:rect l="l" t="t" r="r" b="b"/>
              <a:pathLst>
                <a:path w="1739" h="842" extrusionOk="0">
                  <a:moveTo>
                    <a:pt x="883" y="1"/>
                  </a:moveTo>
                  <a:cubicBezTo>
                    <a:pt x="620" y="1"/>
                    <a:pt x="352" y="84"/>
                    <a:pt x="185" y="250"/>
                  </a:cubicBezTo>
                  <a:cubicBezTo>
                    <a:pt x="1" y="398"/>
                    <a:pt x="1" y="620"/>
                    <a:pt x="185" y="768"/>
                  </a:cubicBezTo>
                  <a:lnTo>
                    <a:pt x="259" y="842"/>
                  </a:lnTo>
                  <a:cubicBezTo>
                    <a:pt x="426" y="749"/>
                    <a:pt x="648" y="703"/>
                    <a:pt x="869" y="703"/>
                  </a:cubicBezTo>
                  <a:cubicBezTo>
                    <a:pt x="1091" y="703"/>
                    <a:pt x="1313" y="749"/>
                    <a:pt x="1479" y="842"/>
                  </a:cubicBezTo>
                  <a:cubicBezTo>
                    <a:pt x="1516" y="842"/>
                    <a:pt x="1553" y="805"/>
                    <a:pt x="1553" y="768"/>
                  </a:cubicBezTo>
                  <a:cubicBezTo>
                    <a:pt x="1738" y="620"/>
                    <a:pt x="1738" y="398"/>
                    <a:pt x="1553" y="250"/>
                  </a:cubicBezTo>
                  <a:cubicBezTo>
                    <a:pt x="1406" y="84"/>
                    <a:pt x="1147" y="1"/>
                    <a:pt x="883" y="1"/>
                  </a:cubicBezTo>
                  <a:close/>
                </a:path>
              </a:pathLst>
            </a:custGeom>
            <a:solidFill>
              <a:srgbClr val="BA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4"/>
            <p:cNvSpPr/>
            <p:nvPr/>
          </p:nvSpPr>
          <p:spPr>
            <a:xfrm>
              <a:off x="1669375" y="4812325"/>
              <a:ext cx="117425" cy="71175"/>
            </a:xfrm>
            <a:custGeom>
              <a:avLst/>
              <a:gdLst/>
              <a:ahLst/>
              <a:cxnLst/>
              <a:rect l="l" t="t" r="r" b="b"/>
              <a:pathLst>
                <a:path w="4697" h="2847" extrusionOk="0">
                  <a:moveTo>
                    <a:pt x="2385" y="924"/>
                  </a:moveTo>
                  <a:cubicBezTo>
                    <a:pt x="2644" y="924"/>
                    <a:pt x="2903" y="998"/>
                    <a:pt x="3069" y="1146"/>
                  </a:cubicBezTo>
                  <a:cubicBezTo>
                    <a:pt x="3254" y="1294"/>
                    <a:pt x="3254" y="1516"/>
                    <a:pt x="3069" y="1664"/>
                  </a:cubicBezTo>
                  <a:lnTo>
                    <a:pt x="2995" y="1738"/>
                  </a:lnTo>
                  <a:cubicBezTo>
                    <a:pt x="2829" y="1830"/>
                    <a:pt x="2607" y="1876"/>
                    <a:pt x="2385" y="1876"/>
                  </a:cubicBezTo>
                  <a:cubicBezTo>
                    <a:pt x="2164" y="1876"/>
                    <a:pt x="1942" y="1830"/>
                    <a:pt x="1775" y="1738"/>
                  </a:cubicBezTo>
                  <a:cubicBezTo>
                    <a:pt x="1738" y="1738"/>
                    <a:pt x="1738" y="1701"/>
                    <a:pt x="1701" y="1664"/>
                  </a:cubicBezTo>
                  <a:cubicBezTo>
                    <a:pt x="1517" y="1516"/>
                    <a:pt x="1517" y="1294"/>
                    <a:pt x="1701" y="1146"/>
                  </a:cubicBezTo>
                  <a:cubicBezTo>
                    <a:pt x="1868" y="998"/>
                    <a:pt x="2127" y="924"/>
                    <a:pt x="2385" y="924"/>
                  </a:cubicBezTo>
                  <a:close/>
                  <a:moveTo>
                    <a:pt x="1923" y="0"/>
                  </a:moveTo>
                  <a:lnTo>
                    <a:pt x="1923" y="444"/>
                  </a:lnTo>
                  <a:cubicBezTo>
                    <a:pt x="1849" y="518"/>
                    <a:pt x="1665" y="555"/>
                    <a:pt x="1517" y="592"/>
                  </a:cubicBezTo>
                  <a:lnTo>
                    <a:pt x="962" y="259"/>
                  </a:lnTo>
                  <a:lnTo>
                    <a:pt x="444" y="592"/>
                  </a:lnTo>
                  <a:lnTo>
                    <a:pt x="999" y="924"/>
                  </a:lnTo>
                  <a:lnTo>
                    <a:pt x="962" y="961"/>
                  </a:lnTo>
                  <a:cubicBezTo>
                    <a:pt x="851" y="1072"/>
                    <a:pt x="814" y="1146"/>
                    <a:pt x="777" y="1257"/>
                  </a:cubicBezTo>
                  <a:lnTo>
                    <a:pt x="1" y="1257"/>
                  </a:lnTo>
                  <a:lnTo>
                    <a:pt x="1" y="1664"/>
                  </a:lnTo>
                  <a:lnTo>
                    <a:pt x="777" y="1664"/>
                  </a:lnTo>
                  <a:cubicBezTo>
                    <a:pt x="777" y="1701"/>
                    <a:pt x="814" y="1738"/>
                    <a:pt x="814" y="1738"/>
                  </a:cubicBezTo>
                  <a:cubicBezTo>
                    <a:pt x="851" y="1812"/>
                    <a:pt x="925" y="1886"/>
                    <a:pt x="962" y="1923"/>
                  </a:cubicBezTo>
                  <a:lnTo>
                    <a:pt x="408" y="2255"/>
                  </a:lnTo>
                  <a:lnTo>
                    <a:pt x="444" y="2292"/>
                  </a:lnTo>
                  <a:lnTo>
                    <a:pt x="925" y="2588"/>
                  </a:lnTo>
                  <a:lnTo>
                    <a:pt x="1480" y="2255"/>
                  </a:lnTo>
                  <a:cubicBezTo>
                    <a:pt x="1517" y="2255"/>
                    <a:pt x="1554" y="2292"/>
                    <a:pt x="1591" y="2292"/>
                  </a:cubicBezTo>
                  <a:cubicBezTo>
                    <a:pt x="1701" y="2366"/>
                    <a:pt x="1849" y="2366"/>
                    <a:pt x="1960" y="2403"/>
                  </a:cubicBezTo>
                  <a:lnTo>
                    <a:pt x="1960" y="2551"/>
                  </a:lnTo>
                  <a:lnTo>
                    <a:pt x="1960" y="2847"/>
                  </a:lnTo>
                  <a:lnTo>
                    <a:pt x="2700" y="2847"/>
                  </a:lnTo>
                  <a:lnTo>
                    <a:pt x="2700" y="2551"/>
                  </a:lnTo>
                  <a:lnTo>
                    <a:pt x="2700" y="2403"/>
                  </a:lnTo>
                  <a:cubicBezTo>
                    <a:pt x="2848" y="2403"/>
                    <a:pt x="2958" y="2366"/>
                    <a:pt x="3069" y="2292"/>
                  </a:cubicBezTo>
                  <a:cubicBezTo>
                    <a:pt x="3143" y="2292"/>
                    <a:pt x="3180" y="2255"/>
                    <a:pt x="3217" y="2255"/>
                  </a:cubicBezTo>
                  <a:lnTo>
                    <a:pt x="3772" y="2588"/>
                  </a:lnTo>
                  <a:lnTo>
                    <a:pt x="4215" y="2292"/>
                  </a:lnTo>
                  <a:lnTo>
                    <a:pt x="4289" y="2255"/>
                  </a:lnTo>
                  <a:lnTo>
                    <a:pt x="3735" y="1923"/>
                  </a:lnTo>
                  <a:cubicBezTo>
                    <a:pt x="3772" y="1886"/>
                    <a:pt x="3846" y="1775"/>
                    <a:pt x="3846" y="1738"/>
                  </a:cubicBezTo>
                  <a:cubicBezTo>
                    <a:pt x="3846" y="1701"/>
                    <a:pt x="3920" y="1664"/>
                    <a:pt x="3920" y="1664"/>
                  </a:cubicBezTo>
                  <a:lnTo>
                    <a:pt x="4696" y="1664"/>
                  </a:lnTo>
                  <a:lnTo>
                    <a:pt x="4696" y="1257"/>
                  </a:lnTo>
                  <a:lnTo>
                    <a:pt x="3920" y="1257"/>
                  </a:lnTo>
                  <a:cubicBezTo>
                    <a:pt x="3846" y="1146"/>
                    <a:pt x="3809" y="1072"/>
                    <a:pt x="3735" y="961"/>
                  </a:cubicBezTo>
                  <a:lnTo>
                    <a:pt x="3661" y="924"/>
                  </a:lnTo>
                  <a:lnTo>
                    <a:pt x="4215" y="592"/>
                  </a:lnTo>
                  <a:lnTo>
                    <a:pt x="3735" y="259"/>
                  </a:lnTo>
                  <a:lnTo>
                    <a:pt x="3180" y="592"/>
                  </a:lnTo>
                  <a:cubicBezTo>
                    <a:pt x="3032" y="555"/>
                    <a:pt x="2848" y="518"/>
                    <a:pt x="2663" y="444"/>
                  </a:cubicBezTo>
                  <a:lnTo>
                    <a:pt x="2663" y="0"/>
                  </a:lnTo>
                  <a:close/>
                </a:path>
              </a:pathLst>
            </a:custGeom>
            <a:solidFill>
              <a:srgbClr val="FF9D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4"/>
            <p:cNvSpPr/>
            <p:nvPr/>
          </p:nvSpPr>
          <p:spPr>
            <a:xfrm>
              <a:off x="1679550" y="4867775"/>
              <a:ext cx="13900" cy="24050"/>
            </a:xfrm>
            <a:custGeom>
              <a:avLst/>
              <a:gdLst/>
              <a:ahLst/>
              <a:cxnLst/>
              <a:rect l="l" t="t" r="r" b="b"/>
              <a:pathLst>
                <a:path w="556" h="962" extrusionOk="0">
                  <a:moveTo>
                    <a:pt x="1" y="0"/>
                  </a:moveTo>
                  <a:lnTo>
                    <a:pt x="1" y="629"/>
                  </a:lnTo>
                  <a:lnTo>
                    <a:pt x="555" y="962"/>
                  </a:lnTo>
                  <a:lnTo>
                    <a:pt x="555" y="333"/>
                  </a:lnTo>
                  <a:lnTo>
                    <a:pt x="1" y="0"/>
                  </a:lnTo>
                  <a:close/>
                </a:path>
              </a:pathLst>
            </a:custGeom>
            <a:solidFill>
              <a:srgbClr val="FF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4"/>
            <p:cNvSpPr/>
            <p:nvPr/>
          </p:nvSpPr>
          <p:spPr>
            <a:xfrm>
              <a:off x="1693425" y="4867775"/>
              <a:ext cx="13875" cy="24050"/>
            </a:xfrm>
            <a:custGeom>
              <a:avLst/>
              <a:gdLst/>
              <a:ahLst/>
              <a:cxnLst/>
              <a:rect l="l" t="t" r="r" b="b"/>
              <a:pathLst>
                <a:path w="555" h="962" extrusionOk="0">
                  <a:moveTo>
                    <a:pt x="555" y="0"/>
                  </a:moveTo>
                  <a:lnTo>
                    <a:pt x="0" y="333"/>
                  </a:lnTo>
                  <a:lnTo>
                    <a:pt x="0" y="962"/>
                  </a:lnTo>
                  <a:lnTo>
                    <a:pt x="555" y="629"/>
                  </a:lnTo>
                  <a:lnTo>
                    <a:pt x="555" y="0"/>
                  </a:lnTo>
                  <a:close/>
                </a:path>
              </a:pathLst>
            </a:custGeom>
            <a:solidFill>
              <a:srgbClr val="BA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4"/>
            <p:cNvSpPr/>
            <p:nvPr/>
          </p:nvSpPr>
          <p:spPr>
            <a:xfrm>
              <a:off x="1719300" y="4881625"/>
              <a:ext cx="18500" cy="15750"/>
            </a:xfrm>
            <a:custGeom>
              <a:avLst/>
              <a:gdLst/>
              <a:ahLst/>
              <a:cxnLst/>
              <a:rect l="l" t="t" r="r" b="b"/>
              <a:pathLst>
                <a:path w="740" h="630" extrusionOk="0">
                  <a:moveTo>
                    <a:pt x="0" y="1"/>
                  </a:moveTo>
                  <a:lnTo>
                    <a:pt x="0" y="629"/>
                  </a:lnTo>
                  <a:lnTo>
                    <a:pt x="740" y="629"/>
                  </a:lnTo>
                  <a:lnTo>
                    <a:pt x="740" y="1"/>
                  </a:lnTo>
                  <a:close/>
                </a:path>
              </a:pathLst>
            </a:custGeom>
            <a:solidFill>
              <a:srgbClr val="FF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4"/>
            <p:cNvSpPr/>
            <p:nvPr/>
          </p:nvSpPr>
          <p:spPr>
            <a:xfrm>
              <a:off x="1707275" y="4867775"/>
              <a:ext cx="12975" cy="19425"/>
            </a:xfrm>
            <a:custGeom>
              <a:avLst/>
              <a:gdLst/>
              <a:ahLst/>
              <a:cxnLst/>
              <a:rect l="l" t="t" r="r" b="b"/>
              <a:pathLst>
                <a:path w="519" h="777" extrusionOk="0">
                  <a:moveTo>
                    <a:pt x="1" y="0"/>
                  </a:moveTo>
                  <a:lnTo>
                    <a:pt x="1" y="629"/>
                  </a:lnTo>
                  <a:cubicBezTo>
                    <a:pt x="259" y="740"/>
                    <a:pt x="518" y="777"/>
                    <a:pt x="518" y="777"/>
                  </a:cubicBezTo>
                  <a:lnTo>
                    <a:pt x="518" y="148"/>
                  </a:lnTo>
                  <a:cubicBezTo>
                    <a:pt x="518" y="148"/>
                    <a:pt x="149" y="37"/>
                    <a:pt x="1" y="0"/>
                  </a:cubicBezTo>
                  <a:close/>
                </a:path>
              </a:pathLst>
            </a:custGeom>
            <a:solidFill>
              <a:srgbClr val="FF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4"/>
            <p:cNvSpPr/>
            <p:nvPr/>
          </p:nvSpPr>
          <p:spPr>
            <a:xfrm>
              <a:off x="1669375" y="4852975"/>
              <a:ext cx="19450" cy="15750"/>
            </a:xfrm>
            <a:custGeom>
              <a:avLst/>
              <a:gdLst/>
              <a:ahLst/>
              <a:cxnLst/>
              <a:rect l="l" t="t" r="r" b="b"/>
              <a:pathLst>
                <a:path w="778" h="630" extrusionOk="0">
                  <a:moveTo>
                    <a:pt x="1" y="1"/>
                  </a:moveTo>
                  <a:lnTo>
                    <a:pt x="1" y="629"/>
                  </a:lnTo>
                  <a:lnTo>
                    <a:pt x="408" y="629"/>
                  </a:lnTo>
                  <a:lnTo>
                    <a:pt x="408" y="592"/>
                  </a:lnTo>
                  <a:lnTo>
                    <a:pt x="777" y="407"/>
                  </a:lnTo>
                  <a:lnTo>
                    <a:pt x="777" y="1"/>
                  </a:lnTo>
                  <a:close/>
                </a:path>
              </a:pathLst>
            </a:custGeom>
            <a:solidFill>
              <a:srgbClr val="BA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4"/>
            <p:cNvSpPr/>
            <p:nvPr/>
          </p:nvSpPr>
          <p:spPr>
            <a:xfrm>
              <a:off x="1688800" y="4852975"/>
              <a:ext cx="5575" cy="10200"/>
            </a:xfrm>
            <a:custGeom>
              <a:avLst/>
              <a:gdLst/>
              <a:ahLst/>
              <a:cxnLst/>
              <a:rect l="l" t="t" r="r" b="b"/>
              <a:pathLst>
                <a:path w="223" h="408" extrusionOk="0">
                  <a:moveTo>
                    <a:pt x="0" y="1"/>
                  </a:moveTo>
                  <a:lnTo>
                    <a:pt x="0" y="407"/>
                  </a:lnTo>
                  <a:lnTo>
                    <a:pt x="222" y="260"/>
                  </a:lnTo>
                  <a:cubicBezTo>
                    <a:pt x="37" y="149"/>
                    <a:pt x="0" y="1"/>
                    <a:pt x="0" y="1"/>
                  </a:cubicBezTo>
                  <a:close/>
                </a:path>
              </a:pathLst>
            </a:custGeom>
            <a:solidFill>
              <a:srgbClr val="FF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4"/>
            <p:cNvSpPr/>
            <p:nvPr/>
          </p:nvSpPr>
          <p:spPr>
            <a:xfrm>
              <a:off x="1750725" y="4867775"/>
              <a:ext cx="13875" cy="24050"/>
            </a:xfrm>
            <a:custGeom>
              <a:avLst/>
              <a:gdLst/>
              <a:ahLst/>
              <a:cxnLst/>
              <a:rect l="l" t="t" r="r" b="b"/>
              <a:pathLst>
                <a:path w="555" h="962" extrusionOk="0">
                  <a:moveTo>
                    <a:pt x="0" y="0"/>
                  </a:moveTo>
                  <a:lnTo>
                    <a:pt x="0" y="629"/>
                  </a:lnTo>
                  <a:lnTo>
                    <a:pt x="555" y="962"/>
                  </a:lnTo>
                  <a:lnTo>
                    <a:pt x="555" y="333"/>
                  </a:lnTo>
                  <a:lnTo>
                    <a:pt x="0" y="0"/>
                  </a:lnTo>
                  <a:close/>
                </a:path>
              </a:pathLst>
            </a:custGeom>
            <a:solidFill>
              <a:srgbClr val="FF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4"/>
            <p:cNvSpPr/>
            <p:nvPr/>
          </p:nvSpPr>
          <p:spPr>
            <a:xfrm>
              <a:off x="1764575" y="4868700"/>
              <a:ext cx="12975" cy="23125"/>
            </a:xfrm>
            <a:custGeom>
              <a:avLst/>
              <a:gdLst/>
              <a:ahLst/>
              <a:cxnLst/>
              <a:rect l="l" t="t" r="r" b="b"/>
              <a:pathLst>
                <a:path w="519" h="925" extrusionOk="0">
                  <a:moveTo>
                    <a:pt x="518" y="0"/>
                  </a:moveTo>
                  <a:lnTo>
                    <a:pt x="1" y="296"/>
                  </a:lnTo>
                  <a:lnTo>
                    <a:pt x="1" y="925"/>
                  </a:lnTo>
                  <a:lnTo>
                    <a:pt x="518" y="666"/>
                  </a:lnTo>
                  <a:lnTo>
                    <a:pt x="518" y="0"/>
                  </a:lnTo>
                  <a:close/>
                </a:path>
              </a:pathLst>
            </a:custGeom>
            <a:solidFill>
              <a:srgbClr val="BA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4"/>
            <p:cNvSpPr/>
            <p:nvPr/>
          </p:nvSpPr>
          <p:spPr>
            <a:xfrm>
              <a:off x="1738700" y="4867775"/>
              <a:ext cx="12050" cy="19425"/>
            </a:xfrm>
            <a:custGeom>
              <a:avLst/>
              <a:gdLst/>
              <a:ahLst/>
              <a:cxnLst/>
              <a:rect l="l" t="t" r="r" b="b"/>
              <a:pathLst>
                <a:path w="482" h="777" extrusionOk="0">
                  <a:moveTo>
                    <a:pt x="481" y="0"/>
                  </a:moveTo>
                  <a:cubicBezTo>
                    <a:pt x="259" y="74"/>
                    <a:pt x="1" y="148"/>
                    <a:pt x="1" y="148"/>
                  </a:cubicBezTo>
                  <a:lnTo>
                    <a:pt x="1" y="777"/>
                  </a:lnTo>
                  <a:cubicBezTo>
                    <a:pt x="259" y="740"/>
                    <a:pt x="481" y="629"/>
                    <a:pt x="481" y="629"/>
                  </a:cubicBezTo>
                  <a:lnTo>
                    <a:pt x="481" y="0"/>
                  </a:lnTo>
                  <a:close/>
                </a:path>
              </a:pathLst>
            </a:custGeom>
            <a:solidFill>
              <a:srgbClr val="BA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4"/>
            <p:cNvSpPr/>
            <p:nvPr/>
          </p:nvSpPr>
          <p:spPr>
            <a:xfrm>
              <a:off x="1769200" y="4852975"/>
              <a:ext cx="20375" cy="15750"/>
            </a:xfrm>
            <a:custGeom>
              <a:avLst/>
              <a:gdLst/>
              <a:ahLst/>
              <a:cxnLst/>
              <a:rect l="l" t="t" r="r" b="b"/>
              <a:pathLst>
                <a:path w="815" h="630" extrusionOk="0">
                  <a:moveTo>
                    <a:pt x="1" y="1"/>
                  </a:moveTo>
                  <a:lnTo>
                    <a:pt x="1" y="407"/>
                  </a:lnTo>
                  <a:lnTo>
                    <a:pt x="333" y="629"/>
                  </a:lnTo>
                  <a:lnTo>
                    <a:pt x="814" y="629"/>
                  </a:lnTo>
                  <a:lnTo>
                    <a:pt x="814" y="1"/>
                  </a:lnTo>
                  <a:close/>
                </a:path>
              </a:pathLst>
            </a:custGeom>
            <a:solidFill>
              <a:srgbClr val="FF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4"/>
            <p:cNvSpPr/>
            <p:nvPr/>
          </p:nvSpPr>
          <p:spPr>
            <a:xfrm>
              <a:off x="1763650" y="4852975"/>
              <a:ext cx="5575" cy="10200"/>
            </a:xfrm>
            <a:custGeom>
              <a:avLst/>
              <a:gdLst/>
              <a:ahLst/>
              <a:cxnLst/>
              <a:rect l="l" t="t" r="r" b="b"/>
              <a:pathLst>
                <a:path w="223" h="408" extrusionOk="0">
                  <a:moveTo>
                    <a:pt x="223" y="1"/>
                  </a:moveTo>
                  <a:cubicBezTo>
                    <a:pt x="160" y="157"/>
                    <a:pt x="46" y="260"/>
                    <a:pt x="11" y="266"/>
                  </a:cubicBezTo>
                  <a:lnTo>
                    <a:pt x="11" y="266"/>
                  </a:lnTo>
                  <a:lnTo>
                    <a:pt x="1" y="260"/>
                  </a:lnTo>
                  <a:lnTo>
                    <a:pt x="1" y="260"/>
                  </a:lnTo>
                  <a:cubicBezTo>
                    <a:pt x="1" y="264"/>
                    <a:pt x="3" y="267"/>
                    <a:pt x="8" y="267"/>
                  </a:cubicBezTo>
                  <a:cubicBezTo>
                    <a:pt x="9" y="267"/>
                    <a:pt x="10" y="267"/>
                    <a:pt x="11" y="266"/>
                  </a:cubicBezTo>
                  <a:lnTo>
                    <a:pt x="11" y="266"/>
                  </a:lnTo>
                  <a:lnTo>
                    <a:pt x="223" y="407"/>
                  </a:lnTo>
                  <a:lnTo>
                    <a:pt x="223" y="1"/>
                  </a:lnTo>
                  <a:close/>
                </a:path>
              </a:pathLst>
            </a:custGeom>
            <a:solidFill>
              <a:srgbClr val="BA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4"/>
            <p:cNvSpPr/>
            <p:nvPr/>
          </p:nvSpPr>
          <p:spPr>
            <a:xfrm>
              <a:off x="1763650" y="4827100"/>
              <a:ext cx="13900" cy="14825"/>
            </a:xfrm>
            <a:custGeom>
              <a:avLst/>
              <a:gdLst/>
              <a:ahLst/>
              <a:cxnLst/>
              <a:rect l="l" t="t" r="r" b="b"/>
              <a:pathLst>
                <a:path w="556" h="593" extrusionOk="0">
                  <a:moveTo>
                    <a:pt x="555" y="1"/>
                  </a:moveTo>
                  <a:lnTo>
                    <a:pt x="1" y="333"/>
                  </a:lnTo>
                  <a:cubicBezTo>
                    <a:pt x="186" y="481"/>
                    <a:pt x="223" y="592"/>
                    <a:pt x="223" y="592"/>
                  </a:cubicBezTo>
                  <a:lnTo>
                    <a:pt x="555" y="592"/>
                  </a:lnTo>
                  <a:lnTo>
                    <a:pt x="555" y="1"/>
                  </a:lnTo>
                  <a:close/>
                </a:path>
              </a:pathLst>
            </a:custGeom>
            <a:solidFill>
              <a:srgbClr val="BA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4"/>
            <p:cNvSpPr/>
            <p:nvPr/>
          </p:nvSpPr>
          <p:spPr>
            <a:xfrm>
              <a:off x="1679550" y="4826175"/>
              <a:ext cx="13900" cy="14825"/>
            </a:xfrm>
            <a:custGeom>
              <a:avLst/>
              <a:gdLst/>
              <a:ahLst/>
              <a:cxnLst/>
              <a:rect l="l" t="t" r="r" b="b"/>
              <a:pathLst>
                <a:path w="556" h="593" extrusionOk="0">
                  <a:moveTo>
                    <a:pt x="1" y="1"/>
                  </a:moveTo>
                  <a:lnTo>
                    <a:pt x="1" y="592"/>
                  </a:lnTo>
                  <a:lnTo>
                    <a:pt x="333" y="592"/>
                  </a:lnTo>
                  <a:cubicBezTo>
                    <a:pt x="333" y="592"/>
                    <a:pt x="407" y="444"/>
                    <a:pt x="555" y="333"/>
                  </a:cubicBezTo>
                  <a:lnTo>
                    <a:pt x="1" y="1"/>
                  </a:lnTo>
                  <a:close/>
                </a:path>
              </a:pathLst>
            </a:custGeom>
            <a:solidFill>
              <a:srgbClr val="BA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4"/>
            <p:cNvSpPr/>
            <p:nvPr/>
          </p:nvSpPr>
          <p:spPr>
            <a:xfrm>
              <a:off x="1616700" y="5017500"/>
              <a:ext cx="312425" cy="182100"/>
            </a:xfrm>
            <a:custGeom>
              <a:avLst/>
              <a:gdLst/>
              <a:ahLst/>
              <a:cxnLst/>
              <a:rect l="l" t="t" r="r" b="b"/>
              <a:pathLst>
                <a:path w="12497" h="7284" extrusionOk="0">
                  <a:moveTo>
                    <a:pt x="4622" y="1"/>
                  </a:moveTo>
                  <a:lnTo>
                    <a:pt x="1" y="2736"/>
                  </a:lnTo>
                  <a:lnTo>
                    <a:pt x="7875" y="7284"/>
                  </a:lnTo>
                  <a:lnTo>
                    <a:pt x="12497" y="4548"/>
                  </a:lnTo>
                  <a:lnTo>
                    <a:pt x="462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4"/>
            <p:cNvSpPr/>
            <p:nvPr/>
          </p:nvSpPr>
          <p:spPr>
            <a:xfrm>
              <a:off x="1649050" y="5052625"/>
              <a:ext cx="30525" cy="61025"/>
            </a:xfrm>
            <a:custGeom>
              <a:avLst/>
              <a:gdLst/>
              <a:ahLst/>
              <a:cxnLst/>
              <a:rect l="l" t="t" r="r" b="b"/>
              <a:pathLst>
                <a:path w="1221" h="2441" extrusionOk="0">
                  <a:moveTo>
                    <a:pt x="555" y="0"/>
                  </a:moveTo>
                  <a:lnTo>
                    <a:pt x="0" y="2071"/>
                  </a:lnTo>
                  <a:lnTo>
                    <a:pt x="666" y="2441"/>
                  </a:lnTo>
                  <a:lnTo>
                    <a:pt x="1221" y="370"/>
                  </a:lnTo>
                  <a:lnTo>
                    <a:pt x="555" y="0"/>
                  </a:ln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4"/>
            <p:cNvSpPr/>
            <p:nvPr/>
          </p:nvSpPr>
          <p:spPr>
            <a:xfrm>
              <a:off x="1665675" y="5054475"/>
              <a:ext cx="37000" cy="59175"/>
            </a:xfrm>
            <a:custGeom>
              <a:avLst/>
              <a:gdLst/>
              <a:ahLst/>
              <a:cxnLst/>
              <a:rect l="l" t="t" r="r" b="b"/>
              <a:pathLst>
                <a:path w="1480" h="2367" extrusionOk="0">
                  <a:moveTo>
                    <a:pt x="1480" y="0"/>
                  </a:moveTo>
                  <a:lnTo>
                    <a:pt x="556" y="296"/>
                  </a:lnTo>
                  <a:lnTo>
                    <a:pt x="1" y="2367"/>
                  </a:lnTo>
                  <a:lnTo>
                    <a:pt x="445" y="2108"/>
                  </a:lnTo>
                  <a:lnTo>
                    <a:pt x="1480" y="0"/>
                  </a:lnTo>
                  <a:close/>
                </a:path>
              </a:pathLst>
            </a:cu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4"/>
            <p:cNvSpPr/>
            <p:nvPr/>
          </p:nvSpPr>
          <p:spPr>
            <a:xfrm>
              <a:off x="1863475" y="5097925"/>
              <a:ext cx="39775" cy="32350"/>
            </a:xfrm>
            <a:custGeom>
              <a:avLst/>
              <a:gdLst/>
              <a:ahLst/>
              <a:cxnLst/>
              <a:rect l="l" t="t" r="r" b="b"/>
              <a:pathLst>
                <a:path w="1591" h="1294" extrusionOk="0">
                  <a:moveTo>
                    <a:pt x="1" y="0"/>
                  </a:moveTo>
                  <a:lnTo>
                    <a:pt x="962" y="924"/>
                  </a:lnTo>
                  <a:lnTo>
                    <a:pt x="1590" y="1294"/>
                  </a:lnTo>
                  <a:lnTo>
                    <a:pt x="1590" y="1294"/>
                  </a:lnTo>
                  <a:lnTo>
                    <a:pt x="629" y="370"/>
                  </a:lnTo>
                  <a:lnTo>
                    <a:pt x="1" y="0"/>
                  </a:ln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4"/>
            <p:cNvSpPr/>
            <p:nvPr/>
          </p:nvSpPr>
          <p:spPr>
            <a:xfrm>
              <a:off x="1879200" y="5086825"/>
              <a:ext cx="36075" cy="43450"/>
            </a:xfrm>
            <a:custGeom>
              <a:avLst/>
              <a:gdLst/>
              <a:ahLst/>
              <a:cxnLst/>
              <a:rect l="l" t="t" r="r" b="b"/>
              <a:pathLst>
                <a:path w="1443" h="1738" extrusionOk="0">
                  <a:moveTo>
                    <a:pt x="887" y="0"/>
                  </a:moveTo>
                  <a:lnTo>
                    <a:pt x="0" y="814"/>
                  </a:lnTo>
                  <a:lnTo>
                    <a:pt x="961" y="1738"/>
                  </a:lnTo>
                  <a:lnTo>
                    <a:pt x="1442" y="1442"/>
                  </a:lnTo>
                  <a:lnTo>
                    <a:pt x="887" y="0"/>
                  </a:lnTo>
                  <a:close/>
                </a:path>
              </a:pathLst>
            </a:cu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4"/>
            <p:cNvSpPr/>
            <p:nvPr/>
          </p:nvSpPr>
          <p:spPr>
            <a:xfrm>
              <a:off x="1782150" y="5128425"/>
              <a:ext cx="30525" cy="61950"/>
            </a:xfrm>
            <a:custGeom>
              <a:avLst/>
              <a:gdLst/>
              <a:ahLst/>
              <a:cxnLst/>
              <a:rect l="l" t="t" r="r" b="b"/>
              <a:pathLst>
                <a:path w="1221" h="2478" extrusionOk="0">
                  <a:moveTo>
                    <a:pt x="555" y="0"/>
                  </a:moveTo>
                  <a:lnTo>
                    <a:pt x="0" y="2107"/>
                  </a:lnTo>
                  <a:lnTo>
                    <a:pt x="666" y="2477"/>
                  </a:lnTo>
                  <a:lnTo>
                    <a:pt x="1220" y="370"/>
                  </a:lnTo>
                  <a:lnTo>
                    <a:pt x="555" y="0"/>
                  </a:lnTo>
                  <a:close/>
                </a:path>
              </a:pathLst>
            </a:custGeom>
            <a:solidFill>
              <a:srgbClr val="616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4"/>
            <p:cNvSpPr/>
            <p:nvPr/>
          </p:nvSpPr>
          <p:spPr>
            <a:xfrm>
              <a:off x="1798775" y="5132100"/>
              <a:ext cx="37000" cy="58275"/>
            </a:xfrm>
            <a:custGeom>
              <a:avLst/>
              <a:gdLst/>
              <a:ahLst/>
              <a:cxnLst/>
              <a:rect l="l" t="t" r="r" b="b"/>
              <a:pathLst>
                <a:path w="1480" h="2331" extrusionOk="0">
                  <a:moveTo>
                    <a:pt x="1480" y="1"/>
                  </a:moveTo>
                  <a:lnTo>
                    <a:pt x="555" y="223"/>
                  </a:lnTo>
                  <a:lnTo>
                    <a:pt x="1" y="2330"/>
                  </a:lnTo>
                  <a:lnTo>
                    <a:pt x="444" y="2071"/>
                  </a:lnTo>
                  <a:lnTo>
                    <a:pt x="1480" y="1"/>
                  </a:lnTo>
                  <a:close/>
                </a:path>
              </a:pathLst>
            </a:cu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4"/>
            <p:cNvSpPr/>
            <p:nvPr/>
          </p:nvSpPr>
          <p:spPr>
            <a:xfrm>
              <a:off x="1773825" y="5005775"/>
              <a:ext cx="129425" cy="145775"/>
            </a:xfrm>
            <a:custGeom>
              <a:avLst/>
              <a:gdLst/>
              <a:ahLst/>
              <a:cxnLst/>
              <a:rect l="l" t="t" r="r" b="b"/>
              <a:pathLst>
                <a:path w="5177" h="5831" extrusionOk="0">
                  <a:moveTo>
                    <a:pt x="3159" y="0"/>
                  </a:moveTo>
                  <a:cubicBezTo>
                    <a:pt x="2619" y="0"/>
                    <a:pt x="1924" y="383"/>
                    <a:pt x="1294" y="1098"/>
                  </a:cubicBezTo>
                  <a:cubicBezTo>
                    <a:pt x="333" y="2244"/>
                    <a:pt x="1" y="3797"/>
                    <a:pt x="518" y="4610"/>
                  </a:cubicBezTo>
                  <a:cubicBezTo>
                    <a:pt x="629" y="4721"/>
                    <a:pt x="703" y="4832"/>
                    <a:pt x="851" y="4906"/>
                  </a:cubicBezTo>
                  <a:lnTo>
                    <a:pt x="2401" y="5787"/>
                  </a:lnTo>
                  <a:lnTo>
                    <a:pt x="2401" y="5787"/>
                  </a:lnTo>
                  <a:cubicBezTo>
                    <a:pt x="2291" y="5716"/>
                    <a:pt x="2205" y="5625"/>
                    <a:pt x="2145" y="5535"/>
                  </a:cubicBezTo>
                  <a:cubicBezTo>
                    <a:pt x="1627" y="4721"/>
                    <a:pt x="1960" y="3168"/>
                    <a:pt x="2921" y="2022"/>
                  </a:cubicBezTo>
                  <a:cubicBezTo>
                    <a:pt x="3522" y="1307"/>
                    <a:pt x="4189" y="924"/>
                    <a:pt x="4734" y="924"/>
                  </a:cubicBezTo>
                  <a:cubicBezTo>
                    <a:pt x="4893" y="924"/>
                    <a:pt x="5042" y="957"/>
                    <a:pt x="5176" y="1024"/>
                  </a:cubicBezTo>
                  <a:lnTo>
                    <a:pt x="3587" y="100"/>
                  </a:lnTo>
                  <a:cubicBezTo>
                    <a:pt x="3461" y="33"/>
                    <a:pt x="3317" y="0"/>
                    <a:pt x="3159" y="0"/>
                  </a:cubicBezTo>
                  <a:close/>
                  <a:moveTo>
                    <a:pt x="2401" y="5787"/>
                  </a:moveTo>
                  <a:cubicBezTo>
                    <a:pt x="2425" y="5802"/>
                    <a:pt x="2451" y="5817"/>
                    <a:pt x="2478" y="5830"/>
                  </a:cubicBezTo>
                  <a:lnTo>
                    <a:pt x="2401" y="5787"/>
                  </a:lnTo>
                  <a:close/>
                </a:path>
              </a:pathLst>
            </a:custGeom>
            <a:solidFill>
              <a:srgbClr val="45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4"/>
            <p:cNvSpPr/>
            <p:nvPr/>
          </p:nvSpPr>
          <p:spPr>
            <a:xfrm>
              <a:off x="1632425" y="4923500"/>
              <a:ext cx="129400" cy="146700"/>
            </a:xfrm>
            <a:custGeom>
              <a:avLst/>
              <a:gdLst/>
              <a:ahLst/>
              <a:cxnLst/>
              <a:rect l="l" t="t" r="r" b="b"/>
              <a:pathLst>
                <a:path w="5176" h="5868" extrusionOk="0">
                  <a:moveTo>
                    <a:pt x="3121" y="1"/>
                  </a:moveTo>
                  <a:cubicBezTo>
                    <a:pt x="2584" y="1"/>
                    <a:pt x="1895" y="384"/>
                    <a:pt x="1294" y="1099"/>
                  </a:cubicBezTo>
                  <a:cubicBezTo>
                    <a:pt x="296" y="2245"/>
                    <a:pt x="0" y="3798"/>
                    <a:pt x="481" y="4611"/>
                  </a:cubicBezTo>
                  <a:cubicBezTo>
                    <a:pt x="592" y="4759"/>
                    <a:pt x="665" y="4833"/>
                    <a:pt x="813" y="4944"/>
                  </a:cubicBezTo>
                  <a:lnTo>
                    <a:pt x="2440" y="5868"/>
                  </a:lnTo>
                  <a:cubicBezTo>
                    <a:pt x="2292" y="5757"/>
                    <a:pt x="2218" y="5683"/>
                    <a:pt x="2107" y="5535"/>
                  </a:cubicBezTo>
                  <a:cubicBezTo>
                    <a:pt x="1590" y="4759"/>
                    <a:pt x="1959" y="3169"/>
                    <a:pt x="2884" y="2023"/>
                  </a:cubicBezTo>
                  <a:cubicBezTo>
                    <a:pt x="3513" y="1308"/>
                    <a:pt x="4164" y="925"/>
                    <a:pt x="4718" y="925"/>
                  </a:cubicBezTo>
                  <a:cubicBezTo>
                    <a:pt x="4880" y="925"/>
                    <a:pt x="5034" y="958"/>
                    <a:pt x="5176" y="1025"/>
                  </a:cubicBezTo>
                  <a:lnTo>
                    <a:pt x="3549" y="100"/>
                  </a:lnTo>
                  <a:cubicBezTo>
                    <a:pt x="3424" y="33"/>
                    <a:pt x="3279" y="1"/>
                    <a:pt x="3121" y="1"/>
                  </a:cubicBezTo>
                  <a:close/>
                </a:path>
              </a:pathLst>
            </a:custGeom>
            <a:solidFill>
              <a:srgbClr val="45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4"/>
            <p:cNvSpPr/>
            <p:nvPr/>
          </p:nvSpPr>
          <p:spPr>
            <a:xfrm>
              <a:off x="1672150" y="4946900"/>
              <a:ext cx="191350" cy="181550"/>
            </a:xfrm>
            <a:custGeom>
              <a:avLst/>
              <a:gdLst/>
              <a:ahLst/>
              <a:cxnLst/>
              <a:rect l="l" t="t" r="r" b="b"/>
              <a:pathLst>
                <a:path w="7654" h="7262" extrusionOk="0">
                  <a:moveTo>
                    <a:pt x="3121" y="0"/>
                  </a:moveTo>
                  <a:cubicBezTo>
                    <a:pt x="2574" y="0"/>
                    <a:pt x="1903" y="368"/>
                    <a:pt x="1295" y="1087"/>
                  </a:cubicBezTo>
                  <a:cubicBezTo>
                    <a:pt x="370" y="2233"/>
                    <a:pt x="1" y="3823"/>
                    <a:pt x="518" y="4599"/>
                  </a:cubicBezTo>
                  <a:cubicBezTo>
                    <a:pt x="629" y="4747"/>
                    <a:pt x="703" y="4821"/>
                    <a:pt x="851" y="4932"/>
                  </a:cubicBezTo>
                  <a:lnTo>
                    <a:pt x="4858" y="7227"/>
                  </a:lnTo>
                  <a:lnTo>
                    <a:pt x="4858" y="7227"/>
                  </a:lnTo>
                  <a:cubicBezTo>
                    <a:pt x="4748" y="7155"/>
                    <a:pt x="4680" y="7060"/>
                    <a:pt x="4585" y="6965"/>
                  </a:cubicBezTo>
                  <a:cubicBezTo>
                    <a:pt x="4068" y="6152"/>
                    <a:pt x="4400" y="4599"/>
                    <a:pt x="5361" y="3453"/>
                  </a:cubicBezTo>
                  <a:cubicBezTo>
                    <a:pt x="5991" y="2738"/>
                    <a:pt x="6642" y="2355"/>
                    <a:pt x="7195" y="2355"/>
                  </a:cubicBezTo>
                  <a:cubicBezTo>
                    <a:pt x="7358" y="2355"/>
                    <a:pt x="7511" y="2388"/>
                    <a:pt x="7654" y="2455"/>
                  </a:cubicBezTo>
                  <a:lnTo>
                    <a:pt x="6027" y="1531"/>
                  </a:lnTo>
                  <a:lnTo>
                    <a:pt x="3624" y="126"/>
                  </a:lnTo>
                  <a:cubicBezTo>
                    <a:pt x="3475" y="42"/>
                    <a:pt x="3305" y="0"/>
                    <a:pt x="3121" y="0"/>
                  </a:cubicBezTo>
                  <a:close/>
                  <a:moveTo>
                    <a:pt x="4858" y="7227"/>
                  </a:moveTo>
                  <a:cubicBezTo>
                    <a:pt x="4877" y="7239"/>
                    <a:pt x="4896" y="7250"/>
                    <a:pt x="4918" y="7261"/>
                  </a:cubicBezTo>
                  <a:lnTo>
                    <a:pt x="4858" y="7227"/>
                  </a:lnTo>
                  <a:close/>
                </a:path>
              </a:pathLst>
            </a:custGeom>
            <a:solidFill>
              <a:srgbClr val="FF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4"/>
            <p:cNvSpPr/>
            <p:nvPr/>
          </p:nvSpPr>
          <p:spPr>
            <a:xfrm>
              <a:off x="1815425" y="5029750"/>
              <a:ext cx="110925" cy="125275"/>
            </a:xfrm>
            <a:custGeom>
              <a:avLst/>
              <a:gdLst/>
              <a:ahLst/>
              <a:cxnLst/>
              <a:rect l="l" t="t" r="r" b="b"/>
              <a:pathLst>
                <a:path w="4437" h="5011" extrusionOk="0">
                  <a:moveTo>
                    <a:pt x="3118" y="0"/>
                  </a:moveTo>
                  <a:cubicBezTo>
                    <a:pt x="2555" y="0"/>
                    <a:pt x="1868" y="375"/>
                    <a:pt x="1294" y="1063"/>
                  </a:cubicBezTo>
                  <a:cubicBezTo>
                    <a:pt x="333" y="2209"/>
                    <a:pt x="0" y="3762"/>
                    <a:pt x="518" y="4576"/>
                  </a:cubicBezTo>
                  <a:cubicBezTo>
                    <a:pt x="714" y="4870"/>
                    <a:pt x="1006" y="5010"/>
                    <a:pt x="1344" y="5010"/>
                  </a:cubicBezTo>
                  <a:cubicBezTo>
                    <a:pt x="1896" y="5010"/>
                    <a:pt x="2569" y="4635"/>
                    <a:pt x="3143" y="3947"/>
                  </a:cubicBezTo>
                  <a:cubicBezTo>
                    <a:pt x="4141" y="2801"/>
                    <a:pt x="4437" y="1248"/>
                    <a:pt x="3956" y="435"/>
                  </a:cubicBezTo>
                  <a:cubicBezTo>
                    <a:pt x="3760" y="140"/>
                    <a:pt x="3462" y="0"/>
                    <a:pt x="3118" y="0"/>
                  </a:cubicBezTo>
                  <a:close/>
                </a:path>
              </a:pathLst>
            </a:custGeom>
            <a:solidFill>
              <a:srgbClr val="0D0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4"/>
            <p:cNvSpPr/>
            <p:nvPr/>
          </p:nvSpPr>
          <p:spPr>
            <a:xfrm>
              <a:off x="1840375" y="5048925"/>
              <a:ext cx="74900" cy="94750"/>
            </a:xfrm>
            <a:custGeom>
              <a:avLst/>
              <a:gdLst/>
              <a:ahLst/>
              <a:cxnLst/>
              <a:rect l="l" t="t" r="r" b="b"/>
              <a:pathLst>
                <a:path w="2996" h="3790" extrusionOk="0">
                  <a:moveTo>
                    <a:pt x="2330" y="1"/>
                  </a:moveTo>
                  <a:lnTo>
                    <a:pt x="2330" y="1"/>
                  </a:lnTo>
                  <a:cubicBezTo>
                    <a:pt x="2773" y="629"/>
                    <a:pt x="2477" y="1849"/>
                    <a:pt x="1738" y="2736"/>
                  </a:cubicBezTo>
                  <a:cubicBezTo>
                    <a:pt x="1277" y="3255"/>
                    <a:pt x="750" y="3549"/>
                    <a:pt x="329" y="3549"/>
                  </a:cubicBezTo>
                  <a:cubicBezTo>
                    <a:pt x="209" y="3549"/>
                    <a:pt x="99" y="3525"/>
                    <a:pt x="0" y="3476"/>
                  </a:cubicBezTo>
                  <a:lnTo>
                    <a:pt x="0" y="3476"/>
                  </a:lnTo>
                  <a:cubicBezTo>
                    <a:pt x="154" y="3686"/>
                    <a:pt x="377" y="3790"/>
                    <a:pt x="631" y="3790"/>
                  </a:cubicBezTo>
                  <a:cubicBezTo>
                    <a:pt x="1047" y="3790"/>
                    <a:pt x="1546" y="3510"/>
                    <a:pt x="1960" y="2958"/>
                  </a:cubicBezTo>
                  <a:cubicBezTo>
                    <a:pt x="2699" y="2071"/>
                    <a:pt x="2995" y="888"/>
                    <a:pt x="2588" y="259"/>
                  </a:cubicBezTo>
                  <a:cubicBezTo>
                    <a:pt x="2514" y="185"/>
                    <a:pt x="2440" y="111"/>
                    <a:pt x="2330" y="1"/>
                  </a:cubicBezTo>
                  <a:close/>
                </a:path>
              </a:pathLst>
            </a:custGeom>
            <a:solidFill>
              <a:srgbClr val="45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4"/>
            <p:cNvSpPr/>
            <p:nvPr/>
          </p:nvSpPr>
          <p:spPr>
            <a:xfrm>
              <a:off x="1829275" y="5047000"/>
              <a:ext cx="80450" cy="90775"/>
            </a:xfrm>
            <a:custGeom>
              <a:avLst/>
              <a:gdLst/>
              <a:ahLst/>
              <a:cxnLst/>
              <a:rect l="l" t="t" r="r" b="b"/>
              <a:pathLst>
                <a:path w="3218" h="3631" extrusionOk="0">
                  <a:moveTo>
                    <a:pt x="2426" y="0"/>
                  </a:moveTo>
                  <a:cubicBezTo>
                    <a:pt x="2009" y="0"/>
                    <a:pt x="1490" y="278"/>
                    <a:pt x="1036" y="817"/>
                  </a:cubicBezTo>
                  <a:cubicBezTo>
                    <a:pt x="297" y="1704"/>
                    <a:pt x="1" y="2887"/>
                    <a:pt x="444" y="3516"/>
                  </a:cubicBezTo>
                  <a:lnTo>
                    <a:pt x="444" y="3553"/>
                  </a:lnTo>
                  <a:cubicBezTo>
                    <a:pt x="548" y="3604"/>
                    <a:pt x="665" y="3630"/>
                    <a:pt x="792" y="3630"/>
                  </a:cubicBezTo>
                  <a:cubicBezTo>
                    <a:pt x="1209" y="3630"/>
                    <a:pt x="1728" y="3352"/>
                    <a:pt x="2182" y="2813"/>
                  </a:cubicBezTo>
                  <a:cubicBezTo>
                    <a:pt x="2921" y="1926"/>
                    <a:pt x="3217" y="743"/>
                    <a:pt x="2774" y="78"/>
                  </a:cubicBezTo>
                  <a:cubicBezTo>
                    <a:pt x="2670" y="26"/>
                    <a:pt x="2553" y="0"/>
                    <a:pt x="2426" y="0"/>
                  </a:cubicBez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4"/>
            <p:cNvSpPr/>
            <p:nvPr/>
          </p:nvSpPr>
          <p:spPr>
            <a:xfrm>
              <a:off x="1664750" y="4901975"/>
              <a:ext cx="34225" cy="55475"/>
            </a:xfrm>
            <a:custGeom>
              <a:avLst/>
              <a:gdLst/>
              <a:ahLst/>
              <a:cxnLst/>
              <a:rect l="l" t="t" r="r" b="b"/>
              <a:pathLst>
                <a:path w="1369" h="2219" extrusionOk="0">
                  <a:moveTo>
                    <a:pt x="1" y="0"/>
                  </a:moveTo>
                  <a:lnTo>
                    <a:pt x="1" y="1405"/>
                  </a:lnTo>
                  <a:lnTo>
                    <a:pt x="1369" y="2218"/>
                  </a:lnTo>
                  <a:lnTo>
                    <a:pt x="1369" y="851"/>
                  </a:lnTo>
                  <a:lnTo>
                    <a:pt x="1" y="0"/>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4"/>
            <p:cNvSpPr/>
            <p:nvPr/>
          </p:nvSpPr>
          <p:spPr>
            <a:xfrm>
              <a:off x="1664750" y="4878850"/>
              <a:ext cx="75825" cy="44400"/>
            </a:xfrm>
            <a:custGeom>
              <a:avLst/>
              <a:gdLst/>
              <a:ahLst/>
              <a:cxnLst/>
              <a:rect l="l" t="t" r="r" b="b"/>
              <a:pathLst>
                <a:path w="3033" h="1776" extrusionOk="0">
                  <a:moveTo>
                    <a:pt x="1591" y="1"/>
                  </a:moveTo>
                  <a:lnTo>
                    <a:pt x="1" y="925"/>
                  </a:lnTo>
                  <a:lnTo>
                    <a:pt x="1369" y="1776"/>
                  </a:lnTo>
                  <a:lnTo>
                    <a:pt x="3033" y="814"/>
                  </a:lnTo>
                  <a:lnTo>
                    <a:pt x="1591" y="1"/>
                  </a:lnTo>
                  <a:close/>
                </a:path>
              </a:pathLst>
            </a:custGeom>
            <a:solidFill>
              <a:srgbClr val="BCB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4"/>
            <p:cNvSpPr/>
            <p:nvPr/>
          </p:nvSpPr>
          <p:spPr>
            <a:xfrm>
              <a:off x="1698950" y="4899200"/>
              <a:ext cx="41625" cy="58250"/>
            </a:xfrm>
            <a:custGeom>
              <a:avLst/>
              <a:gdLst/>
              <a:ahLst/>
              <a:cxnLst/>
              <a:rect l="l" t="t" r="r" b="b"/>
              <a:pathLst>
                <a:path w="1665" h="2330" extrusionOk="0">
                  <a:moveTo>
                    <a:pt x="1665" y="0"/>
                  </a:moveTo>
                  <a:lnTo>
                    <a:pt x="1" y="962"/>
                  </a:lnTo>
                  <a:lnTo>
                    <a:pt x="1" y="2329"/>
                  </a:lnTo>
                  <a:lnTo>
                    <a:pt x="1665" y="1368"/>
                  </a:lnTo>
                  <a:lnTo>
                    <a:pt x="1665" y="0"/>
                  </a:lnTo>
                  <a:close/>
                </a:path>
              </a:pathLst>
            </a:custGeom>
            <a:solidFill>
              <a:srgbClr val="8082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4"/>
            <p:cNvSpPr/>
            <p:nvPr/>
          </p:nvSpPr>
          <p:spPr>
            <a:xfrm>
              <a:off x="1715600" y="4923800"/>
              <a:ext cx="27750" cy="23475"/>
            </a:xfrm>
            <a:custGeom>
              <a:avLst/>
              <a:gdLst/>
              <a:ahLst/>
              <a:cxnLst/>
              <a:rect l="l" t="t" r="r" b="b"/>
              <a:pathLst>
                <a:path w="1110" h="939" extrusionOk="0">
                  <a:moveTo>
                    <a:pt x="314" y="1"/>
                  </a:moveTo>
                  <a:cubicBezTo>
                    <a:pt x="257" y="1"/>
                    <a:pt x="194" y="42"/>
                    <a:pt x="111" y="125"/>
                  </a:cubicBezTo>
                  <a:cubicBezTo>
                    <a:pt x="37" y="236"/>
                    <a:pt x="0" y="384"/>
                    <a:pt x="37" y="495"/>
                  </a:cubicBezTo>
                  <a:cubicBezTo>
                    <a:pt x="37" y="495"/>
                    <a:pt x="37" y="532"/>
                    <a:pt x="74" y="532"/>
                  </a:cubicBezTo>
                  <a:lnTo>
                    <a:pt x="781" y="921"/>
                  </a:lnTo>
                  <a:lnTo>
                    <a:pt x="781" y="921"/>
                  </a:lnTo>
                  <a:cubicBezTo>
                    <a:pt x="778" y="916"/>
                    <a:pt x="777" y="910"/>
                    <a:pt x="777" y="902"/>
                  </a:cubicBezTo>
                  <a:cubicBezTo>
                    <a:pt x="740" y="791"/>
                    <a:pt x="777" y="680"/>
                    <a:pt x="851" y="532"/>
                  </a:cubicBezTo>
                  <a:cubicBezTo>
                    <a:pt x="934" y="449"/>
                    <a:pt x="996" y="407"/>
                    <a:pt x="1053" y="407"/>
                  </a:cubicBezTo>
                  <a:cubicBezTo>
                    <a:pt x="1073" y="407"/>
                    <a:pt x="1091" y="412"/>
                    <a:pt x="1109" y="421"/>
                  </a:cubicBezTo>
                  <a:lnTo>
                    <a:pt x="370" y="15"/>
                  </a:lnTo>
                  <a:cubicBezTo>
                    <a:pt x="352" y="5"/>
                    <a:pt x="333" y="1"/>
                    <a:pt x="314" y="1"/>
                  </a:cubicBezTo>
                  <a:close/>
                  <a:moveTo>
                    <a:pt x="781" y="921"/>
                  </a:moveTo>
                  <a:cubicBezTo>
                    <a:pt x="791" y="939"/>
                    <a:pt x="814" y="939"/>
                    <a:pt x="814" y="939"/>
                  </a:cubicBezTo>
                  <a:lnTo>
                    <a:pt x="781" y="921"/>
                  </a:lnTo>
                  <a:close/>
                </a:path>
              </a:pathLst>
            </a:custGeom>
            <a:solidFill>
              <a:srgbClr val="16A8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4"/>
            <p:cNvSpPr/>
            <p:nvPr/>
          </p:nvSpPr>
          <p:spPr>
            <a:xfrm>
              <a:off x="1734075" y="4934200"/>
              <a:ext cx="11125" cy="13175"/>
            </a:xfrm>
            <a:custGeom>
              <a:avLst/>
              <a:gdLst/>
              <a:ahLst/>
              <a:cxnLst/>
              <a:rect l="l" t="t" r="r" b="b"/>
              <a:pathLst>
                <a:path w="445" h="527" extrusionOk="0">
                  <a:moveTo>
                    <a:pt x="299" y="0"/>
                  </a:moveTo>
                  <a:cubicBezTo>
                    <a:pt x="241" y="0"/>
                    <a:pt x="171" y="37"/>
                    <a:pt x="112" y="116"/>
                  </a:cubicBezTo>
                  <a:cubicBezTo>
                    <a:pt x="38" y="264"/>
                    <a:pt x="1" y="375"/>
                    <a:pt x="38" y="486"/>
                  </a:cubicBezTo>
                  <a:cubicBezTo>
                    <a:pt x="52" y="514"/>
                    <a:pt x="82" y="526"/>
                    <a:pt x="118" y="526"/>
                  </a:cubicBezTo>
                  <a:cubicBezTo>
                    <a:pt x="177" y="526"/>
                    <a:pt x="251" y="495"/>
                    <a:pt x="297" y="449"/>
                  </a:cubicBezTo>
                  <a:cubicBezTo>
                    <a:pt x="407" y="301"/>
                    <a:pt x="444" y="153"/>
                    <a:pt x="407" y="79"/>
                  </a:cubicBezTo>
                  <a:cubicBezTo>
                    <a:pt x="390" y="28"/>
                    <a:pt x="349" y="0"/>
                    <a:pt x="299" y="0"/>
                  </a:cubicBezTo>
                  <a:close/>
                </a:path>
              </a:pathLst>
            </a:custGeom>
            <a:solidFill>
              <a:srgbClr val="9174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4"/>
            <p:cNvSpPr/>
            <p:nvPr/>
          </p:nvSpPr>
          <p:spPr>
            <a:xfrm>
              <a:off x="1729450" y="4936175"/>
              <a:ext cx="69350" cy="45075"/>
            </a:xfrm>
            <a:custGeom>
              <a:avLst/>
              <a:gdLst/>
              <a:ahLst/>
              <a:cxnLst/>
              <a:rect l="l" t="t" r="r" b="b"/>
              <a:pathLst>
                <a:path w="2774" h="1803" extrusionOk="0">
                  <a:moveTo>
                    <a:pt x="38" y="0"/>
                  </a:moveTo>
                  <a:lnTo>
                    <a:pt x="38" y="998"/>
                  </a:lnTo>
                  <a:lnTo>
                    <a:pt x="1" y="998"/>
                  </a:lnTo>
                  <a:cubicBezTo>
                    <a:pt x="1" y="1183"/>
                    <a:pt x="112" y="1405"/>
                    <a:pt x="408" y="1553"/>
                  </a:cubicBezTo>
                  <a:cubicBezTo>
                    <a:pt x="685" y="1719"/>
                    <a:pt x="1027" y="1802"/>
                    <a:pt x="1369" y="1802"/>
                  </a:cubicBezTo>
                  <a:cubicBezTo>
                    <a:pt x="1711" y="1802"/>
                    <a:pt x="2053" y="1719"/>
                    <a:pt x="2330" y="1553"/>
                  </a:cubicBezTo>
                  <a:cubicBezTo>
                    <a:pt x="2626" y="1405"/>
                    <a:pt x="2774" y="1183"/>
                    <a:pt x="2774" y="998"/>
                  </a:cubicBezTo>
                  <a:lnTo>
                    <a:pt x="2774" y="0"/>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4"/>
            <p:cNvSpPr/>
            <p:nvPr/>
          </p:nvSpPr>
          <p:spPr>
            <a:xfrm>
              <a:off x="1725775" y="4916075"/>
              <a:ext cx="75800" cy="39300"/>
            </a:xfrm>
            <a:custGeom>
              <a:avLst/>
              <a:gdLst/>
              <a:ahLst/>
              <a:cxnLst/>
              <a:rect l="l" t="t" r="r" b="b"/>
              <a:pathLst>
                <a:path w="3032" h="1572" extrusionOk="0">
                  <a:moveTo>
                    <a:pt x="1516" y="0"/>
                  </a:moveTo>
                  <a:cubicBezTo>
                    <a:pt x="1174" y="0"/>
                    <a:pt x="832" y="83"/>
                    <a:pt x="555" y="250"/>
                  </a:cubicBezTo>
                  <a:cubicBezTo>
                    <a:pt x="0" y="545"/>
                    <a:pt x="0" y="1063"/>
                    <a:pt x="555" y="1322"/>
                  </a:cubicBezTo>
                  <a:cubicBezTo>
                    <a:pt x="832" y="1488"/>
                    <a:pt x="1174" y="1571"/>
                    <a:pt x="1516" y="1571"/>
                  </a:cubicBezTo>
                  <a:cubicBezTo>
                    <a:pt x="1858" y="1571"/>
                    <a:pt x="2200" y="1488"/>
                    <a:pt x="2477" y="1322"/>
                  </a:cubicBezTo>
                  <a:cubicBezTo>
                    <a:pt x="3032" y="1063"/>
                    <a:pt x="3032" y="545"/>
                    <a:pt x="2477" y="250"/>
                  </a:cubicBezTo>
                  <a:cubicBezTo>
                    <a:pt x="2200" y="83"/>
                    <a:pt x="1858" y="0"/>
                    <a:pt x="1516" y="0"/>
                  </a:cubicBezTo>
                  <a:close/>
                </a:path>
              </a:pathLst>
            </a:custGeom>
            <a:solidFill>
              <a:srgbClr val="7878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4"/>
            <p:cNvSpPr/>
            <p:nvPr/>
          </p:nvSpPr>
          <p:spPr>
            <a:xfrm>
              <a:off x="1734075" y="4920000"/>
              <a:ext cx="61025" cy="31450"/>
            </a:xfrm>
            <a:custGeom>
              <a:avLst/>
              <a:gdLst/>
              <a:ahLst/>
              <a:cxnLst/>
              <a:rect l="l" t="t" r="r" b="b"/>
              <a:pathLst>
                <a:path w="2441" h="1258" extrusionOk="0">
                  <a:moveTo>
                    <a:pt x="1184" y="0"/>
                  </a:moveTo>
                  <a:cubicBezTo>
                    <a:pt x="897" y="0"/>
                    <a:pt x="611" y="56"/>
                    <a:pt x="407" y="167"/>
                  </a:cubicBezTo>
                  <a:cubicBezTo>
                    <a:pt x="1" y="388"/>
                    <a:pt x="1" y="832"/>
                    <a:pt x="407" y="1091"/>
                  </a:cubicBezTo>
                  <a:cubicBezTo>
                    <a:pt x="611" y="1202"/>
                    <a:pt x="897" y="1257"/>
                    <a:pt x="1184" y="1257"/>
                  </a:cubicBezTo>
                  <a:cubicBezTo>
                    <a:pt x="1470" y="1257"/>
                    <a:pt x="1757" y="1202"/>
                    <a:pt x="1960" y="1091"/>
                  </a:cubicBezTo>
                  <a:cubicBezTo>
                    <a:pt x="2441" y="869"/>
                    <a:pt x="2441" y="462"/>
                    <a:pt x="1960" y="167"/>
                  </a:cubicBezTo>
                  <a:cubicBezTo>
                    <a:pt x="1757" y="56"/>
                    <a:pt x="1470" y="0"/>
                    <a:pt x="11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4"/>
            <p:cNvSpPr/>
            <p:nvPr/>
          </p:nvSpPr>
          <p:spPr>
            <a:xfrm>
              <a:off x="1735925" y="4924150"/>
              <a:ext cx="27750" cy="12050"/>
            </a:xfrm>
            <a:custGeom>
              <a:avLst/>
              <a:gdLst/>
              <a:ahLst/>
              <a:cxnLst/>
              <a:rect l="l" t="t" r="r" b="b"/>
              <a:pathLst>
                <a:path w="1110" h="482" extrusionOk="0">
                  <a:moveTo>
                    <a:pt x="333" y="1"/>
                  </a:moveTo>
                  <a:cubicBezTo>
                    <a:pt x="112" y="148"/>
                    <a:pt x="1" y="333"/>
                    <a:pt x="1" y="481"/>
                  </a:cubicBezTo>
                  <a:lnTo>
                    <a:pt x="1110" y="481"/>
                  </a:lnTo>
                  <a:cubicBezTo>
                    <a:pt x="703" y="222"/>
                    <a:pt x="333" y="1"/>
                    <a:pt x="333" y="1"/>
                  </a:cubicBez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4"/>
            <p:cNvSpPr/>
            <p:nvPr/>
          </p:nvSpPr>
          <p:spPr>
            <a:xfrm>
              <a:off x="1732225" y="4919300"/>
              <a:ext cx="62875" cy="33525"/>
            </a:xfrm>
            <a:custGeom>
              <a:avLst/>
              <a:gdLst/>
              <a:ahLst/>
              <a:cxnLst/>
              <a:rect l="l" t="t" r="r" b="b"/>
              <a:pathLst>
                <a:path w="2515" h="1341" extrusionOk="0">
                  <a:moveTo>
                    <a:pt x="1281" y="0"/>
                  </a:moveTo>
                  <a:cubicBezTo>
                    <a:pt x="990" y="0"/>
                    <a:pt x="703" y="65"/>
                    <a:pt x="481" y="195"/>
                  </a:cubicBezTo>
                  <a:cubicBezTo>
                    <a:pt x="1" y="490"/>
                    <a:pt x="1" y="897"/>
                    <a:pt x="481" y="1119"/>
                  </a:cubicBezTo>
                  <a:cubicBezTo>
                    <a:pt x="75" y="897"/>
                    <a:pt x="75" y="490"/>
                    <a:pt x="481" y="231"/>
                  </a:cubicBezTo>
                  <a:cubicBezTo>
                    <a:pt x="685" y="121"/>
                    <a:pt x="962" y="65"/>
                    <a:pt x="1244" y="65"/>
                  </a:cubicBezTo>
                  <a:cubicBezTo>
                    <a:pt x="1526" y="65"/>
                    <a:pt x="1812" y="121"/>
                    <a:pt x="2034" y="231"/>
                  </a:cubicBezTo>
                  <a:cubicBezTo>
                    <a:pt x="2478" y="490"/>
                    <a:pt x="2478" y="897"/>
                    <a:pt x="2034" y="1119"/>
                  </a:cubicBezTo>
                  <a:cubicBezTo>
                    <a:pt x="1831" y="1230"/>
                    <a:pt x="1554" y="1285"/>
                    <a:pt x="1272" y="1285"/>
                  </a:cubicBezTo>
                  <a:cubicBezTo>
                    <a:pt x="990" y="1285"/>
                    <a:pt x="703" y="1230"/>
                    <a:pt x="481" y="1119"/>
                  </a:cubicBezTo>
                  <a:lnTo>
                    <a:pt x="481" y="1119"/>
                  </a:lnTo>
                  <a:cubicBezTo>
                    <a:pt x="703" y="1267"/>
                    <a:pt x="990" y="1341"/>
                    <a:pt x="1281" y="1341"/>
                  </a:cubicBezTo>
                  <a:cubicBezTo>
                    <a:pt x="1572" y="1341"/>
                    <a:pt x="1868" y="1267"/>
                    <a:pt x="2108" y="1119"/>
                  </a:cubicBezTo>
                  <a:cubicBezTo>
                    <a:pt x="2515" y="897"/>
                    <a:pt x="2515" y="490"/>
                    <a:pt x="2108" y="195"/>
                  </a:cubicBezTo>
                  <a:cubicBezTo>
                    <a:pt x="1868" y="65"/>
                    <a:pt x="1572" y="0"/>
                    <a:pt x="1281" y="0"/>
                  </a:cubicBez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4"/>
            <p:cNvSpPr/>
            <p:nvPr/>
          </p:nvSpPr>
          <p:spPr>
            <a:xfrm>
              <a:off x="1762725" y="4934325"/>
              <a:ext cx="3725" cy="2800"/>
            </a:xfrm>
            <a:custGeom>
              <a:avLst/>
              <a:gdLst/>
              <a:ahLst/>
              <a:cxnLst/>
              <a:rect l="l" t="t" r="r" b="b"/>
              <a:pathLst>
                <a:path w="149" h="112" extrusionOk="0">
                  <a:moveTo>
                    <a:pt x="38" y="0"/>
                  </a:moveTo>
                  <a:cubicBezTo>
                    <a:pt x="1" y="0"/>
                    <a:pt x="1" y="74"/>
                    <a:pt x="1" y="74"/>
                  </a:cubicBezTo>
                  <a:cubicBezTo>
                    <a:pt x="38" y="111"/>
                    <a:pt x="38" y="111"/>
                    <a:pt x="75" y="111"/>
                  </a:cubicBezTo>
                  <a:cubicBezTo>
                    <a:pt x="149" y="111"/>
                    <a:pt x="149" y="74"/>
                    <a:pt x="149" y="74"/>
                  </a:cubicBezTo>
                  <a:cubicBezTo>
                    <a:pt x="149" y="74"/>
                    <a:pt x="75" y="0"/>
                    <a:pt x="38" y="0"/>
                  </a:cubicBezTo>
                  <a:close/>
                </a:path>
              </a:pathLst>
            </a:custGeom>
            <a:solidFill>
              <a:srgbClr val="40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4"/>
            <p:cNvSpPr/>
            <p:nvPr/>
          </p:nvSpPr>
          <p:spPr>
            <a:xfrm>
              <a:off x="1762725" y="4936175"/>
              <a:ext cx="1875" cy="950"/>
            </a:xfrm>
            <a:custGeom>
              <a:avLst/>
              <a:gdLst/>
              <a:ahLst/>
              <a:cxnLst/>
              <a:rect l="l" t="t" r="r" b="b"/>
              <a:pathLst>
                <a:path w="75" h="38" extrusionOk="0">
                  <a:moveTo>
                    <a:pt x="1" y="0"/>
                  </a:moveTo>
                  <a:cubicBezTo>
                    <a:pt x="1" y="0"/>
                    <a:pt x="38" y="37"/>
                    <a:pt x="1" y="0"/>
                  </a:cubicBezTo>
                  <a:lnTo>
                    <a:pt x="75" y="0"/>
                  </a:lnTo>
                  <a:lnTo>
                    <a:pt x="1" y="0"/>
                  </a:lnTo>
                  <a:close/>
                </a:path>
              </a:pathLst>
            </a:custGeom>
            <a:solidFill>
              <a:srgbClr val="24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4"/>
            <p:cNvSpPr/>
            <p:nvPr/>
          </p:nvSpPr>
          <p:spPr>
            <a:xfrm>
              <a:off x="1744250" y="4924150"/>
              <a:ext cx="3725" cy="2800"/>
            </a:xfrm>
            <a:custGeom>
              <a:avLst/>
              <a:gdLst/>
              <a:ahLst/>
              <a:cxnLst/>
              <a:rect l="l" t="t" r="r" b="b"/>
              <a:pathLst>
                <a:path w="149" h="112" extrusionOk="0">
                  <a:moveTo>
                    <a:pt x="37" y="1"/>
                  </a:moveTo>
                  <a:lnTo>
                    <a:pt x="0" y="37"/>
                  </a:lnTo>
                  <a:lnTo>
                    <a:pt x="148" y="111"/>
                  </a:lnTo>
                  <a:lnTo>
                    <a:pt x="37" y="1"/>
                  </a:lnTo>
                  <a:close/>
                </a:path>
              </a:pathLst>
            </a:custGeom>
            <a:solidFill>
              <a:srgbClr val="2E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4"/>
            <p:cNvSpPr/>
            <p:nvPr/>
          </p:nvSpPr>
          <p:spPr>
            <a:xfrm>
              <a:off x="1753500" y="4922300"/>
              <a:ext cx="950" cy="950"/>
            </a:xfrm>
            <a:custGeom>
              <a:avLst/>
              <a:gdLst/>
              <a:ahLst/>
              <a:cxnLst/>
              <a:rect l="l" t="t" r="r" b="b"/>
              <a:pathLst>
                <a:path w="38" h="38" extrusionOk="0">
                  <a:moveTo>
                    <a:pt x="0" y="1"/>
                  </a:moveTo>
                  <a:lnTo>
                    <a:pt x="37" y="38"/>
                  </a:lnTo>
                  <a:lnTo>
                    <a:pt x="37" y="38"/>
                  </a:lnTo>
                  <a:close/>
                </a:path>
              </a:pathLst>
            </a:custGeom>
            <a:solidFill>
              <a:srgbClr val="2E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4"/>
            <p:cNvSpPr/>
            <p:nvPr/>
          </p:nvSpPr>
          <p:spPr>
            <a:xfrm>
              <a:off x="1772900" y="4922300"/>
              <a:ext cx="2800" cy="950"/>
            </a:xfrm>
            <a:custGeom>
              <a:avLst/>
              <a:gdLst/>
              <a:ahLst/>
              <a:cxnLst/>
              <a:rect l="l" t="t" r="r" b="b"/>
              <a:pathLst>
                <a:path w="112" h="38" extrusionOk="0">
                  <a:moveTo>
                    <a:pt x="38" y="1"/>
                  </a:moveTo>
                  <a:lnTo>
                    <a:pt x="1" y="38"/>
                  </a:lnTo>
                  <a:lnTo>
                    <a:pt x="111" y="1"/>
                  </a:lnTo>
                  <a:close/>
                </a:path>
              </a:pathLst>
            </a:custGeom>
            <a:solidFill>
              <a:srgbClr val="2E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4"/>
            <p:cNvSpPr/>
            <p:nvPr/>
          </p:nvSpPr>
          <p:spPr>
            <a:xfrm>
              <a:off x="1785850" y="4929700"/>
              <a:ext cx="3725" cy="1875"/>
            </a:xfrm>
            <a:custGeom>
              <a:avLst/>
              <a:gdLst/>
              <a:ahLst/>
              <a:cxnLst/>
              <a:rect l="l" t="t" r="r" b="b"/>
              <a:pathLst>
                <a:path w="149" h="75" extrusionOk="0">
                  <a:moveTo>
                    <a:pt x="0" y="74"/>
                  </a:moveTo>
                  <a:lnTo>
                    <a:pt x="0" y="74"/>
                  </a:lnTo>
                  <a:lnTo>
                    <a:pt x="148" y="0"/>
                  </a:lnTo>
                  <a:lnTo>
                    <a:pt x="148" y="0"/>
                  </a:lnTo>
                  <a:close/>
                </a:path>
              </a:pathLst>
            </a:custGeom>
            <a:solidFill>
              <a:srgbClr val="2E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4"/>
            <p:cNvSpPr/>
            <p:nvPr/>
          </p:nvSpPr>
          <p:spPr>
            <a:xfrm>
              <a:off x="1785850" y="4940775"/>
              <a:ext cx="3725" cy="950"/>
            </a:xfrm>
            <a:custGeom>
              <a:avLst/>
              <a:gdLst/>
              <a:ahLst/>
              <a:cxnLst/>
              <a:rect l="l" t="t" r="r" b="b"/>
              <a:pathLst>
                <a:path w="149" h="38" extrusionOk="0">
                  <a:moveTo>
                    <a:pt x="0" y="1"/>
                  </a:moveTo>
                  <a:lnTo>
                    <a:pt x="148" y="38"/>
                  </a:lnTo>
                  <a:lnTo>
                    <a:pt x="148" y="38"/>
                  </a:lnTo>
                  <a:close/>
                </a:path>
              </a:pathLst>
            </a:custGeom>
            <a:solidFill>
              <a:srgbClr val="2E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4"/>
            <p:cNvSpPr/>
            <p:nvPr/>
          </p:nvSpPr>
          <p:spPr>
            <a:xfrm>
              <a:off x="1771975" y="4948175"/>
              <a:ext cx="1875" cy="2800"/>
            </a:xfrm>
            <a:custGeom>
              <a:avLst/>
              <a:gdLst/>
              <a:ahLst/>
              <a:cxnLst/>
              <a:rect l="l" t="t" r="r" b="b"/>
              <a:pathLst>
                <a:path w="75" h="112" extrusionOk="0">
                  <a:moveTo>
                    <a:pt x="1" y="1"/>
                  </a:moveTo>
                  <a:lnTo>
                    <a:pt x="38" y="112"/>
                  </a:lnTo>
                  <a:lnTo>
                    <a:pt x="75" y="112"/>
                  </a:lnTo>
                  <a:lnTo>
                    <a:pt x="38" y="1"/>
                  </a:lnTo>
                  <a:close/>
                </a:path>
              </a:pathLst>
            </a:custGeom>
            <a:solidFill>
              <a:srgbClr val="2E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4"/>
            <p:cNvSpPr/>
            <p:nvPr/>
          </p:nvSpPr>
          <p:spPr>
            <a:xfrm>
              <a:off x="1753500" y="4948175"/>
              <a:ext cx="1875" cy="2800"/>
            </a:xfrm>
            <a:custGeom>
              <a:avLst/>
              <a:gdLst/>
              <a:ahLst/>
              <a:cxnLst/>
              <a:rect l="l" t="t" r="r" b="b"/>
              <a:pathLst>
                <a:path w="75" h="112" extrusionOk="0">
                  <a:moveTo>
                    <a:pt x="37" y="1"/>
                  </a:moveTo>
                  <a:lnTo>
                    <a:pt x="0" y="112"/>
                  </a:lnTo>
                  <a:lnTo>
                    <a:pt x="74" y="1"/>
                  </a:lnTo>
                  <a:close/>
                </a:path>
              </a:pathLst>
            </a:custGeom>
            <a:solidFill>
              <a:srgbClr val="2E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4"/>
            <p:cNvSpPr/>
            <p:nvPr/>
          </p:nvSpPr>
          <p:spPr>
            <a:xfrm>
              <a:off x="1738700" y="4940775"/>
              <a:ext cx="4650" cy="950"/>
            </a:xfrm>
            <a:custGeom>
              <a:avLst/>
              <a:gdLst/>
              <a:ahLst/>
              <a:cxnLst/>
              <a:rect l="l" t="t" r="r" b="b"/>
              <a:pathLst>
                <a:path w="186" h="38" extrusionOk="0">
                  <a:moveTo>
                    <a:pt x="112" y="1"/>
                  </a:moveTo>
                  <a:lnTo>
                    <a:pt x="1" y="38"/>
                  </a:lnTo>
                  <a:lnTo>
                    <a:pt x="38" y="38"/>
                  </a:lnTo>
                  <a:lnTo>
                    <a:pt x="185" y="1"/>
                  </a:lnTo>
                  <a:close/>
                </a:path>
              </a:pathLst>
            </a:custGeom>
            <a:solidFill>
              <a:srgbClr val="2E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4"/>
            <p:cNvSpPr/>
            <p:nvPr/>
          </p:nvSpPr>
          <p:spPr>
            <a:xfrm>
              <a:off x="1738700" y="4929700"/>
              <a:ext cx="2800" cy="1875"/>
            </a:xfrm>
            <a:custGeom>
              <a:avLst/>
              <a:gdLst/>
              <a:ahLst/>
              <a:cxnLst/>
              <a:rect l="l" t="t" r="r" b="b"/>
              <a:pathLst>
                <a:path w="112" h="75" extrusionOk="0">
                  <a:moveTo>
                    <a:pt x="1" y="0"/>
                  </a:moveTo>
                  <a:lnTo>
                    <a:pt x="112" y="74"/>
                  </a:lnTo>
                  <a:lnTo>
                    <a:pt x="112" y="74"/>
                  </a:lnTo>
                  <a:close/>
                </a:path>
              </a:pathLst>
            </a:custGeom>
            <a:solidFill>
              <a:srgbClr val="2E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4"/>
            <p:cNvSpPr/>
            <p:nvPr/>
          </p:nvSpPr>
          <p:spPr>
            <a:xfrm>
              <a:off x="1744250" y="4945400"/>
              <a:ext cx="3725" cy="1875"/>
            </a:xfrm>
            <a:custGeom>
              <a:avLst/>
              <a:gdLst/>
              <a:ahLst/>
              <a:cxnLst/>
              <a:rect l="l" t="t" r="r" b="b"/>
              <a:pathLst>
                <a:path w="149" h="75" extrusionOk="0">
                  <a:moveTo>
                    <a:pt x="74" y="1"/>
                  </a:moveTo>
                  <a:lnTo>
                    <a:pt x="0" y="38"/>
                  </a:lnTo>
                  <a:lnTo>
                    <a:pt x="37" y="75"/>
                  </a:lnTo>
                  <a:lnTo>
                    <a:pt x="148" y="38"/>
                  </a:lnTo>
                  <a:lnTo>
                    <a:pt x="74" y="1"/>
                  </a:lnTo>
                  <a:close/>
                </a:path>
              </a:pathLst>
            </a:custGeom>
            <a:solidFill>
              <a:srgbClr val="2E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4"/>
            <p:cNvSpPr/>
            <p:nvPr/>
          </p:nvSpPr>
          <p:spPr>
            <a:xfrm>
              <a:off x="1780300" y="4945400"/>
              <a:ext cx="2800" cy="1875"/>
            </a:xfrm>
            <a:custGeom>
              <a:avLst/>
              <a:gdLst/>
              <a:ahLst/>
              <a:cxnLst/>
              <a:rect l="l" t="t" r="r" b="b"/>
              <a:pathLst>
                <a:path w="112" h="75" extrusionOk="0">
                  <a:moveTo>
                    <a:pt x="37" y="1"/>
                  </a:moveTo>
                  <a:lnTo>
                    <a:pt x="0" y="38"/>
                  </a:lnTo>
                  <a:lnTo>
                    <a:pt x="74" y="75"/>
                  </a:lnTo>
                  <a:lnTo>
                    <a:pt x="111" y="75"/>
                  </a:lnTo>
                  <a:lnTo>
                    <a:pt x="37" y="1"/>
                  </a:lnTo>
                  <a:close/>
                </a:path>
              </a:pathLst>
            </a:custGeom>
            <a:solidFill>
              <a:srgbClr val="2E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4"/>
            <p:cNvSpPr/>
            <p:nvPr/>
          </p:nvSpPr>
          <p:spPr>
            <a:xfrm>
              <a:off x="1780300" y="4924150"/>
              <a:ext cx="2800" cy="2800"/>
            </a:xfrm>
            <a:custGeom>
              <a:avLst/>
              <a:gdLst/>
              <a:ahLst/>
              <a:cxnLst/>
              <a:rect l="l" t="t" r="r" b="b"/>
              <a:pathLst>
                <a:path w="112" h="112" extrusionOk="0">
                  <a:moveTo>
                    <a:pt x="74" y="1"/>
                  </a:moveTo>
                  <a:lnTo>
                    <a:pt x="0" y="111"/>
                  </a:lnTo>
                  <a:lnTo>
                    <a:pt x="37" y="111"/>
                  </a:lnTo>
                  <a:lnTo>
                    <a:pt x="111" y="37"/>
                  </a:lnTo>
                  <a:lnTo>
                    <a:pt x="74" y="1"/>
                  </a:lnTo>
                  <a:close/>
                </a:path>
              </a:pathLst>
            </a:custGeom>
            <a:solidFill>
              <a:srgbClr val="2E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4"/>
            <p:cNvSpPr/>
            <p:nvPr/>
          </p:nvSpPr>
          <p:spPr>
            <a:xfrm>
              <a:off x="1610225" y="4848825"/>
              <a:ext cx="239425" cy="153925"/>
            </a:xfrm>
            <a:custGeom>
              <a:avLst/>
              <a:gdLst/>
              <a:ahLst/>
              <a:cxnLst/>
              <a:rect l="l" t="t" r="r" b="b"/>
              <a:pathLst>
                <a:path w="9577" h="6157" extrusionOk="0">
                  <a:moveTo>
                    <a:pt x="3864" y="0"/>
                  </a:moveTo>
                  <a:cubicBezTo>
                    <a:pt x="3772" y="0"/>
                    <a:pt x="3679" y="19"/>
                    <a:pt x="3587" y="56"/>
                  </a:cubicBezTo>
                  <a:cubicBezTo>
                    <a:pt x="3402" y="167"/>
                    <a:pt x="3328" y="352"/>
                    <a:pt x="3328" y="536"/>
                  </a:cubicBezTo>
                  <a:lnTo>
                    <a:pt x="3328" y="1461"/>
                  </a:lnTo>
                  <a:lnTo>
                    <a:pt x="3735" y="1202"/>
                  </a:lnTo>
                  <a:lnTo>
                    <a:pt x="3735" y="573"/>
                  </a:lnTo>
                  <a:cubicBezTo>
                    <a:pt x="3735" y="536"/>
                    <a:pt x="3772" y="463"/>
                    <a:pt x="3772" y="463"/>
                  </a:cubicBezTo>
                  <a:cubicBezTo>
                    <a:pt x="3772" y="463"/>
                    <a:pt x="3788" y="446"/>
                    <a:pt x="3821" y="446"/>
                  </a:cubicBezTo>
                  <a:cubicBezTo>
                    <a:pt x="3837" y="446"/>
                    <a:pt x="3858" y="450"/>
                    <a:pt x="3883" y="463"/>
                  </a:cubicBezTo>
                  <a:lnTo>
                    <a:pt x="8763" y="3309"/>
                  </a:lnTo>
                  <a:cubicBezTo>
                    <a:pt x="8948" y="3383"/>
                    <a:pt x="9059" y="3568"/>
                    <a:pt x="9059" y="3753"/>
                  </a:cubicBezTo>
                  <a:cubicBezTo>
                    <a:pt x="9059" y="3938"/>
                    <a:pt x="8948" y="4123"/>
                    <a:pt x="8763" y="4234"/>
                  </a:cubicBezTo>
                  <a:lnTo>
                    <a:pt x="7728" y="4825"/>
                  </a:lnTo>
                  <a:cubicBezTo>
                    <a:pt x="7413" y="4991"/>
                    <a:pt x="7090" y="5075"/>
                    <a:pt x="6766" y="5075"/>
                  </a:cubicBezTo>
                  <a:cubicBezTo>
                    <a:pt x="6443" y="5075"/>
                    <a:pt x="6119" y="4991"/>
                    <a:pt x="5805" y="4825"/>
                  </a:cubicBezTo>
                  <a:lnTo>
                    <a:pt x="814" y="1941"/>
                  </a:lnTo>
                  <a:cubicBezTo>
                    <a:pt x="722" y="1904"/>
                    <a:pt x="629" y="1886"/>
                    <a:pt x="537" y="1886"/>
                  </a:cubicBezTo>
                  <a:cubicBezTo>
                    <a:pt x="444" y="1886"/>
                    <a:pt x="352" y="1904"/>
                    <a:pt x="260" y="1941"/>
                  </a:cubicBezTo>
                  <a:cubicBezTo>
                    <a:pt x="75" y="2052"/>
                    <a:pt x="1" y="2237"/>
                    <a:pt x="1" y="2422"/>
                  </a:cubicBezTo>
                  <a:lnTo>
                    <a:pt x="1" y="5010"/>
                  </a:lnTo>
                  <a:cubicBezTo>
                    <a:pt x="1" y="5380"/>
                    <a:pt x="186" y="5712"/>
                    <a:pt x="481" y="5823"/>
                  </a:cubicBezTo>
                  <a:lnTo>
                    <a:pt x="1036" y="6156"/>
                  </a:lnTo>
                  <a:lnTo>
                    <a:pt x="1147" y="5712"/>
                  </a:lnTo>
                  <a:lnTo>
                    <a:pt x="666" y="5417"/>
                  </a:lnTo>
                  <a:cubicBezTo>
                    <a:pt x="518" y="5343"/>
                    <a:pt x="407" y="5158"/>
                    <a:pt x="407" y="4973"/>
                  </a:cubicBezTo>
                  <a:lnTo>
                    <a:pt x="407" y="2385"/>
                  </a:lnTo>
                  <a:cubicBezTo>
                    <a:pt x="407" y="2311"/>
                    <a:pt x="444" y="2274"/>
                    <a:pt x="444" y="2274"/>
                  </a:cubicBezTo>
                  <a:cubicBezTo>
                    <a:pt x="444" y="2274"/>
                    <a:pt x="477" y="2258"/>
                    <a:pt x="510" y="2258"/>
                  </a:cubicBezTo>
                  <a:cubicBezTo>
                    <a:pt x="527" y="2258"/>
                    <a:pt x="543" y="2262"/>
                    <a:pt x="555" y="2274"/>
                  </a:cubicBezTo>
                  <a:lnTo>
                    <a:pt x="5546" y="5158"/>
                  </a:lnTo>
                  <a:cubicBezTo>
                    <a:pt x="5898" y="5361"/>
                    <a:pt x="6304" y="5463"/>
                    <a:pt x="6706" y="5463"/>
                  </a:cubicBezTo>
                  <a:cubicBezTo>
                    <a:pt x="7108" y="5463"/>
                    <a:pt x="7506" y="5361"/>
                    <a:pt x="7838" y="5158"/>
                  </a:cubicBezTo>
                  <a:lnTo>
                    <a:pt x="8911" y="4529"/>
                  </a:lnTo>
                  <a:cubicBezTo>
                    <a:pt x="9243" y="4344"/>
                    <a:pt x="9354" y="4049"/>
                    <a:pt x="9428" y="3716"/>
                  </a:cubicBezTo>
                  <a:cubicBezTo>
                    <a:pt x="9576" y="3383"/>
                    <a:pt x="9391" y="3050"/>
                    <a:pt x="9059" y="2866"/>
                  </a:cubicBezTo>
                  <a:lnTo>
                    <a:pt x="4141" y="56"/>
                  </a:lnTo>
                  <a:cubicBezTo>
                    <a:pt x="4049" y="19"/>
                    <a:pt x="3957" y="0"/>
                    <a:pt x="3864" y="0"/>
                  </a:cubicBezTo>
                  <a:close/>
                </a:path>
              </a:pathLst>
            </a:custGeom>
            <a:solidFill>
              <a:srgbClr val="BCB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4"/>
            <p:cNvSpPr/>
            <p:nvPr/>
          </p:nvSpPr>
          <p:spPr>
            <a:xfrm>
              <a:off x="1674925" y="4877025"/>
              <a:ext cx="175650" cy="108375"/>
            </a:xfrm>
            <a:custGeom>
              <a:avLst/>
              <a:gdLst/>
              <a:ahLst/>
              <a:cxnLst/>
              <a:rect l="l" t="t" r="r" b="b"/>
              <a:pathLst>
                <a:path w="7026" h="4335" extrusionOk="0">
                  <a:moveTo>
                    <a:pt x="3365" y="0"/>
                  </a:moveTo>
                  <a:cubicBezTo>
                    <a:pt x="3254" y="37"/>
                    <a:pt x="3217" y="185"/>
                    <a:pt x="3217" y="259"/>
                  </a:cubicBezTo>
                  <a:cubicBezTo>
                    <a:pt x="3217" y="333"/>
                    <a:pt x="3217" y="370"/>
                    <a:pt x="3291" y="370"/>
                  </a:cubicBezTo>
                  <a:lnTo>
                    <a:pt x="6286" y="2107"/>
                  </a:lnTo>
                  <a:cubicBezTo>
                    <a:pt x="6471" y="2218"/>
                    <a:pt x="6544" y="2403"/>
                    <a:pt x="6544" y="2588"/>
                  </a:cubicBezTo>
                  <a:cubicBezTo>
                    <a:pt x="6544" y="2773"/>
                    <a:pt x="6471" y="2958"/>
                    <a:pt x="6286" y="3032"/>
                  </a:cubicBezTo>
                  <a:lnTo>
                    <a:pt x="5214" y="3660"/>
                  </a:lnTo>
                  <a:cubicBezTo>
                    <a:pt x="4918" y="3808"/>
                    <a:pt x="4594" y="3882"/>
                    <a:pt x="4271" y="3882"/>
                  </a:cubicBezTo>
                  <a:cubicBezTo>
                    <a:pt x="3947" y="3882"/>
                    <a:pt x="3624" y="3808"/>
                    <a:pt x="3328" y="3660"/>
                  </a:cubicBezTo>
                  <a:lnTo>
                    <a:pt x="222" y="1849"/>
                  </a:lnTo>
                  <a:lnTo>
                    <a:pt x="149" y="1849"/>
                  </a:lnTo>
                  <a:cubicBezTo>
                    <a:pt x="38" y="1886"/>
                    <a:pt x="1" y="2033"/>
                    <a:pt x="1" y="2107"/>
                  </a:cubicBezTo>
                  <a:cubicBezTo>
                    <a:pt x="1" y="2181"/>
                    <a:pt x="1" y="2218"/>
                    <a:pt x="38" y="2218"/>
                  </a:cubicBezTo>
                  <a:lnTo>
                    <a:pt x="3143" y="4030"/>
                  </a:lnTo>
                  <a:cubicBezTo>
                    <a:pt x="3494" y="4233"/>
                    <a:pt x="3901" y="4335"/>
                    <a:pt x="4303" y="4335"/>
                  </a:cubicBezTo>
                  <a:cubicBezTo>
                    <a:pt x="4705" y="4335"/>
                    <a:pt x="5103" y="4233"/>
                    <a:pt x="5435" y="4030"/>
                  </a:cubicBezTo>
                  <a:lnTo>
                    <a:pt x="6508" y="3401"/>
                  </a:lnTo>
                  <a:cubicBezTo>
                    <a:pt x="6840" y="3216"/>
                    <a:pt x="6988" y="2921"/>
                    <a:pt x="7025" y="2588"/>
                  </a:cubicBezTo>
                  <a:cubicBezTo>
                    <a:pt x="6988" y="2255"/>
                    <a:pt x="6803" y="1922"/>
                    <a:pt x="6471" y="1738"/>
                  </a:cubicBezTo>
                  <a:lnTo>
                    <a:pt x="3476" y="0"/>
                  </a:lnTo>
                  <a:close/>
                </a:path>
              </a:pathLst>
            </a:custGeom>
            <a:solidFill>
              <a:srgbClr val="1212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4"/>
            <p:cNvSpPr/>
            <p:nvPr/>
          </p:nvSpPr>
          <p:spPr>
            <a:xfrm>
              <a:off x="1615775" y="5011025"/>
              <a:ext cx="240325" cy="189500"/>
            </a:xfrm>
            <a:custGeom>
              <a:avLst/>
              <a:gdLst/>
              <a:ahLst/>
              <a:cxnLst/>
              <a:rect l="l" t="t" r="r" b="b"/>
              <a:pathLst>
                <a:path w="9613" h="7580" extrusionOk="0">
                  <a:moveTo>
                    <a:pt x="925" y="1"/>
                  </a:moveTo>
                  <a:lnTo>
                    <a:pt x="703" y="149"/>
                  </a:lnTo>
                  <a:cubicBezTo>
                    <a:pt x="296" y="370"/>
                    <a:pt x="1" y="814"/>
                    <a:pt x="1" y="1332"/>
                  </a:cubicBezTo>
                  <a:cubicBezTo>
                    <a:pt x="1" y="1849"/>
                    <a:pt x="296" y="2256"/>
                    <a:pt x="703" y="2552"/>
                  </a:cubicBezTo>
                  <a:lnTo>
                    <a:pt x="9428" y="7580"/>
                  </a:lnTo>
                  <a:lnTo>
                    <a:pt x="9613" y="7284"/>
                  </a:lnTo>
                  <a:lnTo>
                    <a:pt x="851" y="2256"/>
                  </a:lnTo>
                  <a:cubicBezTo>
                    <a:pt x="518" y="2071"/>
                    <a:pt x="333" y="1738"/>
                    <a:pt x="333" y="1332"/>
                  </a:cubicBezTo>
                  <a:cubicBezTo>
                    <a:pt x="333" y="962"/>
                    <a:pt x="518" y="629"/>
                    <a:pt x="851" y="444"/>
                  </a:cubicBezTo>
                  <a:lnTo>
                    <a:pt x="925" y="407"/>
                  </a:lnTo>
                  <a:lnTo>
                    <a:pt x="925" y="1"/>
                  </a:lnTo>
                  <a:close/>
                </a:path>
              </a:pathLst>
            </a:cu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4"/>
            <p:cNvSpPr/>
            <p:nvPr/>
          </p:nvSpPr>
          <p:spPr>
            <a:xfrm>
              <a:off x="1849625" y="5192750"/>
              <a:ext cx="23125" cy="17950"/>
            </a:xfrm>
            <a:custGeom>
              <a:avLst/>
              <a:gdLst/>
              <a:ahLst/>
              <a:cxnLst/>
              <a:rect l="l" t="t" r="r" b="b"/>
              <a:pathLst>
                <a:path w="925" h="718" extrusionOk="0">
                  <a:moveTo>
                    <a:pt x="186" y="0"/>
                  </a:moveTo>
                  <a:cubicBezTo>
                    <a:pt x="148" y="0"/>
                    <a:pt x="101" y="35"/>
                    <a:pt x="74" y="89"/>
                  </a:cubicBezTo>
                  <a:cubicBezTo>
                    <a:pt x="37" y="163"/>
                    <a:pt x="0" y="274"/>
                    <a:pt x="37" y="311"/>
                  </a:cubicBezTo>
                  <a:lnTo>
                    <a:pt x="732" y="713"/>
                  </a:lnTo>
                  <a:lnTo>
                    <a:pt x="732" y="713"/>
                  </a:lnTo>
                  <a:cubicBezTo>
                    <a:pt x="671" y="672"/>
                    <a:pt x="741" y="567"/>
                    <a:pt x="777" y="496"/>
                  </a:cubicBezTo>
                  <a:cubicBezTo>
                    <a:pt x="804" y="441"/>
                    <a:pt x="831" y="407"/>
                    <a:pt x="872" y="407"/>
                  </a:cubicBezTo>
                  <a:cubicBezTo>
                    <a:pt x="887" y="407"/>
                    <a:pt x="905" y="412"/>
                    <a:pt x="924" y="422"/>
                  </a:cubicBezTo>
                  <a:lnTo>
                    <a:pt x="222" y="15"/>
                  </a:lnTo>
                  <a:cubicBezTo>
                    <a:pt x="212" y="5"/>
                    <a:pt x="199" y="0"/>
                    <a:pt x="186" y="0"/>
                  </a:cubicBezTo>
                  <a:close/>
                  <a:moveTo>
                    <a:pt x="732" y="713"/>
                  </a:moveTo>
                  <a:cubicBezTo>
                    <a:pt x="734" y="715"/>
                    <a:pt x="737" y="716"/>
                    <a:pt x="740" y="717"/>
                  </a:cubicBezTo>
                  <a:lnTo>
                    <a:pt x="732" y="713"/>
                  </a:lnTo>
                  <a:close/>
                </a:path>
              </a:pathLst>
            </a:custGeom>
            <a:solidFill>
              <a:srgbClr val="FF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4"/>
            <p:cNvSpPr/>
            <p:nvPr/>
          </p:nvSpPr>
          <p:spPr>
            <a:xfrm>
              <a:off x="1866250" y="5203025"/>
              <a:ext cx="8350" cy="8275"/>
            </a:xfrm>
            <a:custGeom>
              <a:avLst/>
              <a:gdLst/>
              <a:ahLst/>
              <a:cxnLst/>
              <a:rect l="l" t="t" r="r" b="b"/>
              <a:pathLst>
                <a:path w="334" h="331" extrusionOk="0">
                  <a:moveTo>
                    <a:pt x="271" y="1"/>
                  </a:moveTo>
                  <a:cubicBezTo>
                    <a:pt x="231" y="1"/>
                    <a:pt x="171" y="55"/>
                    <a:pt x="112" y="85"/>
                  </a:cubicBezTo>
                  <a:cubicBezTo>
                    <a:pt x="75" y="159"/>
                    <a:pt x="1" y="269"/>
                    <a:pt x="75" y="306"/>
                  </a:cubicBezTo>
                  <a:cubicBezTo>
                    <a:pt x="90" y="322"/>
                    <a:pt x="105" y="331"/>
                    <a:pt x="126" y="331"/>
                  </a:cubicBezTo>
                  <a:cubicBezTo>
                    <a:pt x="155" y="331"/>
                    <a:pt x="194" y="313"/>
                    <a:pt x="259" y="269"/>
                  </a:cubicBezTo>
                  <a:cubicBezTo>
                    <a:pt x="296" y="159"/>
                    <a:pt x="333" y="85"/>
                    <a:pt x="296" y="11"/>
                  </a:cubicBezTo>
                  <a:cubicBezTo>
                    <a:pt x="289" y="4"/>
                    <a:pt x="281" y="1"/>
                    <a:pt x="271" y="1"/>
                  </a:cubicBezTo>
                  <a:close/>
                </a:path>
              </a:pathLst>
            </a:custGeom>
            <a:solidFill>
              <a:srgbClr val="FF9D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4"/>
            <p:cNvSpPr/>
            <p:nvPr/>
          </p:nvSpPr>
          <p:spPr>
            <a:xfrm>
              <a:off x="1868100" y="5204525"/>
              <a:ext cx="4650" cy="6775"/>
            </a:xfrm>
            <a:custGeom>
              <a:avLst/>
              <a:gdLst/>
              <a:ahLst/>
              <a:cxnLst/>
              <a:rect l="l" t="t" r="r" b="b"/>
              <a:pathLst>
                <a:path w="186" h="271" extrusionOk="0">
                  <a:moveTo>
                    <a:pt x="141" y="0"/>
                  </a:moveTo>
                  <a:cubicBezTo>
                    <a:pt x="106" y="0"/>
                    <a:pt x="59" y="18"/>
                    <a:pt x="38" y="62"/>
                  </a:cubicBezTo>
                  <a:cubicBezTo>
                    <a:pt x="1" y="99"/>
                    <a:pt x="1" y="209"/>
                    <a:pt x="1" y="246"/>
                  </a:cubicBezTo>
                  <a:cubicBezTo>
                    <a:pt x="16" y="262"/>
                    <a:pt x="31" y="271"/>
                    <a:pt x="46" y="271"/>
                  </a:cubicBezTo>
                  <a:cubicBezTo>
                    <a:pt x="68" y="271"/>
                    <a:pt x="90" y="253"/>
                    <a:pt x="111" y="209"/>
                  </a:cubicBezTo>
                  <a:cubicBezTo>
                    <a:pt x="185" y="136"/>
                    <a:pt x="185" y="62"/>
                    <a:pt x="185" y="25"/>
                  </a:cubicBezTo>
                  <a:cubicBezTo>
                    <a:pt x="185" y="9"/>
                    <a:pt x="166" y="0"/>
                    <a:pt x="141" y="0"/>
                  </a:cubicBezTo>
                  <a:close/>
                </a:path>
              </a:pathLst>
            </a:custGeom>
            <a:solidFill>
              <a:srgbClr val="BA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Big Shoulders Text"/>
              <a:buNone/>
              <a:defRPr sz="3000" b="1">
                <a:solidFill>
                  <a:schemeClr val="dk1"/>
                </a:solidFill>
                <a:latin typeface="Big Shoulders Text"/>
                <a:ea typeface="Big Shoulders Text"/>
                <a:cs typeface="Big Shoulders Text"/>
                <a:sym typeface="Big Shoulders Text"/>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1pPr>
            <a:lvl2pPr marL="914400" lvl="1" indent="-304800">
              <a:lnSpc>
                <a:spcPct val="100000"/>
              </a:lnSpc>
              <a:spcBef>
                <a:spcPts val="1600"/>
              </a:spcBef>
              <a:spcAft>
                <a:spcPts val="0"/>
              </a:spcAft>
              <a:buClr>
                <a:schemeClr val="dk1"/>
              </a:buClr>
              <a:buSzPts val="1200"/>
              <a:buFont typeface="Cairo"/>
              <a:buChar char="○"/>
              <a:defRPr sz="1200">
                <a:solidFill>
                  <a:schemeClr val="dk1"/>
                </a:solidFill>
                <a:latin typeface="Cairo"/>
                <a:ea typeface="Cairo"/>
                <a:cs typeface="Cairo"/>
                <a:sym typeface="Cairo"/>
              </a:defRPr>
            </a:lvl2pPr>
            <a:lvl3pPr marL="1371600" lvl="2" indent="-304800">
              <a:lnSpc>
                <a:spcPct val="100000"/>
              </a:lnSpc>
              <a:spcBef>
                <a:spcPts val="1600"/>
              </a:spcBef>
              <a:spcAft>
                <a:spcPts val="0"/>
              </a:spcAft>
              <a:buClr>
                <a:schemeClr val="dk1"/>
              </a:buClr>
              <a:buSzPts val="1200"/>
              <a:buFont typeface="Cairo"/>
              <a:buChar char="■"/>
              <a:defRPr sz="1200">
                <a:solidFill>
                  <a:schemeClr val="dk1"/>
                </a:solidFill>
                <a:latin typeface="Cairo"/>
                <a:ea typeface="Cairo"/>
                <a:cs typeface="Cairo"/>
                <a:sym typeface="Cairo"/>
              </a:defRPr>
            </a:lvl3pPr>
            <a:lvl4pPr marL="1828800" lvl="3" indent="-304800">
              <a:lnSpc>
                <a:spcPct val="100000"/>
              </a:lnSpc>
              <a:spcBef>
                <a:spcPts val="1600"/>
              </a:spcBef>
              <a:spcAft>
                <a:spcPts val="0"/>
              </a:spcAft>
              <a:buClr>
                <a:schemeClr val="dk1"/>
              </a:buClr>
              <a:buSzPts val="1200"/>
              <a:buFont typeface="Cairo"/>
              <a:buChar char="●"/>
              <a:defRPr sz="1200">
                <a:solidFill>
                  <a:schemeClr val="dk1"/>
                </a:solidFill>
                <a:latin typeface="Cairo"/>
                <a:ea typeface="Cairo"/>
                <a:cs typeface="Cairo"/>
                <a:sym typeface="Cairo"/>
              </a:defRPr>
            </a:lvl4pPr>
            <a:lvl5pPr marL="2286000" lvl="4" indent="-304800">
              <a:lnSpc>
                <a:spcPct val="100000"/>
              </a:lnSpc>
              <a:spcBef>
                <a:spcPts val="1600"/>
              </a:spcBef>
              <a:spcAft>
                <a:spcPts val="0"/>
              </a:spcAft>
              <a:buClr>
                <a:schemeClr val="dk1"/>
              </a:buClr>
              <a:buSzPts val="1200"/>
              <a:buFont typeface="Cairo"/>
              <a:buChar char="○"/>
              <a:defRPr sz="1200">
                <a:solidFill>
                  <a:schemeClr val="dk1"/>
                </a:solidFill>
                <a:latin typeface="Cairo"/>
                <a:ea typeface="Cairo"/>
                <a:cs typeface="Cairo"/>
                <a:sym typeface="Cairo"/>
              </a:defRPr>
            </a:lvl5pPr>
            <a:lvl6pPr marL="2743200" lvl="5" indent="-304800">
              <a:lnSpc>
                <a:spcPct val="100000"/>
              </a:lnSpc>
              <a:spcBef>
                <a:spcPts val="1600"/>
              </a:spcBef>
              <a:spcAft>
                <a:spcPts val="0"/>
              </a:spcAft>
              <a:buClr>
                <a:schemeClr val="dk1"/>
              </a:buClr>
              <a:buSzPts val="1200"/>
              <a:buFont typeface="Cairo"/>
              <a:buChar char="■"/>
              <a:defRPr sz="1200">
                <a:solidFill>
                  <a:schemeClr val="dk1"/>
                </a:solidFill>
                <a:latin typeface="Cairo"/>
                <a:ea typeface="Cairo"/>
                <a:cs typeface="Cairo"/>
                <a:sym typeface="Cairo"/>
              </a:defRPr>
            </a:lvl6pPr>
            <a:lvl7pPr marL="3200400" lvl="6" indent="-304800">
              <a:lnSpc>
                <a:spcPct val="100000"/>
              </a:lnSpc>
              <a:spcBef>
                <a:spcPts val="1600"/>
              </a:spcBef>
              <a:spcAft>
                <a:spcPts val="0"/>
              </a:spcAft>
              <a:buClr>
                <a:schemeClr val="dk1"/>
              </a:buClr>
              <a:buSzPts val="1200"/>
              <a:buFont typeface="Cairo"/>
              <a:buChar char="●"/>
              <a:defRPr sz="1200">
                <a:solidFill>
                  <a:schemeClr val="dk1"/>
                </a:solidFill>
                <a:latin typeface="Cairo"/>
                <a:ea typeface="Cairo"/>
                <a:cs typeface="Cairo"/>
                <a:sym typeface="Cairo"/>
              </a:defRPr>
            </a:lvl7pPr>
            <a:lvl8pPr marL="3657600" lvl="7" indent="-304800">
              <a:lnSpc>
                <a:spcPct val="100000"/>
              </a:lnSpc>
              <a:spcBef>
                <a:spcPts val="1600"/>
              </a:spcBef>
              <a:spcAft>
                <a:spcPts val="0"/>
              </a:spcAft>
              <a:buClr>
                <a:schemeClr val="dk1"/>
              </a:buClr>
              <a:buSzPts val="1200"/>
              <a:buFont typeface="Cairo"/>
              <a:buChar char="○"/>
              <a:defRPr sz="1200">
                <a:solidFill>
                  <a:schemeClr val="dk1"/>
                </a:solidFill>
                <a:latin typeface="Cairo"/>
                <a:ea typeface="Cairo"/>
                <a:cs typeface="Cairo"/>
                <a:sym typeface="Cairo"/>
              </a:defRPr>
            </a:lvl8pPr>
            <a:lvl9pPr marL="4114800" lvl="8" indent="-304800">
              <a:lnSpc>
                <a:spcPct val="100000"/>
              </a:lnSpc>
              <a:spcBef>
                <a:spcPts val="1600"/>
              </a:spcBef>
              <a:spcAft>
                <a:spcPts val="1600"/>
              </a:spcAft>
              <a:buClr>
                <a:schemeClr val="dk1"/>
              </a:buClr>
              <a:buSzPts val="1200"/>
              <a:buFont typeface="Cairo"/>
              <a:buChar char="■"/>
              <a:defRPr sz="1200">
                <a:solidFill>
                  <a:schemeClr val="dk1"/>
                </a:solidFill>
                <a:latin typeface="Cairo"/>
                <a:ea typeface="Cairo"/>
                <a:cs typeface="Cairo"/>
                <a:sym typeface="Cai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4" r:id="rId4"/>
    <p:sldLayoutId id="2147483655" r:id="rId5"/>
    <p:sldLayoutId id="2147483656" r:id="rId6"/>
    <p:sldLayoutId id="2147483658" r:id="rId7"/>
    <p:sldLayoutId id="2147483659" r:id="rId8"/>
    <p:sldLayoutId id="2147483660" r:id="rId9"/>
    <p:sldLayoutId id="2147483663" r:id="rId10"/>
    <p:sldLayoutId id="2147483670" r:id="rId11"/>
    <p:sldLayoutId id="2147483671" r:id="rId12"/>
    <p:sldLayoutId id="2147483672"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hyperlink" Target="mailto:Warservice90@gmail.com"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58"/>
        <p:cNvGrpSpPr/>
        <p:nvPr/>
      </p:nvGrpSpPr>
      <p:grpSpPr>
        <a:xfrm>
          <a:off x="0" y="0"/>
          <a:ext cx="0" cy="0"/>
          <a:chOff x="0" y="0"/>
          <a:chExt cx="0" cy="0"/>
        </a:xfrm>
      </p:grpSpPr>
      <p:sp>
        <p:nvSpPr>
          <p:cNvPr id="1859" name="Google Shape;1859;p30"/>
          <p:cNvSpPr txBox="1">
            <a:spLocks noGrp="1"/>
          </p:cNvSpPr>
          <p:nvPr>
            <p:ph type="ctrTitle"/>
          </p:nvPr>
        </p:nvSpPr>
        <p:spPr>
          <a:xfrm>
            <a:off x="789425" y="724375"/>
            <a:ext cx="4571700" cy="3112800"/>
          </a:xfrm>
          <a:prstGeom prst="rect">
            <a:avLst/>
          </a:prstGeom>
        </p:spPr>
        <p:txBody>
          <a:bodyPr spcFirstLastPara="1" wrap="square" lIns="91425" tIns="91425" rIns="91425" bIns="91425" anchor="b" anchorCtr="0">
            <a:noAutofit/>
          </a:bodyPr>
          <a:lstStyle/>
          <a:p>
            <a:pPr marL="0" lvl="0" indent="0" rtl="0">
              <a:spcBef>
                <a:spcPts val="0"/>
              </a:spcBef>
              <a:spcAft>
                <a:spcPts val="200"/>
              </a:spcAft>
              <a:buNone/>
            </a:pPr>
            <a:r>
              <a:rPr lang="id-ID" sz="4000" dirty="0"/>
              <a:t>Transformasi Digital Usaha Bengkel Mobil </a:t>
            </a:r>
            <a:br>
              <a:rPr lang="en-US" sz="6500" dirty="0"/>
            </a:br>
            <a:r>
              <a:rPr lang="id-ID" sz="4200" dirty="0">
                <a:solidFill>
                  <a:schemeClr val="accent4"/>
                </a:solidFill>
                <a:highlight>
                  <a:schemeClr val="accent6"/>
                </a:highlight>
              </a:rPr>
              <a:t>War Service</a:t>
            </a:r>
            <a:endParaRPr sz="4200" dirty="0">
              <a:solidFill>
                <a:schemeClr val="accent4"/>
              </a:solidFill>
              <a:highlight>
                <a:schemeClr val="accent6"/>
              </a:highlight>
            </a:endParaRPr>
          </a:p>
        </p:txBody>
      </p:sp>
      <p:sp>
        <p:nvSpPr>
          <p:cNvPr id="1860" name="Google Shape;1860;p30"/>
          <p:cNvSpPr txBox="1">
            <a:spLocks noGrp="1"/>
          </p:cNvSpPr>
          <p:nvPr>
            <p:ph type="subTitle" idx="1"/>
          </p:nvPr>
        </p:nvSpPr>
        <p:spPr>
          <a:xfrm>
            <a:off x="789425" y="3856400"/>
            <a:ext cx="45717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M.HAFIZ FAUZAN(2255201091)</a:t>
            </a:r>
          </a:p>
          <a:p>
            <a:pPr marL="0" lvl="0" indent="0"/>
            <a:r>
              <a:rPr lang="fi-FI" dirty="0"/>
              <a:t>Dosen pembimbing : FEBRINA SARI M.KOM  </a:t>
            </a:r>
          </a:p>
          <a:p>
            <a:pPr marL="0" lvl="0" indent="0"/>
            <a:r>
              <a:rPr lang="fi-FI" dirty="0"/>
              <a:t>Mata kuliah : Kewirausahaan</a:t>
            </a:r>
            <a:endParaRPr dirty="0"/>
          </a:p>
        </p:txBody>
      </p:sp>
      <p:grpSp>
        <p:nvGrpSpPr>
          <p:cNvPr id="1861" name="Google Shape;1861;p30"/>
          <p:cNvGrpSpPr/>
          <p:nvPr/>
        </p:nvGrpSpPr>
        <p:grpSpPr>
          <a:xfrm>
            <a:off x="7689664" y="763729"/>
            <a:ext cx="644021" cy="433644"/>
            <a:chOff x="-3114075" y="2030777"/>
            <a:chExt cx="794206" cy="534769"/>
          </a:xfrm>
        </p:grpSpPr>
        <p:sp>
          <p:nvSpPr>
            <p:cNvPr id="1862" name="Google Shape;1862;p30"/>
            <p:cNvSpPr/>
            <p:nvPr/>
          </p:nvSpPr>
          <p:spPr>
            <a:xfrm>
              <a:off x="-3114075" y="2104801"/>
              <a:ext cx="794206" cy="460745"/>
            </a:xfrm>
            <a:custGeom>
              <a:avLst/>
              <a:gdLst/>
              <a:ahLst/>
              <a:cxnLst/>
              <a:rect l="l" t="t" r="r" b="b"/>
              <a:pathLst>
                <a:path w="5547" h="3218" extrusionOk="0">
                  <a:moveTo>
                    <a:pt x="2773" y="1"/>
                  </a:moveTo>
                  <a:cubicBezTo>
                    <a:pt x="1220" y="1"/>
                    <a:pt x="0" y="703"/>
                    <a:pt x="0" y="1591"/>
                  </a:cubicBezTo>
                  <a:cubicBezTo>
                    <a:pt x="0" y="2478"/>
                    <a:pt x="1220" y="3217"/>
                    <a:pt x="2773" y="3217"/>
                  </a:cubicBezTo>
                  <a:cubicBezTo>
                    <a:pt x="4289" y="3217"/>
                    <a:pt x="5546" y="2478"/>
                    <a:pt x="5546" y="1591"/>
                  </a:cubicBezTo>
                  <a:cubicBezTo>
                    <a:pt x="5546" y="703"/>
                    <a:pt x="4289" y="1"/>
                    <a:pt x="27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0"/>
            <p:cNvSpPr/>
            <p:nvPr/>
          </p:nvSpPr>
          <p:spPr>
            <a:xfrm>
              <a:off x="-2849480" y="2168372"/>
              <a:ext cx="264878" cy="127142"/>
            </a:xfrm>
            <a:custGeom>
              <a:avLst/>
              <a:gdLst/>
              <a:ahLst/>
              <a:cxnLst/>
              <a:rect l="l" t="t" r="r" b="b"/>
              <a:pathLst>
                <a:path w="1850" h="888" extrusionOk="0">
                  <a:moveTo>
                    <a:pt x="939" y="1"/>
                  </a:moveTo>
                  <a:cubicBezTo>
                    <a:pt x="657" y="1"/>
                    <a:pt x="371" y="74"/>
                    <a:pt x="186" y="222"/>
                  </a:cubicBezTo>
                  <a:cubicBezTo>
                    <a:pt x="1" y="370"/>
                    <a:pt x="1" y="592"/>
                    <a:pt x="186" y="777"/>
                  </a:cubicBezTo>
                  <a:lnTo>
                    <a:pt x="260" y="888"/>
                  </a:lnTo>
                  <a:cubicBezTo>
                    <a:pt x="445" y="758"/>
                    <a:pt x="676" y="694"/>
                    <a:pt x="907" y="694"/>
                  </a:cubicBezTo>
                  <a:cubicBezTo>
                    <a:pt x="1138" y="694"/>
                    <a:pt x="1369" y="758"/>
                    <a:pt x="1554" y="888"/>
                  </a:cubicBezTo>
                  <a:cubicBezTo>
                    <a:pt x="1591" y="814"/>
                    <a:pt x="1665" y="814"/>
                    <a:pt x="1665" y="777"/>
                  </a:cubicBezTo>
                  <a:cubicBezTo>
                    <a:pt x="1850" y="592"/>
                    <a:pt x="1850" y="407"/>
                    <a:pt x="1665" y="222"/>
                  </a:cubicBezTo>
                  <a:cubicBezTo>
                    <a:pt x="1498" y="74"/>
                    <a:pt x="1221" y="1"/>
                    <a:pt x="939" y="1"/>
                  </a:cubicBez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0"/>
            <p:cNvSpPr/>
            <p:nvPr/>
          </p:nvSpPr>
          <p:spPr>
            <a:xfrm>
              <a:off x="-3082289" y="2030777"/>
              <a:ext cx="730635" cy="423519"/>
            </a:xfrm>
            <a:custGeom>
              <a:avLst/>
              <a:gdLst/>
              <a:ahLst/>
              <a:cxnLst/>
              <a:rect l="l" t="t" r="r" b="b"/>
              <a:pathLst>
                <a:path w="5103" h="2958" extrusionOk="0">
                  <a:moveTo>
                    <a:pt x="2607" y="897"/>
                  </a:moveTo>
                  <a:cubicBezTo>
                    <a:pt x="2893" y="897"/>
                    <a:pt x="3180" y="980"/>
                    <a:pt x="3365" y="1146"/>
                  </a:cubicBezTo>
                  <a:cubicBezTo>
                    <a:pt x="3476" y="1331"/>
                    <a:pt x="3476" y="1553"/>
                    <a:pt x="3328" y="1701"/>
                  </a:cubicBezTo>
                  <a:cubicBezTo>
                    <a:pt x="3291" y="1738"/>
                    <a:pt x="3217" y="1738"/>
                    <a:pt x="3217" y="1812"/>
                  </a:cubicBezTo>
                  <a:cubicBezTo>
                    <a:pt x="3032" y="1923"/>
                    <a:pt x="2801" y="1978"/>
                    <a:pt x="2570" y="1978"/>
                  </a:cubicBezTo>
                  <a:cubicBezTo>
                    <a:pt x="2339" y="1978"/>
                    <a:pt x="2108" y="1923"/>
                    <a:pt x="1923" y="1812"/>
                  </a:cubicBezTo>
                  <a:cubicBezTo>
                    <a:pt x="1886" y="1738"/>
                    <a:pt x="1849" y="1738"/>
                    <a:pt x="1849" y="1701"/>
                  </a:cubicBezTo>
                  <a:cubicBezTo>
                    <a:pt x="1664" y="1516"/>
                    <a:pt x="1664" y="1331"/>
                    <a:pt x="1849" y="1146"/>
                  </a:cubicBezTo>
                  <a:cubicBezTo>
                    <a:pt x="2034" y="980"/>
                    <a:pt x="2320" y="897"/>
                    <a:pt x="2607" y="897"/>
                  </a:cubicBezTo>
                  <a:close/>
                  <a:moveTo>
                    <a:pt x="2145" y="0"/>
                  </a:moveTo>
                  <a:lnTo>
                    <a:pt x="2145" y="444"/>
                  </a:lnTo>
                  <a:cubicBezTo>
                    <a:pt x="1960" y="518"/>
                    <a:pt x="1775" y="518"/>
                    <a:pt x="1590" y="592"/>
                  </a:cubicBezTo>
                  <a:lnTo>
                    <a:pt x="998" y="259"/>
                  </a:lnTo>
                  <a:lnTo>
                    <a:pt x="444" y="592"/>
                  </a:lnTo>
                  <a:lnTo>
                    <a:pt x="1035" y="925"/>
                  </a:lnTo>
                  <a:lnTo>
                    <a:pt x="998" y="962"/>
                  </a:lnTo>
                  <a:cubicBezTo>
                    <a:pt x="925" y="1035"/>
                    <a:pt x="851" y="1146"/>
                    <a:pt x="814" y="1257"/>
                  </a:cubicBezTo>
                  <a:lnTo>
                    <a:pt x="0" y="1257"/>
                  </a:lnTo>
                  <a:lnTo>
                    <a:pt x="0" y="1701"/>
                  </a:lnTo>
                  <a:lnTo>
                    <a:pt x="814" y="1701"/>
                  </a:lnTo>
                  <a:cubicBezTo>
                    <a:pt x="814" y="1738"/>
                    <a:pt x="851" y="1812"/>
                    <a:pt x="851" y="1849"/>
                  </a:cubicBezTo>
                  <a:cubicBezTo>
                    <a:pt x="925" y="1923"/>
                    <a:pt x="962" y="1997"/>
                    <a:pt x="1035" y="2034"/>
                  </a:cubicBezTo>
                  <a:lnTo>
                    <a:pt x="444" y="2366"/>
                  </a:lnTo>
                  <a:lnTo>
                    <a:pt x="481" y="2403"/>
                  </a:lnTo>
                  <a:lnTo>
                    <a:pt x="998" y="2662"/>
                  </a:lnTo>
                  <a:lnTo>
                    <a:pt x="1590" y="2366"/>
                  </a:lnTo>
                  <a:cubicBezTo>
                    <a:pt x="1664" y="2366"/>
                    <a:pt x="1701" y="2403"/>
                    <a:pt x="1775" y="2403"/>
                  </a:cubicBezTo>
                  <a:cubicBezTo>
                    <a:pt x="1923" y="2440"/>
                    <a:pt x="2071" y="2440"/>
                    <a:pt x="2145" y="2477"/>
                  </a:cubicBezTo>
                  <a:lnTo>
                    <a:pt x="2145" y="2625"/>
                  </a:lnTo>
                  <a:lnTo>
                    <a:pt x="2145" y="2958"/>
                  </a:lnTo>
                  <a:lnTo>
                    <a:pt x="2958" y="2958"/>
                  </a:lnTo>
                  <a:lnTo>
                    <a:pt x="2958" y="2625"/>
                  </a:lnTo>
                  <a:lnTo>
                    <a:pt x="2958" y="2477"/>
                  </a:lnTo>
                  <a:cubicBezTo>
                    <a:pt x="3069" y="2477"/>
                    <a:pt x="3217" y="2440"/>
                    <a:pt x="3328" y="2403"/>
                  </a:cubicBezTo>
                  <a:cubicBezTo>
                    <a:pt x="3365" y="2403"/>
                    <a:pt x="3402" y="2366"/>
                    <a:pt x="3513" y="2366"/>
                  </a:cubicBezTo>
                  <a:lnTo>
                    <a:pt x="4104" y="2662"/>
                  </a:lnTo>
                  <a:lnTo>
                    <a:pt x="4622" y="2403"/>
                  </a:lnTo>
                  <a:lnTo>
                    <a:pt x="4659" y="2366"/>
                  </a:lnTo>
                  <a:lnTo>
                    <a:pt x="4067" y="2034"/>
                  </a:lnTo>
                  <a:cubicBezTo>
                    <a:pt x="4141" y="1960"/>
                    <a:pt x="4178" y="1886"/>
                    <a:pt x="4252" y="1849"/>
                  </a:cubicBezTo>
                  <a:cubicBezTo>
                    <a:pt x="4289" y="1812"/>
                    <a:pt x="4289" y="1738"/>
                    <a:pt x="4289" y="1701"/>
                  </a:cubicBezTo>
                  <a:lnTo>
                    <a:pt x="5102" y="1701"/>
                  </a:lnTo>
                  <a:lnTo>
                    <a:pt x="5102" y="1257"/>
                  </a:lnTo>
                  <a:lnTo>
                    <a:pt x="4289" y="1257"/>
                  </a:lnTo>
                  <a:cubicBezTo>
                    <a:pt x="4252" y="1146"/>
                    <a:pt x="4178" y="1072"/>
                    <a:pt x="4104" y="962"/>
                  </a:cubicBezTo>
                  <a:lnTo>
                    <a:pt x="4067" y="925"/>
                  </a:lnTo>
                  <a:lnTo>
                    <a:pt x="4659" y="592"/>
                  </a:lnTo>
                  <a:lnTo>
                    <a:pt x="4104" y="259"/>
                  </a:lnTo>
                  <a:lnTo>
                    <a:pt x="3513" y="592"/>
                  </a:lnTo>
                  <a:lnTo>
                    <a:pt x="2958" y="444"/>
                  </a:lnTo>
                  <a:lnTo>
                    <a:pt x="2958" y="0"/>
                  </a:lnTo>
                  <a:close/>
                </a:path>
              </a:pathLst>
            </a:custGeom>
            <a:solidFill>
              <a:srgbClr val="FF3F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0"/>
            <p:cNvSpPr/>
            <p:nvPr/>
          </p:nvSpPr>
          <p:spPr>
            <a:xfrm>
              <a:off x="-3024158" y="2369538"/>
              <a:ext cx="84904" cy="143034"/>
            </a:xfrm>
            <a:custGeom>
              <a:avLst/>
              <a:gdLst/>
              <a:ahLst/>
              <a:cxnLst/>
              <a:rect l="l" t="t" r="r" b="b"/>
              <a:pathLst>
                <a:path w="593" h="999" extrusionOk="0">
                  <a:moveTo>
                    <a:pt x="1" y="0"/>
                  </a:moveTo>
                  <a:lnTo>
                    <a:pt x="1" y="666"/>
                  </a:lnTo>
                  <a:lnTo>
                    <a:pt x="592" y="999"/>
                  </a:lnTo>
                  <a:lnTo>
                    <a:pt x="592" y="296"/>
                  </a:lnTo>
                  <a:lnTo>
                    <a:pt x="1" y="0"/>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0"/>
            <p:cNvSpPr/>
            <p:nvPr/>
          </p:nvSpPr>
          <p:spPr>
            <a:xfrm>
              <a:off x="-2939396" y="2358943"/>
              <a:ext cx="79607" cy="153629"/>
            </a:xfrm>
            <a:custGeom>
              <a:avLst/>
              <a:gdLst/>
              <a:ahLst/>
              <a:cxnLst/>
              <a:rect l="l" t="t" r="r" b="b"/>
              <a:pathLst>
                <a:path w="556" h="1073" extrusionOk="0">
                  <a:moveTo>
                    <a:pt x="555" y="0"/>
                  </a:moveTo>
                  <a:lnTo>
                    <a:pt x="0" y="370"/>
                  </a:lnTo>
                  <a:lnTo>
                    <a:pt x="0" y="1073"/>
                  </a:lnTo>
                  <a:lnTo>
                    <a:pt x="555" y="740"/>
                  </a:lnTo>
                  <a:lnTo>
                    <a:pt x="555" y="0"/>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0"/>
            <p:cNvSpPr/>
            <p:nvPr/>
          </p:nvSpPr>
          <p:spPr>
            <a:xfrm>
              <a:off x="-2780611" y="2454157"/>
              <a:ext cx="121844" cy="100797"/>
            </a:xfrm>
            <a:custGeom>
              <a:avLst/>
              <a:gdLst/>
              <a:ahLst/>
              <a:cxnLst/>
              <a:rect l="l" t="t" r="r" b="b"/>
              <a:pathLst>
                <a:path w="851" h="704" extrusionOk="0">
                  <a:moveTo>
                    <a:pt x="1" y="1"/>
                  </a:moveTo>
                  <a:lnTo>
                    <a:pt x="1" y="703"/>
                  </a:lnTo>
                  <a:lnTo>
                    <a:pt x="851" y="703"/>
                  </a:lnTo>
                  <a:lnTo>
                    <a:pt x="851" y="1"/>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0"/>
            <p:cNvSpPr/>
            <p:nvPr/>
          </p:nvSpPr>
          <p:spPr>
            <a:xfrm>
              <a:off x="-2859932" y="2369538"/>
              <a:ext cx="79464" cy="116546"/>
            </a:xfrm>
            <a:custGeom>
              <a:avLst/>
              <a:gdLst/>
              <a:ahLst/>
              <a:cxnLst/>
              <a:rect l="l" t="t" r="r" b="b"/>
              <a:pathLst>
                <a:path w="555" h="814" extrusionOk="0">
                  <a:moveTo>
                    <a:pt x="0" y="0"/>
                  </a:moveTo>
                  <a:lnTo>
                    <a:pt x="0" y="666"/>
                  </a:lnTo>
                  <a:cubicBezTo>
                    <a:pt x="296" y="777"/>
                    <a:pt x="555" y="814"/>
                    <a:pt x="555" y="814"/>
                  </a:cubicBezTo>
                  <a:lnTo>
                    <a:pt x="555" y="111"/>
                  </a:lnTo>
                  <a:cubicBezTo>
                    <a:pt x="555" y="111"/>
                    <a:pt x="185" y="74"/>
                    <a:pt x="0" y="0"/>
                  </a:cubicBez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0"/>
            <p:cNvSpPr/>
            <p:nvPr/>
          </p:nvSpPr>
          <p:spPr>
            <a:xfrm>
              <a:off x="-3087587" y="2268884"/>
              <a:ext cx="116546" cy="100797"/>
            </a:xfrm>
            <a:custGeom>
              <a:avLst/>
              <a:gdLst/>
              <a:ahLst/>
              <a:cxnLst/>
              <a:rect l="l" t="t" r="r" b="b"/>
              <a:pathLst>
                <a:path w="814" h="704" extrusionOk="0">
                  <a:moveTo>
                    <a:pt x="0" y="1"/>
                  </a:moveTo>
                  <a:lnTo>
                    <a:pt x="0" y="703"/>
                  </a:lnTo>
                  <a:lnTo>
                    <a:pt x="444" y="703"/>
                  </a:lnTo>
                  <a:lnTo>
                    <a:pt x="814" y="445"/>
                  </a:lnTo>
                  <a:lnTo>
                    <a:pt x="814" y="1"/>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0"/>
            <p:cNvSpPr/>
            <p:nvPr/>
          </p:nvSpPr>
          <p:spPr>
            <a:xfrm>
              <a:off x="-2971182" y="2268884"/>
              <a:ext cx="31929" cy="63714"/>
            </a:xfrm>
            <a:custGeom>
              <a:avLst/>
              <a:gdLst/>
              <a:ahLst/>
              <a:cxnLst/>
              <a:rect l="l" t="t" r="r" b="b"/>
              <a:pathLst>
                <a:path w="223" h="445" extrusionOk="0">
                  <a:moveTo>
                    <a:pt x="1" y="1"/>
                  </a:moveTo>
                  <a:lnTo>
                    <a:pt x="1" y="445"/>
                  </a:lnTo>
                  <a:lnTo>
                    <a:pt x="222" y="297"/>
                  </a:lnTo>
                  <a:cubicBezTo>
                    <a:pt x="112" y="186"/>
                    <a:pt x="1" y="1"/>
                    <a:pt x="1" y="1"/>
                  </a:cubicBez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0"/>
            <p:cNvSpPr/>
            <p:nvPr/>
          </p:nvSpPr>
          <p:spPr>
            <a:xfrm>
              <a:off x="-2579444" y="2369538"/>
              <a:ext cx="79607" cy="143034"/>
            </a:xfrm>
            <a:custGeom>
              <a:avLst/>
              <a:gdLst/>
              <a:ahLst/>
              <a:cxnLst/>
              <a:rect l="l" t="t" r="r" b="b"/>
              <a:pathLst>
                <a:path w="556" h="999" extrusionOk="0">
                  <a:moveTo>
                    <a:pt x="1" y="0"/>
                  </a:moveTo>
                  <a:lnTo>
                    <a:pt x="1" y="666"/>
                  </a:lnTo>
                  <a:lnTo>
                    <a:pt x="555" y="999"/>
                  </a:lnTo>
                  <a:lnTo>
                    <a:pt x="555" y="296"/>
                  </a:lnTo>
                  <a:lnTo>
                    <a:pt x="1" y="0"/>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0"/>
            <p:cNvSpPr/>
            <p:nvPr/>
          </p:nvSpPr>
          <p:spPr>
            <a:xfrm>
              <a:off x="-2499979" y="2369538"/>
              <a:ext cx="84761" cy="143034"/>
            </a:xfrm>
            <a:custGeom>
              <a:avLst/>
              <a:gdLst/>
              <a:ahLst/>
              <a:cxnLst/>
              <a:rect l="l" t="t" r="r" b="b"/>
              <a:pathLst>
                <a:path w="592" h="999" extrusionOk="0">
                  <a:moveTo>
                    <a:pt x="592" y="0"/>
                  </a:moveTo>
                  <a:lnTo>
                    <a:pt x="0" y="296"/>
                  </a:lnTo>
                  <a:lnTo>
                    <a:pt x="0" y="999"/>
                  </a:lnTo>
                  <a:lnTo>
                    <a:pt x="592" y="666"/>
                  </a:lnTo>
                  <a:lnTo>
                    <a:pt x="592" y="0"/>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0"/>
            <p:cNvSpPr/>
            <p:nvPr/>
          </p:nvSpPr>
          <p:spPr>
            <a:xfrm>
              <a:off x="-2658908" y="2369538"/>
              <a:ext cx="79607" cy="116546"/>
            </a:xfrm>
            <a:custGeom>
              <a:avLst/>
              <a:gdLst/>
              <a:ahLst/>
              <a:cxnLst/>
              <a:rect l="l" t="t" r="r" b="b"/>
              <a:pathLst>
                <a:path w="556" h="814" extrusionOk="0">
                  <a:moveTo>
                    <a:pt x="556" y="0"/>
                  </a:moveTo>
                  <a:cubicBezTo>
                    <a:pt x="297" y="74"/>
                    <a:pt x="1" y="111"/>
                    <a:pt x="1" y="111"/>
                  </a:cubicBezTo>
                  <a:lnTo>
                    <a:pt x="1" y="814"/>
                  </a:lnTo>
                  <a:cubicBezTo>
                    <a:pt x="260" y="777"/>
                    <a:pt x="556" y="666"/>
                    <a:pt x="556" y="666"/>
                  </a:cubicBezTo>
                  <a:lnTo>
                    <a:pt x="556" y="0"/>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0"/>
            <p:cNvSpPr/>
            <p:nvPr/>
          </p:nvSpPr>
          <p:spPr>
            <a:xfrm>
              <a:off x="-2468337" y="2274181"/>
              <a:ext cx="116690" cy="100797"/>
            </a:xfrm>
            <a:custGeom>
              <a:avLst/>
              <a:gdLst/>
              <a:ahLst/>
              <a:cxnLst/>
              <a:rect l="l" t="t" r="r" b="b"/>
              <a:pathLst>
                <a:path w="815" h="704" extrusionOk="0">
                  <a:moveTo>
                    <a:pt x="1" y="1"/>
                  </a:moveTo>
                  <a:lnTo>
                    <a:pt x="1" y="408"/>
                  </a:lnTo>
                  <a:lnTo>
                    <a:pt x="371" y="666"/>
                  </a:lnTo>
                  <a:lnTo>
                    <a:pt x="371" y="703"/>
                  </a:lnTo>
                  <a:lnTo>
                    <a:pt x="814" y="703"/>
                  </a:lnTo>
                  <a:lnTo>
                    <a:pt x="814" y="1"/>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0"/>
            <p:cNvSpPr/>
            <p:nvPr/>
          </p:nvSpPr>
          <p:spPr>
            <a:xfrm>
              <a:off x="-2499979" y="2274181"/>
              <a:ext cx="31785" cy="69012"/>
            </a:xfrm>
            <a:custGeom>
              <a:avLst/>
              <a:gdLst/>
              <a:ahLst/>
              <a:cxnLst/>
              <a:rect l="l" t="t" r="r" b="b"/>
              <a:pathLst>
                <a:path w="222" h="482" extrusionOk="0">
                  <a:moveTo>
                    <a:pt x="222" y="1"/>
                  </a:moveTo>
                  <a:cubicBezTo>
                    <a:pt x="111" y="186"/>
                    <a:pt x="0" y="334"/>
                    <a:pt x="0" y="334"/>
                  </a:cubicBezTo>
                  <a:lnTo>
                    <a:pt x="222" y="482"/>
                  </a:lnTo>
                  <a:lnTo>
                    <a:pt x="222" y="1"/>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0"/>
            <p:cNvSpPr/>
            <p:nvPr/>
          </p:nvSpPr>
          <p:spPr>
            <a:xfrm>
              <a:off x="-2499979" y="2115396"/>
              <a:ext cx="84761" cy="95499"/>
            </a:xfrm>
            <a:custGeom>
              <a:avLst/>
              <a:gdLst/>
              <a:ahLst/>
              <a:cxnLst/>
              <a:rect l="l" t="t" r="r" b="b"/>
              <a:pathLst>
                <a:path w="592" h="667" extrusionOk="0">
                  <a:moveTo>
                    <a:pt x="592" y="1"/>
                  </a:moveTo>
                  <a:lnTo>
                    <a:pt x="0" y="334"/>
                  </a:lnTo>
                  <a:cubicBezTo>
                    <a:pt x="185" y="444"/>
                    <a:pt x="222" y="666"/>
                    <a:pt x="222" y="666"/>
                  </a:cubicBezTo>
                  <a:lnTo>
                    <a:pt x="592" y="666"/>
                  </a:lnTo>
                  <a:lnTo>
                    <a:pt x="592" y="1"/>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0"/>
            <p:cNvSpPr/>
            <p:nvPr/>
          </p:nvSpPr>
          <p:spPr>
            <a:xfrm>
              <a:off x="-3024158" y="2110098"/>
              <a:ext cx="84904" cy="90202"/>
            </a:xfrm>
            <a:custGeom>
              <a:avLst/>
              <a:gdLst/>
              <a:ahLst/>
              <a:cxnLst/>
              <a:rect l="l" t="t" r="r" b="b"/>
              <a:pathLst>
                <a:path w="593" h="630" extrusionOk="0">
                  <a:moveTo>
                    <a:pt x="1" y="1"/>
                  </a:moveTo>
                  <a:lnTo>
                    <a:pt x="1" y="629"/>
                  </a:lnTo>
                  <a:lnTo>
                    <a:pt x="371" y="629"/>
                  </a:lnTo>
                  <a:cubicBezTo>
                    <a:pt x="371" y="629"/>
                    <a:pt x="408" y="481"/>
                    <a:pt x="592" y="334"/>
                  </a:cubicBezTo>
                  <a:lnTo>
                    <a:pt x="1" y="1"/>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8" name="Google Shape;1878;p30"/>
          <p:cNvGrpSpPr/>
          <p:nvPr/>
        </p:nvGrpSpPr>
        <p:grpSpPr>
          <a:xfrm>
            <a:off x="5451454" y="1253606"/>
            <a:ext cx="3461488" cy="2843141"/>
            <a:chOff x="5025598" y="1238640"/>
            <a:chExt cx="3316237" cy="2723837"/>
          </a:xfrm>
        </p:grpSpPr>
        <p:sp>
          <p:nvSpPr>
            <p:cNvPr id="1879" name="Google Shape;1879;p30"/>
            <p:cNvSpPr/>
            <p:nvPr/>
          </p:nvSpPr>
          <p:spPr>
            <a:xfrm>
              <a:off x="5077405" y="2082214"/>
              <a:ext cx="362749" cy="190659"/>
            </a:xfrm>
            <a:custGeom>
              <a:avLst/>
              <a:gdLst/>
              <a:ahLst/>
              <a:cxnLst/>
              <a:rect l="l" t="t" r="r" b="b"/>
              <a:pathLst>
                <a:path w="7247" h="3809" extrusionOk="0">
                  <a:moveTo>
                    <a:pt x="3623" y="1"/>
                  </a:moveTo>
                  <a:cubicBezTo>
                    <a:pt x="2782" y="1"/>
                    <a:pt x="1941" y="186"/>
                    <a:pt x="1294" y="555"/>
                  </a:cubicBezTo>
                  <a:cubicBezTo>
                    <a:pt x="0" y="1295"/>
                    <a:pt x="0" y="2515"/>
                    <a:pt x="1294" y="3254"/>
                  </a:cubicBezTo>
                  <a:cubicBezTo>
                    <a:pt x="1941" y="3624"/>
                    <a:pt x="2782" y="3809"/>
                    <a:pt x="3623" y="3809"/>
                  </a:cubicBezTo>
                  <a:cubicBezTo>
                    <a:pt x="4464" y="3809"/>
                    <a:pt x="5305" y="3624"/>
                    <a:pt x="5952" y="3254"/>
                  </a:cubicBezTo>
                  <a:cubicBezTo>
                    <a:pt x="7246" y="2515"/>
                    <a:pt x="7246" y="1295"/>
                    <a:pt x="5952" y="555"/>
                  </a:cubicBezTo>
                  <a:cubicBezTo>
                    <a:pt x="5305" y="186"/>
                    <a:pt x="4464" y="1"/>
                    <a:pt x="36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0"/>
            <p:cNvSpPr/>
            <p:nvPr/>
          </p:nvSpPr>
          <p:spPr>
            <a:xfrm>
              <a:off x="5295744" y="1359222"/>
              <a:ext cx="133296" cy="219892"/>
            </a:xfrm>
            <a:custGeom>
              <a:avLst/>
              <a:gdLst/>
              <a:ahLst/>
              <a:cxnLst/>
              <a:rect l="l" t="t" r="r" b="b"/>
              <a:pathLst>
                <a:path w="2663" h="4393" extrusionOk="0">
                  <a:moveTo>
                    <a:pt x="323" y="0"/>
                  </a:moveTo>
                  <a:cubicBezTo>
                    <a:pt x="176" y="0"/>
                    <a:pt x="75" y="26"/>
                    <a:pt x="75" y="26"/>
                  </a:cubicBezTo>
                  <a:lnTo>
                    <a:pt x="1" y="470"/>
                  </a:lnTo>
                  <a:cubicBezTo>
                    <a:pt x="1" y="470"/>
                    <a:pt x="1036" y="4130"/>
                    <a:pt x="1332" y="4278"/>
                  </a:cubicBezTo>
                  <a:cubicBezTo>
                    <a:pt x="1504" y="4377"/>
                    <a:pt x="2005" y="4393"/>
                    <a:pt x="2320" y="4393"/>
                  </a:cubicBezTo>
                  <a:cubicBezTo>
                    <a:pt x="2478" y="4393"/>
                    <a:pt x="2589" y="4389"/>
                    <a:pt x="2589" y="4389"/>
                  </a:cubicBezTo>
                  <a:lnTo>
                    <a:pt x="2663" y="3317"/>
                  </a:lnTo>
                  <a:cubicBezTo>
                    <a:pt x="2663" y="3317"/>
                    <a:pt x="2256" y="3206"/>
                    <a:pt x="1960" y="3206"/>
                  </a:cubicBezTo>
                  <a:cubicBezTo>
                    <a:pt x="1886" y="3095"/>
                    <a:pt x="1553" y="1690"/>
                    <a:pt x="1369" y="877"/>
                  </a:cubicBezTo>
                  <a:cubicBezTo>
                    <a:pt x="1167" y="120"/>
                    <a:pt x="639" y="0"/>
                    <a:pt x="323" y="0"/>
                  </a:cubicBezTo>
                  <a:close/>
                </a:path>
              </a:pathLst>
            </a:custGeom>
            <a:solidFill>
              <a:srgbClr val="FF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0"/>
            <p:cNvSpPr/>
            <p:nvPr/>
          </p:nvSpPr>
          <p:spPr>
            <a:xfrm>
              <a:off x="5382740" y="1511439"/>
              <a:ext cx="64821" cy="74932"/>
            </a:xfrm>
            <a:custGeom>
              <a:avLst/>
              <a:gdLst/>
              <a:ahLst/>
              <a:cxnLst/>
              <a:rect l="l" t="t" r="r" b="b"/>
              <a:pathLst>
                <a:path w="1295" h="1497" extrusionOk="0">
                  <a:moveTo>
                    <a:pt x="811" y="1"/>
                  </a:moveTo>
                  <a:cubicBezTo>
                    <a:pt x="698" y="1"/>
                    <a:pt x="564" y="35"/>
                    <a:pt x="407" y="128"/>
                  </a:cubicBezTo>
                  <a:cubicBezTo>
                    <a:pt x="37" y="313"/>
                    <a:pt x="0" y="1237"/>
                    <a:pt x="407" y="1385"/>
                  </a:cubicBezTo>
                  <a:cubicBezTo>
                    <a:pt x="587" y="1466"/>
                    <a:pt x="732" y="1496"/>
                    <a:pt x="848" y="1496"/>
                  </a:cubicBezTo>
                  <a:cubicBezTo>
                    <a:pt x="1210" y="1496"/>
                    <a:pt x="1294" y="1200"/>
                    <a:pt x="1294" y="1200"/>
                  </a:cubicBezTo>
                  <a:lnTo>
                    <a:pt x="1294" y="313"/>
                  </a:lnTo>
                  <a:cubicBezTo>
                    <a:pt x="1294" y="313"/>
                    <a:pt x="1149" y="1"/>
                    <a:pt x="811" y="1"/>
                  </a:cubicBezTo>
                  <a:close/>
                </a:path>
              </a:pathLst>
            </a:custGeom>
            <a:solidFill>
              <a:srgbClr val="FF9D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0"/>
            <p:cNvSpPr/>
            <p:nvPr/>
          </p:nvSpPr>
          <p:spPr>
            <a:xfrm>
              <a:off x="5484501" y="1510037"/>
              <a:ext cx="90750" cy="66123"/>
            </a:xfrm>
            <a:custGeom>
              <a:avLst/>
              <a:gdLst/>
              <a:ahLst/>
              <a:cxnLst/>
              <a:rect l="l" t="t" r="r" b="b"/>
              <a:pathLst>
                <a:path w="1813" h="1321" extrusionOk="0">
                  <a:moveTo>
                    <a:pt x="636" y="0"/>
                  </a:moveTo>
                  <a:cubicBezTo>
                    <a:pt x="609" y="0"/>
                    <a:pt x="582" y="3"/>
                    <a:pt x="555" y="8"/>
                  </a:cubicBezTo>
                  <a:cubicBezTo>
                    <a:pt x="407" y="8"/>
                    <a:pt x="223" y="378"/>
                    <a:pt x="223" y="378"/>
                  </a:cubicBezTo>
                  <a:lnTo>
                    <a:pt x="1" y="526"/>
                  </a:lnTo>
                  <a:lnTo>
                    <a:pt x="38" y="1006"/>
                  </a:lnTo>
                  <a:lnTo>
                    <a:pt x="223" y="1117"/>
                  </a:lnTo>
                  <a:cubicBezTo>
                    <a:pt x="223" y="1117"/>
                    <a:pt x="562" y="1321"/>
                    <a:pt x="976" y="1321"/>
                  </a:cubicBezTo>
                  <a:cubicBezTo>
                    <a:pt x="1091" y="1321"/>
                    <a:pt x="1211" y="1305"/>
                    <a:pt x="1332" y="1265"/>
                  </a:cubicBezTo>
                  <a:cubicBezTo>
                    <a:pt x="1554" y="1228"/>
                    <a:pt x="1812" y="710"/>
                    <a:pt x="1627" y="452"/>
                  </a:cubicBezTo>
                  <a:cubicBezTo>
                    <a:pt x="1517" y="304"/>
                    <a:pt x="1147" y="193"/>
                    <a:pt x="1147" y="193"/>
                  </a:cubicBezTo>
                  <a:cubicBezTo>
                    <a:pt x="1147" y="193"/>
                    <a:pt x="1147" y="119"/>
                    <a:pt x="1073" y="82"/>
                  </a:cubicBezTo>
                  <a:cubicBezTo>
                    <a:pt x="978" y="82"/>
                    <a:pt x="801" y="0"/>
                    <a:pt x="636"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0"/>
            <p:cNvSpPr/>
            <p:nvPr/>
          </p:nvSpPr>
          <p:spPr>
            <a:xfrm>
              <a:off x="5514134" y="1584419"/>
              <a:ext cx="9310" cy="27831"/>
            </a:xfrm>
            <a:custGeom>
              <a:avLst/>
              <a:gdLst/>
              <a:ahLst/>
              <a:cxnLst/>
              <a:rect l="l" t="t" r="r" b="b"/>
              <a:pathLst>
                <a:path w="186" h="556" extrusionOk="0">
                  <a:moveTo>
                    <a:pt x="185" y="1"/>
                  </a:moveTo>
                  <a:cubicBezTo>
                    <a:pt x="185" y="1"/>
                    <a:pt x="111" y="1"/>
                    <a:pt x="111" y="112"/>
                  </a:cubicBezTo>
                  <a:cubicBezTo>
                    <a:pt x="111" y="260"/>
                    <a:pt x="0" y="297"/>
                    <a:pt x="0" y="297"/>
                  </a:cubicBezTo>
                  <a:lnTo>
                    <a:pt x="37" y="555"/>
                  </a:lnTo>
                  <a:lnTo>
                    <a:pt x="185" y="1"/>
                  </a:lnTo>
                  <a:close/>
                </a:path>
              </a:pathLst>
            </a:custGeom>
            <a:solidFill>
              <a:srgbClr val="A7A9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0"/>
            <p:cNvSpPr/>
            <p:nvPr/>
          </p:nvSpPr>
          <p:spPr>
            <a:xfrm>
              <a:off x="5517838" y="1554036"/>
              <a:ext cx="14816" cy="43398"/>
            </a:xfrm>
            <a:custGeom>
              <a:avLst/>
              <a:gdLst/>
              <a:ahLst/>
              <a:cxnLst/>
              <a:rect l="l" t="t" r="r" b="b"/>
              <a:pathLst>
                <a:path w="296" h="867" extrusionOk="0">
                  <a:moveTo>
                    <a:pt x="227" y="1"/>
                  </a:moveTo>
                  <a:cubicBezTo>
                    <a:pt x="204" y="1"/>
                    <a:pt x="185" y="27"/>
                    <a:pt x="185" y="53"/>
                  </a:cubicBezTo>
                  <a:lnTo>
                    <a:pt x="0" y="756"/>
                  </a:lnTo>
                  <a:cubicBezTo>
                    <a:pt x="0" y="756"/>
                    <a:pt x="0" y="867"/>
                    <a:pt x="37" y="867"/>
                  </a:cubicBezTo>
                  <a:cubicBezTo>
                    <a:pt x="74" y="867"/>
                    <a:pt x="111" y="793"/>
                    <a:pt x="111" y="793"/>
                  </a:cubicBezTo>
                  <a:lnTo>
                    <a:pt x="296" y="127"/>
                  </a:lnTo>
                  <a:cubicBezTo>
                    <a:pt x="296" y="53"/>
                    <a:pt x="296" y="16"/>
                    <a:pt x="259" y="16"/>
                  </a:cubicBezTo>
                  <a:cubicBezTo>
                    <a:pt x="248" y="5"/>
                    <a:pt x="237" y="1"/>
                    <a:pt x="227" y="1"/>
                  </a:cubicBezTo>
                  <a:close/>
                </a:path>
              </a:pathLst>
            </a:custGeom>
            <a:solidFill>
              <a:srgbClr val="FF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0"/>
            <p:cNvSpPr/>
            <p:nvPr/>
          </p:nvSpPr>
          <p:spPr>
            <a:xfrm>
              <a:off x="5521542" y="1588123"/>
              <a:ext cx="5606" cy="901"/>
            </a:xfrm>
            <a:custGeom>
              <a:avLst/>
              <a:gdLst/>
              <a:ahLst/>
              <a:cxnLst/>
              <a:rect l="l" t="t" r="r" b="b"/>
              <a:pathLst>
                <a:path w="112" h="18" extrusionOk="0">
                  <a:moveTo>
                    <a:pt x="0" y="1"/>
                  </a:moveTo>
                  <a:cubicBezTo>
                    <a:pt x="12" y="13"/>
                    <a:pt x="29" y="17"/>
                    <a:pt x="45" y="17"/>
                  </a:cubicBezTo>
                  <a:cubicBezTo>
                    <a:pt x="78" y="17"/>
                    <a:pt x="111" y="1"/>
                    <a:pt x="111" y="1"/>
                  </a:cubicBezTo>
                  <a:close/>
                </a:path>
              </a:pathLst>
            </a:custGeom>
            <a:solidFill>
              <a:srgbClr val="BA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0"/>
            <p:cNvSpPr/>
            <p:nvPr/>
          </p:nvSpPr>
          <p:spPr>
            <a:xfrm>
              <a:off x="5515986" y="1535615"/>
              <a:ext cx="24076" cy="52358"/>
            </a:xfrm>
            <a:custGeom>
              <a:avLst/>
              <a:gdLst/>
              <a:ahLst/>
              <a:cxnLst/>
              <a:rect l="l" t="t" r="r" b="b"/>
              <a:pathLst>
                <a:path w="481" h="1046" extrusionOk="0">
                  <a:moveTo>
                    <a:pt x="342" y="1"/>
                  </a:moveTo>
                  <a:cubicBezTo>
                    <a:pt x="314" y="1"/>
                    <a:pt x="287" y="42"/>
                    <a:pt x="259" y="125"/>
                  </a:cubicBezTo>
                  <a:lnTo>
                    <a:pt x="0" y="939"/>
                  </a:lnTo>
                  <a:lnTo>
                    <a:pt x="0" y="976"/>
                  </a:lnTo>
                  <a:cubicBezTo>
                    <a:pt x="0" y="976"/>
                    <a:pt x="0" y="1013"/>
                    <a:pt x="74" y="1013"/>
                  </a:cubicBezTo>
                  <a:cubicBezTo>
                    <a:pt x="87" y="1037"/>
                    <a:pt x="99" y="1046"/>
                    <a:pt x="110" y="1046"/>
                  </a:cubicBezTo>
                  <a:cubicBezTo>
                    <a:pt x="132" y="1046"/>
                    <a:pt x="148" y="1013"/>
                    <a:pt x="148" y="1013"/>
                  </a:cubicBezTo>
                  <a:lnTo>
                    <a:pt x="222" y="976"/>
                  </a:lnTo>
                  <a:lnTo>
                    <a:pt x="444" y="162"/>
                  </a:lnTo>
                  <a:cubicBezTo>
                    <a:pt x="481" y="125"/>
                    <a:pt x="444" y="15"/>
                    <a:pt x="370" y="15"/>
                  </a:cubicBezTo>
                  <a:cubicBezTo>
                    <a:pt x="361" y="5"/>
                    <a:pt x="351" y="1"/>
                    <a:pt x="342" y="1"/>
                  </a:cubicBezTo>
                  <a:close/>
                </a:path>
              </a:pathLst>
            </a:custGeom>
            <a:solidFill>
              <a:srgbClr val="16A8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0"/>
            <p:cNvSpPr/>
            <p:nvPr/>
          </p:nvSpPr>
          <p:spPr>
            <a:xfrm>
              <a:off x="5527098" y="1551133"/>
              <a:ext cx="10061" cy="2653"/>
            </a:xfrm>
            <a:custGeom>
              <a:avLst/>
              <a:gdLst/>
              <a:ahLst/>
              <a:cxnLst/>
              <a:rect l="l" t="t" r="r" b="b"/>
              <a:pathLst>
                <a:path w="201" h="53" extrusionOk="0">
                  <a:moveTo>
                    <a:pt x="0" y="0"/>
                  </a:moveTo>
                  <a:cubicBezTo>
                    <a:pt x="0" y="0"/>
                    <a:pt x="0" y="37"/>
                    <a:pt x="74" y="37"/>
                  </a:cubicBezTo>
                  <a:cubicBezTo>
                    <a:pt x="37" y="37"/>
                    <a:pt x="37" y="0"/>
                    <a:pt x="0" y="0"/>
                  </a:cubicBezTo>
                  <a:close/>
                  <a:moveTo>
                    <a:pt x="148" y="0"/>
                  </a:moveTo>
                  <a:cubicBezTo>
                    <a:pt x="148" y="37"/>
                    <a:pt x="111" y="37"/>
                    <a:pt x="74" y="37"/>
                  </a:cubicBezTo>
                  <a:cubicBezTo>
                    <a:pt x="96" y="48"/>
                    <a:pt x="117" y="53"/>
                    <a:pt x="135" y="53"/>
                  </a:cubicBezTo>
                  <a:cubicBezTo>
                    <a:pt x="179" y="53"/>
                    <a:pt x="200" y="26"/>
                    <a:pt x="148" y="0"/>
                  </a:cubicBez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0"/>
            <p:cNvSpPr/>
            <p:nvPr/>
          </p:nvSpPr>
          <p:spPr>
            <a:xfrm>
              <a:off x="5528950" y="1491918"/>
              <a:ext cx="25928" cy="62969"/>
            </a:xfrm>
            <a:custGeom>
              <a:avLst/>
              <a:gdLst/>
              <a:ahLst/>
              <a:cxnLst/>
              <a:rect l="l" t="t" r="r" b="b"/>
              <a:pathLst>
                <a:path w="518" h="1258" extrusionOk="0">
                  <a:moveTo>
                    <a:pt x="407" y="0"/>
                  </a:moveTo>
                  <a:cubicBezTo>
                    <a:pt x="370" y="0"/>
                    <a:pt x="259" y="0"/>
                    <a:pt x="259" y="111"/>
                  </a:cubicBezTo>
                  <a:lnTo>
                    <a:pt x="0" y="1109"/>
                  </a:lnTo>
                  <a:lnTo>
                    <a:pt x="0" y="1146"/>
                  </a:lnTo>
                  <a:cubicBezTo>
                    <a:pt x="37" y="1220"/>
                    <a:pt x="37" y="1257"/>
                    <a:pt x="74" y="1257"/>
                  </a:cubicBezTo>
                  <a:cubicBezTo>
                    <a:pt x="111" y="1257"/>
                    <a:pt x="185" y="1220"/>
                    <a:pt x="185" y="1220"/>
                  </a:cubicBezTo>
                  <a:lnTo>
                    <a:pt x="222" y="1183"/>
                  </a:lnTo>
                  <a:lnTo>
                    <a:pt x="518" y="148"/>
                  </a:lnTo>
                  <a:cubicBezTo>
                    <a:pt x="518" y="111"/>
                    <a:pt x="444" y="0"/>
                    <a:pt x="407" y="0"/>
                  </a:cubicBezTo>
                  <a:close/>
                </a:path>
              </a:pathLst>
            </a:custGeom>
            <a:solidFill>
              <a:srgbClr val="16A8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0"/>
            <p:cNvSpPr/>
            <p:nvPr/>
          </p:nvSpPr>
          <p:spPr>
            <a:xfrm>
              <a:off x="5538160" y="1510388"/>
              <a:ext cx="16718" cy="46351"/>
            </a:xfrm>
            <a:custGeom>
              <a:avLst/>
              <a:gdLst/>
              <a:ahLst/>
              <a:cxnLst/>
              <a:rect l="l" t="t" r="r" b="b"/>
              <a:pathLst>
                <a:path w="334" h="926" extrusionOk="0">
                  <a:moveTo>
                    <a:pt x="186" y="1"/>
                  </a:moveTo>
                  <a:lnTo>
                    <a:pt x="186" y="112"/>
                  </a:lnTo>
                  <a:cubicBezTo>
                    <a:pt x="198" y="100"/>
                    <a:pt x="206" y="95"/>
                    <a:pt x="210" y="95"/>
                  </a:cubicBezTo>
                  <a:cubicBezTo>
                    <a:pt x="219" y="95"/>
                    <a:pt x="210" y="112"/>
                    <a:pt x="186" y="112"/>
                  </a:cubicBezTo>
                  <a:lnTo>
                    <a:pt x="1" y="925"/>
                  </a:lnTo>
                  <a:cubicBezTo>
                    <a:pt x="1" y="925"/>
                    <a:pt x="38" y="814"/>
                    <a:pt x="75" y="703"/>
                  </a:cubicBezTo>
                  <a:lnTo>
                    <a:pt x="260" y="112"/>
                  </a:lnTo>
                  <a:cubicBezTo>
                    <a:pt x="334" y="1"/>
                    <a:pt x="223" y="1"/>
                    <a:pt x="223" y="1"/>
                  </a:cubicBezTo>
                  <a:close/>
                </a:path>
              </a:pathLst>
            </a:custGeom>
            <a:solidFill>
              <a:srgbClr val="FF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0"/>
            <p:cNvSpPr/>
            <p:nvPr/>
          </p:nvSpPr>
          <p:spPr>
            <a:xfrm>
              <a:off x="5515986" y="1513141"/>
              <a:ext cx="25928" cy="38042"/>
            </a:xfrm>
            <a:custGeom>
              <a:avLst/>
              <a:gdLst/>
              <a:ahLst/>
              <a:cxnLst/>
              <a:rect l="l" t="t" r="r" b="b"/>
              <a:pathLst>
                <a:path w="518" h="760" extrusionOk="0">
                  <a:moveTo>
                    <a:pt x="325" y="1"/>
                  </a:moveTo>
                  <a:cubicBezTo>
                    <a:pt x="246" y="1"/>
                    <a:pt x="135" y="133"/>
                    <a:pt x="74" y="316"/>
                  </a:cubicBezTo>
                  <a:cubicBezTo>
                    <a:pt x="0" y="501"/>
                    <a:pt x="74" y="685"/>
                    <a:pt x="148" y="759"/>
                  </a:cubicBezTo>
                  <a:cubicBezTo>
                    <a:pt x="259" y="759"/>
                    <a:pt x="444" y="611"/>
                    <a:pt x="481" y="427"/>
                  </a:cubicBezTo>
                  <a:cubicBezTo>
                    <a:pt x="518" y="242"/>
                    <a:pt x="481" y="57"/>
                    <a:pt x="370" y="20"/>
                  </a:cubicBezTo>
                  <a:cubicBezTo>
                    <a:pt x="357" y="7"/>
                    <a:pt x="341" y="1"/>
                    <a:pt x="325"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0"/>
            <p:cNvSpPr/>
            <p:nvPr/>
          </p:nvSpPr>
          <p:spPr>
            <a:xfrm>
              <a:off x="5410771" y="1525154"/>
              <a:ext cx="84893" cy="53809"/>
            </a:xfrm>
            <a:custGeom>
              <a:avLst/>
              <a:gdLst/>
              <a:ahLst/>
              <a:cxnLst/>
              <a:rect l="l" t="t" r="r" b="b"/>
              <a:pathLst>
                <a:path w="1696" h="1075" extrusionOk="0">
                  <a:moveTo>
                    <a:pt x="347" y="1"/>
                  </a:moveTo>
                  <a:cubicBezTo>
                    <a:pt x="1" y="1"/>
                    <a:pt x="1" y="1075"/>
                    <a:pt x="347" y="1075"/>
                  </a:cubicBezTo>
                  <a:cubicBezTo>
                    <a:pt x="353" y="1075"/>
                    <a:pt x="359" y="1074"/>
                    <a:pt x="365" y="1074"/>
                  </a:cubicBezTo>
                  <a:cubicBezTo>
                    <a:pt x="845" y="1000"/>
                    <a:pt x="1104" y="926"/>
                    <a:pt x="1696" y="852"/>
                  </a:cubicBezTo>
                  <a:cubicBezTo>
                    <a:pt x="1548" y="593"/>
                    <a:pt x="1622" y="334"/>
                    <a:pt x="1696" y="150"/>
                  </a:cubicBezTo>
                  <a:cubicBezTo>
                    <a:pt x="1030" y="150"/>
                    <a:pt x="734" y="39"/>
                    <a:pt x="365" y="2"/>
                  </a:cubicBezTo>
                  <a:cubicBezTo>
                    <a:pt x="359" y="1"/>
                    <a:pt x="353" y="1"/>
                    <a:pt x="347" y="1"/>
                  </a:cubicBezTo>
                  <a:close/>
                </a:path>
              </a:pathLst>
            </a:custGeom>
            <a:solidFill>
              <a:srgbClr val="F0C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0"/>
            <p:cNvSpPr/>
            <p:nvPr/>
          </p:nvSpPr>
          <p:spPr>
            <a:xfrm>
              <a:off x="5186575" y="1325335"/>
              <a:ext cx="94404" cy="92602"/>
            </a:xfrm>
            <a:custGeom>
              <a:avLst/>
              <a:gdLst/>
              <a:ahLst/>
              <a:cxnLst/>
              <a:rect l="l" t="t" r="r" b="b"/>
              <a:pathLst>
                <a:path w="1886" h="1850" extrusionOk="0">
                  <a:moveTo>
                    <a:pt x="962" y="1"/>
                  </a:moveTo>
                  <a:cubicBezTo>
                    <a:pt x="962" y="1"/>
                    <a:pt x="333" y="1"/>
                    <a:pt x="259" y="149"/>
                  </a:cubicBezTo>
                  <a:cubicBezTo>
                    <a:pt x="259" y="666"/>
                    <a:pt x="0" y="1110"/>
                    <a:pt x="0" y="1110"/>
                  </a:cubicBezTo>
                  <a:lnTo>
                    <a:pt x="481" y="1591"/>
                  </a:lnTo>
                  <a:lnTo>
                    <a:pt x="962" y="1849"/>
                  </a:lnTo>
                  <a:lnTo>
                    <a:pt x="1516" y="1849"/>
                  </a:lnTo>
                  <a:lnTo>
                    <a:pt x="1886" y="1554"/>
                  </a:lnTo>
                  <a:lnTo>
                    <a:pt x="1553" y="481"/>
                  </a:lnTo>
                  <a:lnTo>
                    <a:pt x="962" y="1"/>
                  </a:lnTo>
                  <a:close/>
                </a:path>
              </a:pathLst>
            </a:custGeom>
            <a:solidFill>
              <a:srgbClr val="C7A4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0"/>
            <p:cNvSpPr/>
            <p:nvPr/>
          </p:nvSpPr>
          <p:spPr>
            <a:xfrm>
              <a:off x="5149584" y="1375340"/>
              <a:ext cx="220242" cy="290569"/>
            </a:xfrm>
            <a:custGeom>
              <a:avLst/>
              <a:gdLst/>
              <a:ahLst/>
              <a:cxnLst/>
              <a:rect l="l" t="t" r="r" b="b"/>
              <a:pathLst>
                <a:path w="4400" h="5805" extrusionOk="0">
                  <a:moveTo>
                    <a:pt x="3327" y="0"/>
                  </a:moveTo>
                  <a:lnTo>
                    <a:pt x="2403" y="259"/>
                  </a:lnTo>
                  <a:cubicBezTo>
                    <a:pt x="2403" y="259"/>
                    <a:pt x="2551" y="444"/>
                    <a:pt x="2218" y="629"/>
                  </a:cubicBezTo>
                  <a:cubicBezTo>
                    <a:pt x="2145" y="679"/>
                    <a:pt x="2061" y="701"/>
                    <a:pt x="1972" y="701"/>
                  </a:cubicBezTo>
                  <a:cubicBezTo>
                    <a:pt x="1477" y="701"/>
                    <a:pt x="813" y="37"/>
                    <a:pt x="813" y="37"/>
                  </a:cubicBezTo>
                  <a:lnTo>
                    <a:pt x="592" y="296"/>
                  </a:lnTo>
                  <a:lnTo>
                    <a:pt x="407" y="555"/>
                  </a:lnTo>
                  <a:lnTo>
                    <a:pt x="185" y="666"/>
                  </a:lnTo>
                  <a:lnTo>
                    <a:pt x="0" y="850"/>
                  </a:lnTo>
                  <a:lnTo>
                    <a:pt x="1183" y="5657"/>
                  </a:lnTo>
                  <a:lnTo>
                    <a:pt x="2403" y="5804"/>
                  </a:lnTo>
                  <a:lnTo>
                    <a:pt x="4104" y="4547"/>
                  </a:lnTo>
                  <a:cubicBezTo>
                    <a:pt x="4104" y="4547"/>
                    <a:pt x="4400" y="1775"/>
                    <a:pt x="4289" y="1183"/>
                  </a:cubicBezTo>
                  <a:cubicBezTo>
                    <a:pt x="4178" y="592"/>
                    <a:pt x="3327" y="0"/>
                    <a:pt x="3327" y="0"/>
                  </a:cubicBezTo>
                  <a:close/>
                </a:path>
              </a:pathLst>
            </a:custGeom>
            <a:solidFill>
              <a:srgbClr val="FF9D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0"/>
            <p:cNvSpPr/>
            <p:nvPr/>
          </p:nvSpPr>
          <p:spPr>
            <a:xfrm>
              <a:off x="5264310" y="2106141"/>
              <a:ext cx="146211" cy="74982"/>
            </a:xfrm>
            <a:custGeom>
              <a:avLst/>
              <a:gdLst/>
              <a:ahLst/>
              <a:cxnLst/>
              <a:rect l="l" t="t" r="r" b="b"/>
              <a:pathLst>
                <a:path w="2921" h="1498" extrusionOk="0">
                  <a:moveTo>
                    <a:pt x="998" y="1"/>
                  </a:moveTo>
                  <a:cubicBezTo>
                    <a:pt x="590" y="1"/>
                    <a:pt x="111" y="40"/>
                    <a:pt x="111" y="40"/>
                  </a:cubicBezTo>
                  <a:cubicBezTo>
                    <a:pt x="111" y="40"/>
                    <a:pt x="0" y="632"/>
                    <a:pt x="111" y="817"/>
                  </a:cubicBezTo>
                  <a:cubicBezTo>
                    <a:pt x="185" y="1039"/>
                    <a:pt x="1183" y="1039"/>
                    <a:pt x="1183" y="1039"/>
                  </a:cubicBezTo>
                  <a:cubicBezTo>
                    <a:pt x="1183" y="1039"/>
                    <a:pt x="2008" y="1497"/>
                    <a:pt x="2575" y="1497"/>
                  </a:cubicBezTo>
                  <a:cubicBezTo>
                    <a:pt x="2632" y="1497"/>
                    <a:pt x="2686" y="1492"/>
                    <a:pt x="2736" y="1482"/>
                  </a:cubicBezTo>
                  <a:cubicBezTo>
                    <a:pt x="2921" y="1371"/>
                    <a:pt x="2884" y="1150"/>
                    <a:pt x="2884" y="1039"/>
                  </a:cubicBezTo>
                  <a:cubicBezTo>
                    <a:pt x="2884" y="669"/>
                    <a:pt x="1849" y="558"/>
                    <a:pt x="1553" y="77"/>
                  </a:cubicBezTo>
                  <a:cubicBezTo>
                    <a:pt x="1509" y="18"/>
                    <a:pt x="1269" y="1"/>
                    <a:pt x="998" y="1"/>
                  </a:cubicBezTo>
                  <a:close/>
                </a:path>
              </a:pathLst>
            </a:custGeom>
            <a:solidFill>
              <a:srgbClr val="603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0"/>
            <p:cNvSpPr/>
            <p:nvPr/>
          </p:nvSpPr>
          <p:spPr>
            <a:xfrm>
              <a:off x="5253198" y="1701247"/>
              <a:ext cx="120332" cy="427069"/>
            </a:xfrm>
            <a:custGeom>
              <a:avLst/>
              <a:gdLst/>
              <a:ahLst/>
              <a:cxnLst/>
              <a:rect l="l" t="t" r="r" b="b"/>
              <a:pathLst>
                <a:path w="2404" h="8532" extrusionOk="0">
                  <a:moveTo>
                    <a:pt x="2149" y="0"/>
                  </a:moveTo>
                  <a:cubicBezTo>
                    <a:pt x="1701" y="0"/>
                    <a:pt x="0" y="920"/>
                    <a:pt x="0" y="920"/>
                  </a:cubicBezTo>
                  <a:cubicBezTo>
                    <a:pt x="0" y="920"/>
                    <a:pt x="407" y="4026"/>
                    <a:pt x="333" y="4395"/>
                  </a:cubicBezTo>
                  <a:cubicBezTo>
                    <a:pt x="111" y="5357"/>
                    <a:pt x="111" y="7390"/>
                    <a:pt x="185" y="8093"/>
                  </a:cubicBezTo>
                  <a:cubicBezTo>
                    <a:pt x="265" y="8412"/>
                    <a:pt x="579" y="8531"/>
                    <a:pt x="910" y="8531"/>
                  </a:cubicBezTo>
                  <a:cubicBezTo>
                    <a:pt x="1346" y="8531"/>
                    <a:pt x="1812" y="8324"/>
                    <a:pt x="1812" y="8093"/>
                  </a:cubicBezTo>
                  <a:cubicBezTo>
                    <a:pt x="1812" y="7649"/>
                    <a:pt x="1590" y="5800"/>
                    <a:pt x="1775" y="4248"/>
                  </a:cubicBezTo>
                  <a:cubicBezTo>
                    <a:pt x="1849" y="3841"/>
                    <a:pt x="2403" y="2066"/>
                    <a:pt x="2256" y="70"/>
                  </a:cubicBezTo>
                  <a:cubicBezTo>
                    <a:pt x="2256" y="21"/>
                    <a:pt x="2217" y="0"/>
                    <a:pt x="2149" y="0"/>
                  </a:cubicBezTo>
                  <a:close/>
                </a:path>
              </a:pathLst>
            </a:custGeom>
            <a:solidFill>
              <a:srgbClr val="0F2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0"/>
            <p:cNvSpPr/>
            <p:nvPr/>
          </p:nvSpPr>
          <p:spPr>
            <a:xfrm>
              <a:off x="5134768" y="2152542"/>
              <a:ext cx="98108" cy="103013"/>
            </a:xfrm>
            <a:custGeom>
              <a:avLst/>
              <a:gdLst/>
              <a:ahLst/>
              <a:cxnLst/>
              <a:rect l="l" t="t" r="r" b="b"/>
              <a:pathLst>
                <a:path w="1960" h="2058" extrusionOk="0">
                  <a:moveTo>
                    <a:pt x="74" y="1"/>
                  </a:moveTo>
                  <a:cubicBezTo>
                    <a:pt x="74" y="1"/>
                    <a:pt x="0" y="370"/>
                    <a:pt x="74" y="629"/>
                  </a:cubicBezTo>
                  <a:cubicBezTo>
                    <a:pt x="148" y="851"/>
                    <a:pt x="370" y="1591"/>
                    <a:pt x="666" y="1849"/>
                  </a:cubicBezTo>
                  <a:cubicBezTo>
                    <a:pt x="816" y="1978"/>
                    <a:pt x="1129" y="2057"/>
                    <a:pt x="1393" y="2057"/>
                  </a:cubicBezTo>
                  <a:cubicBezTo>
                    <a:pt x="1584" y="2057"/>
                    <a:pt x="1750" y="2016"/>
                    <a:pt x="1812" y="1923"/>
                  </a:cubicBezTo>
                  <a:cubicBezTo>
                    <a:pt x="1960" y="1664"/>
                    <a:pt x="1368" y="666"/>
                    <a:pt x="1368" y="444"/>
                  </a:cubicBezTo>
                  <a:cubicBezTo>
                    <a:pt x="1405" y="223"/>
                    <a:pt x="1368" y="38"/>
                    <a:pt x="1368" y="38"/>
                  </a:cubicBezTo>
                  <a:lnTo>
                    <a:pt x="74" y="1"/>
                  </a:lnTo>
                  <a:close/>
                </a:path>
              </a:pathLst>
            </a:custGeom>
            <a:solidFill>
              <a:srgbClr val="603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0"/>
            <p:cNvSpPr/>
            <p:nvPr/>
          </p:nvSpPr>
          <p:spPr>
            <a:xfrm>
              <a:off x="5131064" y="1630720"/>
              <a:ext cx="238762" cy="556562"/>
            </a:xfrm>
            <a:custGeom>
              <a:avLst/>
              <a:gdLst/>
              <a:ahLst/>
              <a:cxnLst/>
              <a:rect l="l" t="t" r="r" b="b"/>
              <a:pathLst>
                <a:path w="4770" h="11119" extrusionOk="0">
                  <a:moveTo>
                    <a:pt x="4696" y="0"/>
                  </a:moveTo>
                  <a:cubicBezTo>
                    <a:pt x="4696" y="0"/>
                    <a:pt x="3080" y="1221"/>
                    <a:pt x="2467" y="1221"/>
                  </a:cubicBezTo>
                  <a:cubicBezTo>
                    <a:pt x="2458" y="1221"/>
                    <a:pt x="2449" y="1221"/>
                    <a:pt x="2440" y="1220"/>
                  </a:cubicBezTo>
                  <a:cubicBezTo>
                    <a:pt x="1701" y="1183"/>
                    <a:pt x="1257" y="555"/>
                    <a:pt x="1257" y="555"/>
                  </a:cubicBezTo>
                  <a:cubicBezTo>
                    <a:pt x="1257" y="555"/>
                    <a:pt x="814" y="1220"/>
                    <a:pt x="740" y="1627"/>
                  </a:cubicBezTo>
                  <a:cubicBezTo>
                    <a:pt x="592" y="1996"/>
                    <a:pt x="629" y="5804"/>
                    <a:pt x="444" y="6285"/>
                  </a:cubicBezTo>
                  <a:cubicBezTo>
                    <a:pt x="259" y="6840"/>
                    <a:pt x="185" y="6951"/>
                    <a:pt x="74" y="7357"/>
                  </a:cubicBezTo>
                  <a:cubicBezTo>
                    <a:pt x="0" y="7727"/>
                    <a:pt x="0" y="9797"/>
                    <a:pt x="37" y="10463"/>
                  </a:cubicBezTo>
                  <a:cubicBezTo>
                    <a:pt x="61" y="10867"/>
                    <a:pt x="513" y="11118"/>
                    <a:pt x="931" y="11118"/>
                  </a:cubicBezTo>
                  <a:cubicBezTo>
                    <a:pt x="1163" y="11118"/>
                    <a:pt x="1384" y="11041"/>
                    <a:pt x="1516" y="10869"/>
                  </a:cubicBezTo>
                  <a:cubicBezTo>
                    <a:pt x="1479" y="9169"/>
                    <a:pt x="1553" y="7505"/>
                    <a:pt x="1849" y="6951"/>
                  </a:cubicBezTo>
                  <a:cubicBezTo>
                    <a:pt x="2256" y="6174"/>
                    <a:pt x="2921" y="3253"/>
                    <a:pt x="2958" y="3106"/>
                  </a:cubicBezTo>
                  <a:cubicBezTo>
                    <a:pt x="3845" y="2662"/>
                    <a:pt x="4770" y="1664"/>
                    <a:pt x="4770" y="1479"/>
                  </a:cubicBezTo>
                  <a:cubicBezTo>
                    <a:pt x="4770" y="1294"/>
                    <a:pt x="4696" y="1442"/>
                    <a:pt x="4696" y="0"/>
                  </a:cubicBezTo>
                  <a:close/>
                </a:path>
              </a:pathLst>
            </a:custGeom>
            <a:solidFill>
              <a:srgbClr val="1D3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0"/>
            <p:cNvSpPr/>
            <p:nvPr/>
          </p:nvSpPr>
          <p:spPr>
            <a:xfrm>
              <a:off x="5236530" y="1340151"/>
              <a:ext cx="127740" cy="122184"/>
            </a:xfrm>
            <a:custGeom>
              <a:avLst/>
              <a:gdLst/>
              <a:ahLst/>
              <a:cxnLst/>
              <a:rect l="l" t="t" r="r" b="b"/>
              <a:pathLst>
                <a:path w="2552" h="2441" extrusionOk="0">
                  <a:moveTo>
                    <a:pt x="518" y="1"/>
                  </a:moveTo>
                  <a:cubicBezTo>
                    <a:pt x="370" y="38"/>
                    <a:pt x="1" y="333"/>
                    <a:pt x="1" y="407"/>
                  </a:cubicBezTo>
                  <a:cubicBezTo>
                    <a:pt x="1479" y="703"/>
                    <a:pt x="2145" y="2441"/>
                    <a:pt x="2145" y="2441"/>
                  </a:cubicBezTo>
                  <a:lnTo>
                    <a:pt x="2552" y="2108"/>
                  </a:lnTo>
                  <a:cubicBezTo>
                    <a:pt x="2552" y="2108"/>
                    <a:pt x="1997" y="555"/>
                    <a:pt x="518" y="1"/>
                  </a:cubicBezTo>
                  <a:close/>
                </a:path>
              </a:pathLst>
            </a:custGeom>
            <a:solidFill>
              <a:srgbClr val="1D3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0"/>
            <p:cNvSpPr/>
            <p:nvPr/>
          </p:nvSpPr>
          <p:spPr>
            <a:xfrm>
              <a:off x="5243938" y="1436407"/>
              <a:ext cx="138853" cy="265091"/>
            </a:xfrm>
            <a:custGeom>
              <a:avLst/>
              <a:gdLst/>
              <a:ahLst/>
              <a:cxnLst/>
              <a:rect l="l" t="t" r="r" b="b"/>
              <a:pathLst>
                <a:path w="2774" h="5296" extrusionOk="0">
                  <a:moveTo>
                    <a:pt x="2441" y="0"/>
                  </a:moveTo>
                  <a:cubicBezTo>
                    <a:pt x="1664" y="850"/>
                    <a:pt x="1" y="1553"/>
                    <a:pt x="1" y="1553"/>
                  </a:cubicBezTo>
                  <a:cubicBezTo>
                    <a:pt x="1" y="1553"/>
                    <a:pt x="666" y="3623"/>
                    <a:pt x="111" y="5065"/>
                  </a:cubicBezTo>
                  <a:cubicBezTo>
                    <a:pt x="52" y="5243"/>
                    <a:pt x="177" y="5296"/>
                    <a:pt x="347" y="5296"/>
                  </a:cubicBezTo>
                  <a:cubicBezTo>
                    <a:pt x="602" y="5296"/>
                    <a:pt x="962" y="5176"/>
                    <a:pt x="962" y="5176"/>
                  </a:cubicBezTo>
                  <a:lnTo>
                    <a:pt x="2182" y="4732"/>
                  </a:lnTo>
                  <a:lnTo>
                    <a:pt x="2441" y="3882"/>
                  </a:lnTo>
                  <a:cubicBezTo>
                    <a:pt x="2441" y="3882"/>
                    <a:pt x="2773" y="2181"/>
                    <a:pt x="2441" y="0"/>
                  </a:cubicBezTo>
                  <a:close/>
                </a:path>
              </a:pathLst>
            </a:custGeom>
            <a:solidFill>
              <a:srgbClr val="1D3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0"/>
            <p:cNvSpPr/>
            <p:nvPr/>
          </p:nvSpPr>
          <p:spPr>
            <a:xfrm>
              <a:off x="5156942" y="1390106"/>
              <a:ext cx="124036" cy="127740"/>
            </a:xfrm>
            <a:custGeom>
              <a:avLst/>
              <a:gdLst/>
              <a:ahLst/>
              <a:cxnLst/>
              <a:rect l="l" t="t" r="r" b="b"/>
              <a:pathLst>
                <a:path w="2478" h="2552" extrusionOk="0">
                  <a:moveTo>
                    <a:pt x="445" y="1"/>
                  </a:moveTo>
                  <a:cubicBezTo>
                    <a:pt x="297" y="75"/>
                    <a:pt x="1" y="334"/>
                    <a:pt x="1" y="481"/>
                  </a:cubicBezTo>
                  <a:cubicBezTo>
                    <a:pt x="1628" y="999"/>
                    <a:pt x="1923" y="2552"/>
                    <a:pt x="1923" y="2552"/>
                  </a:cubicBezTo>
                  <a:lnTo>
                    <a:pt x="2478" y="2330"/>
                  </a:lnTo>
                  <a:cubicBezTo>
                    <a:pt x="2478" y="2330"/>
                    <a:pt x="1923" y="555"/>
                    <a:pt x="445" y="1"/>
                  </a:cubicBezTo>
                  <a:close/>
                </a:path>
              </a:pathLst>
            </a:custGeom>
            <a:solidFill>
              <a:srgbClr val="1D3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0"/>
            <p:cNvSpPr/>
            <p:nvPr/>
          </p:nvSpPr>
          <p:spPr>
            <a:xfrm>
              <a:off x="5356811" y="1534464"/>
              <a:ext cx="100010" cy="168435"/>
            </a:xfrm>
            <a:custGeom>
              <a:avLst/>
              <a:gdLst/>
              <a:ahLst/>
              <a:cxnLst/>
              <a:rect l="l" t="t" r="r" b="b"/>
              <a:pathLst>
                <a:path w="1998" h="3365" extrusionOk="0">
                  <a:moveTo>
                    <a:pt x="1849" y="1"/>
                  </a:moveTo>
                  <a:lnTo>
                    <a:pt x="333" y="888"/>
                  </a:lnTo>
                  <a:lnTo>
                    <a:pt x="1" y="3291"/>
                  </a:lnTo>
                  <a:lnTo>
                    <a:pt x="149" y="3365"/>
                  </a:lnTo>
                  <a:lnTo>
                    <a:pt x="1997" y="75"/>
                  </a:lnTo>
                  <a:lnTo>
                    <a:pt x="1849" y="1"/>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0"/>
            <p:cNvSpPr/>
            <p:nvPr/>
          </p:nvSpPr>
          <p:spPr>
            <a:xfrm>
              <a:off x="5364220" y="1538168"/>
              <a:ext cx="92602" cy="164731"/>
            </a:xfrm>
            <a:custGeom>
              <a:avLst/>
              <a:gdLst/>
              <a:ahLst/>
              <a:cxnLst/>
              <a:rect l="l" t="t" r="r" b="b"/>
              <a:pathLst>
                <a:path w="1850" h="3291" extrusionOk="0">
                  <a:moveTo>
                    <a:pt x="1849" y="1"/>
                  </a:moveTo>
                  <a:lnTo>
                    <a:pt x="333" y="888"/>
                  </a:lnTo>
                  <a:lnTo>
                    <a:pt x="1" y="3291"/>
                  </a:lnTo>
                  <a:lnTo>
                    <a:pt x="1516" y="2404"/>
                  </a:lnTo>
                  <a:lnTo>
                    <a:pt x="1849" y="1"/>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0"/>
            <p:cNvSpPr/>
            <p:nvPr/>
          </p:nvSpPr>
          <p:spPr>
            <a:xfrm>
              <a:off x="5330933" y="1605642"/>
              <a:ext cx="81439" cy="69526"/>
            </a:xfrm>
            <a:custGeom>
              <a:avLst/>
              <a:gdLst/>
              <a:ahLst/>
              <a:cxnLst/>
              <a:rect l="l" t="t" r="r" b="b"/>
              <a:pathLst>
                <a:path w="1627" h="1389" extrusionOk="0">
                  <a:moveTo>
                    <a:pt x="637" y="0"/>
                  </a:moveTo>
                  <a:cubicBezTo>
                    <a:pt x="451" y="0"/>
                    <a:pt x="319" y="108"/>
                    <a:pt x="259" y="168"/>
                  </a:cubicBezTo>
                  <a:cubicBezTo>
                    <a:pt x="111" y="316"/>
                    <a:pt x="0" y="723"/>
                    <a:pt x="0" y="723"/>
                  </a:cubicBezTo>
                  <a:lnTo>
                    <a:pt x="370" y="1388"/>
                  </a:lnTo>
                  <a:cubicBezTo>
                    <a:pt x="370" y="1388"/>
                    <a:pt x="887" y="1240"/>
                    <a:pt x="1109" y="1130"/>
                  </a:cubicBezTo>
                  <a:cubicBezTo>
                    <a:pt x="1368" y="982"/>
                    <a:pt x="1590" y="797"/>
                    <a:pt x="1627" y="242"/>
                  </a:cubicBezTo>
                  <a:cubicBezTo>
                    <a:pt x="1627" y="168"/>
                    <a:pt x="1590" y="94"/>
                    <a:pt x="1553" y="57"/>
                  </a:cubicBezTo>
                  <a:cubicBezTo>
                    <a:pt x="1544" y="55"/>
                    <a:pt x="1535" y="53"/>
                    <a:pt x="1524" y="53"/>
                  </a:cubicBezTo>
                  <a:cubicBezTo>
                    <a:pt x="1393" y="53"/>
                    <a:pt x="1109" y="242"/>
                    <a:pt x="1109" y="242"/>
                  </a:cubicBezTo>
                  <a:lnTo>
                    <a:pt x="703" y="279"/>
                  </a:lnTo>
                  <a:lnTo>
                    <a:pt x="777" y="20"/>
                  </a:lnTo>
                  <a:cubicBezTo>
                    <a:pt x="727" y="6"/>
                    <a:pt x="680" y="0"/>
                    <a:pt x="637"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0"/>
            <p:cNvSpPr/>
            <p:nvPr/>
          </p:nvSpPr>
          <p:spPr>
            <a:xfrm>
              <a:off x="5262458" y="1636226"/>
              <a:ext cx="94404" cy="48303"/>
            </a:xfrm>
            <a:custGeom>
              <a:avLst/>
              <a:gdLst/>
              <a:ahLst/>
              <a:cxnLst/>
              <a:rect l="l" t="t" r="r" b="b"/>
              <a:pathLst>
                <a:path w="1886" h="965" extrusionOk="0">
                  <a:moveTo>
                    <a:pt x="296" y="1"/>
                  </a:moveTo>
                  <a:lnTo>
                    <a:pt x="0" y="962"/>
                  </a:lnTo>
                  <a:cubicBezTo>
                    <a:pt x="0" y="962"/>
                    <a:pt x="79" y="965"/>
                    <a:pt x="205" y="965"/>
                  </a:cubicBezTo>
                  <a:cubicBezTo>
                    <a:pt x="585" y="965"/>
                    <a:pt x="1396" y="944"/>
                    <a:pt x="1812" y="777"/>
                  </a:cubicBezTo>
                  <a:cubicBezTo>
                    <a:pt x="1886" y="740"/>
                    <a:pt x="1849" y="223"/>
                    <a:pt x="1442" y="149"/>
                  </a:cubicBezTo>
                  <a:cubicBezTo>
                    <a:pt x="1375" y="161"/>
                    <a:pt x="1300" y="166"/>
                    <a:pt x="1220" y="166"/>
                  </a:cubicBezTo>
                  <a:cubicBezTo>
                    <a:pt x="813" y="166"/>
                    <a:pt x="296" y="32"/>
                    <a:pt x="296" y="1"/>
                  </a:cubicBezTo>
                  <a:close/>
                </a:path>
              </a:pathLst>
            </a:custGeom>
            <a:solidFill>
              <a:srgbClr val="F0C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0"/>
            <p:cNvSpPr/>
            <p:nvPr/>
          </p:nvSpPr>
          <p:spPr>
            <a:xfrm>
              <a:off x="5216157" y="1621159"/>
              <a:ext cx="74081" cy="76834"/>
            </a:xfrm>
            <a:custGeom>
              <a:avLst/>
              <a:gdLst/>
              <a:ahLst/>
              <a:cxnLst/>
              <a:rect l="l" t="t" r="r" b="b"/>
              <a:pathLst>
                <a:path w="1480" h="1535" extrusionOk="0">
                  <a:moveTo>
                    <a:pt x="583" y="0"/>
                  </a:moveTo>
                  <a:cubicBezTo>
                    <a:pt x="329" y="0"/>
                    <a:pt x="199" y="154"/>
                    <a:pt x="223" y="154"/>
                  </a:cubicBezTo>
                  <a:lnTo>
                    <a:pt x="1" y="1189"/>
                  </a:lnTo>
                  <a:cubicBezTo>
                    <a:pt x="1" y="1189"/>
                    <a:pt x="208" y="1535"/>
                    <a:pt x="605" y="1535"/>
                  </a:cubicBezTo>
                  <a:cubicBezTo>
                    <a:pt x="711" y="1535"/>
                    <a:pt x="830" y="1510"/>
                    <a:pt x="962" y="1448"/>
                  </a:cubicBezTo>
                  <a:cubicBezTo>
                    <a:pt x="1332" y="1300"/>
                    <a:pt x="1480" y="487"/>
                    <a:pt x="1110" y="191"/>
                  </a:cubicBezTo>
                  <a:cubicBezTo>
                    <a:pt x="900" y="47"/>
                    <a:pt x="723" y="0"/>
                    <a:pt x="583" y="0"/>
                  </a:cubicBezTo>
                  <a:close/>
                </a:path>
              </a:pathLst>
            </a:custGeom>
            <a:solidFill>
              <a:srgbClr val="FF9D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0"/>
            <p:cNvSpPr/>
            <p:nvPr/>
          </p:nvSpPr>
          <p:spPr>
            <a:xfrm>
              <a:off x="5088517" y="1421591"/>
              <a:ext cx="175243" cy="266693"/>
            </a:xfrm>
            <a:custGeom>
              <a:avLst/>
              <a:gdLst/>
              <a:ahLst/>
              <a:cxnLst/>
              <a:rect l="l" t="t" r="r" b="b"/>
              <a:pathLst>
                <a:path w="3501" h="5328" extrusionOk="0">
                  <a:moveTo>
                    <a:pt x="1220" y="0"/>
                  </a:moveTo>
                  <a:cubicBezTo>
                    <a:pt x="1220" y="0"/>
                    <a:pt x="0" y="407"/>
                    <a:pt x="887" y="2256"/>
                  </a:cubicBezTo>
                  <a:cubicBezTo>
                    <a:pt x="1072" y="2699"/>
                    <a:pt x="1479" y="4659"/>
                    <a:pt x="1738" y="4844"/>
                  </a:cubicBezTo>
                  <a:cubicBezTo>
                    <a:pt x="2070" y="5213"/>
                    <a:pt x="2773" y="5287"/>
                    <a:pt x="3069" y="5324"/>
                  </a:cubicBezTo>
                  <a:cubicBezTo>
                    <a:pt x="3078" y="5326"/>
                    <a:pt x="3087" y="5328"/>
                    <a:pt x="3096" y="5328"/>
                  </a:cubicBezTo>
                  <a:cubicBezTo>
                    <a:pt x="3373" y="5328"/>
                    <a:pt x="3501" y="4249"/>
                    <a:pt x="3143" y="4141"/>
                  </a:cubicBezTo>
                  <a:cubicBezTo>
                    <a:pt x="2958" y="4104"/>
                    <a:pt x="2588" y="4104"/>
                    <a:pt x="2588" y="4104"/>
                  </a:cubicBezTo>
                  <a:cubicBezTo>
                    <a:pt x="2588" y="4104"/>
                    <a:pt x="2366" y="2403"/>
                    <a:pt x="2144" y="1479"/>
                  </a:cubicBezTo>
                  <a:cubicBezTo>
                    <a:pt x="1959" y="259"/>
                    <a:pt x="1220" y="0"/>
                    <a:pt x="1220" y="0"/>
                  </a:cubicBezTo>
                  <a:close/>
                </a:path>
              </a:pathLst>
            </a:custGeom>
            <a:solidFill>
              <a:srgbClr val="FF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0"/>
            <p:cNvSpPr/>
            <p:nvPr/>
          </p:nvSpPr>
          <p:spPr>
            <a:xfrm>
              <a:off x="5199539" y="1251354"/>
              <a:ext cx="127740" cy="157323"/>
            </a:xfrm>
            <a:custGeom>
              <a:avLst/>
              <a:gdLst/>
              <a:ahLst/>
              <a:cxnLst/>
              <a:rect l="l" t="t" r="r" b="b"/>
              <a:pathLst>
                <a:path w="2552" h="3143" extrusionOk="0">
                  <a:moveTo>
                    <a:pt x="925" y="0"/>
                  </a:moveTo>
                  <a:lnTo>
                    <a:pt x="333" y="370"/>
                  </a:lnTo>
                  <a:lnTo>
                    <a:pt x="74" y="998"/>
                  </a:lnTo>
                  <a:cubicBezTo>
                    <a:pt x="74" y="998"/>
                    <a:pt x="0" y="1220"/>
                    <a:pt x="74" y="1553"/>
                  </a:cubicBezTo>
                  <a:cubicBezTo>
                    <a:pt x="111" y="1923"/>
                    <a:pt x="481" y="2033"/>
                    <a:pt x="481" y="2033"/>
                  </a:cubicBezTo>
                  <a:cubicBezTo>
                    <a:pt x="481" y="2033"/>
                    <a:pt x="444" y="2329"/>
                    <a:pt x="518" y="2477"/>
                  </a:cubicBezTo>
                  <a:cubicBezTo>
                    <a:pt x="629" y="2588"/>
                    <a:pt x="1405" y="3143"/>
                    <a:pt x="1627" y="3143"/>
                  </a:cubicBezTo>
                  <a:cubicBezTo>
                    <a:pt x="1738" y="3143"/>
                    <a:pt x="1960" y="3106"/>
                    <a:pt x="2034" y="2958"/>
                  </a:cubicBezTo>
                  <a:cubicBezTo>
                    <a:pt x="2145" y="2884"/>
                    <a:pt x="2329" y="1590"/>
                    <a:pt x="2329" y="1590"/>
                  </a:cubicBezTo>
                  <a:cubicBezTo>
                    <a:pt x="2329" y="1590"/>
                    <a:pt x="2551" y="739"/>
                    <a:pt x="1923" y="185"/>
                  </a:cubicBezTo>
                  <a:cubicBezTo>
                    <a:pt x="1812" y="111"/>
                    <a:pt x="1442" y="0"/>
                    <a:pt x="1442" y="0"/>
                  </a:cubicBezTo>
                  <a:close/>
                </a:path>
              </a:pathLst>
            </a:custGeom>
            <a:solidFill>
              <a:srgbClr val="F0C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0"/>
            <p:cNvSpPr/>
            <p:nvPr/>
          </p:nvSpPr>
          <p:spPr>
            <a:xfrm>
              <a:off x="5179167" y="1240442"/>
              <a:ext cx="125438" cy="104965"/>
            </a:xfrm>
            <a:custGeom>
              <a:avLst/>
              <a:gdLst/>
              <a:ahLst/>
              <a:cxnLst/>
              <a:rect l="l" t="t" r="r" b="b"/>
              <a:pathLst>
                <a:path w="2506" h="2097" extrusionOk="0">
                  <a:moveTo>
                    <a:pt x="1574" y="0"/>
                  </a:moveTo>
                  <a:cubicBezTo>
                    <a:pt x="1346" y="0"/>
                    <a:pt x="1069" y="82"/>
                    <a:pt x="740" y="292"/>
                  </a:cubicBezTo>
                  <a:cubicBezTo>
                    <a:pt x="1" y="736"/>
                    <a:pt x="407" y="1845"/>
                    <a:pt x="407" y="1845"/>
                  </a:cubicBezTo>
                  <a:cubicBezTo>
                    <a:pt x="407" y="1845"/>
                    <a:pt x="453" y="1594"/>
                    <a:pt x="580" y="1594"/>
                  </a:cubicBezTo>
                  <a:cubicBezTo>
                    <a:pt x="615" y="1594"/>
                    <a:pt x="655" y="1612"/>
                    <a:pt x="703" y="1660"/>
                  </a:cubicBezTo>
                  <a:cubicBezTo>
                    <a:pt x="777" y="1771"/>
                    <a:pt x="740" y="1808"/>
                    <a:pt x="851" y="1956"/>
                  </a:cubicBezTo>
                  <a:cubicBezTo>
                    <a:pt x="904" y="2036"/>
                    <a:pt x="1015" y="2096"/>
                    <a:pt x="1087" y="2096"/>
                  </a:cubicBezTo>
                  <a:cubicBezTo>
                    <a:pt x="1114" y="2096"/>
                    <a:pt x="1136" y="2087"/>
                    <a:pt x="1147" y="2067"/>
                  </a:cubicBezTo>
                  <a:cubicBezTo>
                    <a:pt x="1221" y="1993"/>
                    <a:pt x="1258" y="1475"/>
                    <a:pt x="1221" y="1290"/>
                  </a:cubicBezTo>
                  <a:cubicBezTo>
                    <a:pt x="1147" y="1105"/>
                    <a:pt x="851" y="957"/>
                    <a:pt x="1073" y="736"/>
                  </a:cubicBezTo>
                  <a:cubicBezTo>
                    <a:pt x="1104" y="704"/>
                    <a:pt x="1146" y="692"/>
                    <a:pt x="1196" y="692"/>
                  </a:cubicBezTo>
                  <a:cubicBezTo>
                    <a:pt x="1439" y="692"/>
                    <a:pt x="1872" y="994"/>
                    <a:pt x="2168" y="994"/>
                  </a:cubicBezTo>
                  <a:cubicBezTo>
                    <a:pt x="2245" y="994"/>
                    <a:pt x="2314" y="973"/>
                    <a:pt x="2367" y="920"/>
                  </a:cubicBezTo>
                  <a:cubicBezTo>
                    <a:pt x="2506" y="754"/>
                    <a:pt x="2268" y="0"/>
                    <a:pt x="1574" y="0"/>
                  </a:cubicBezTo>
                  <a:close/>
                </a:path>
              </a:pathLst>
            </a:custGeom>
            <a:solidFill>
              <a:srgbClr val="603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0"/>
            <p:cNvSpPr/>
            <p:nvPr/>
          </p:nvSpPr>
          <p:spPr>
            <a:xfrm>
              <a:off x="5195835" y="1238640"/>
              <a:ext cx="124036" cy="83041"/>
            </a:xfrm>
            <a:custGeom>
              <a:avLst/>
              <a:gdLst/>
              <a:ahLst/>
              <a:cxnLst/>
              <a:rect l="l" t="t" r="r" b="b"/>
              <a:pathLst>
                <a:path w="2478" h="1659" extrusionOk="0">
                  <a:moveTo>
                    <a:pt x="1293" y="1"/>
                  </a:moveTo>
                  <a:cubicBezTo>
                    <a:pt x="1160" y="1"/>
                    <a:pt x="1032" y="13"/>
                    <a:pt x="925" y="32"/>
                  </a:cubicBezTo>
                  <a:cubicBezTo>
                    <a:pt x="148" y="180"/>
                    <a:pt x="0" y="735"/>
                    <a:pt x="0" y="1178"/>
                  </a:cubicBezTo>
                  <a:cubicBezTo>
                    <a:pt x="0" y="1178"/>
                    <a:pt x="407" y="1622"/>
                    <a:pt x="1146" y="1659"/>
                  </a:cubicBezTo>
                  <a:cubicBezTo>
                    <a:pt x="2256" y="1659"/>
                    <a:pt x="2477" y="1326"/>
                    <a:pt x="2477" y="1326"/>
                  </a:cubicBezTo>
                  <a:cubicBezTo>
                    <a:pt x="2477" y="1067"/>
                    <a:pt x="2366" y="587"/>
                    <a:pt x="2219" y="365"/>
                  </a:cubicBezTo>
                  <a:cubicBezTo>
                    <a:pt x="2082" y="93"/>
                    <a:pt x="1666" y="1"/>
                    <a:pt x="1293" y="1"/>
                  </a:cubicBezTo>
                  <a:close/>
                </a:path>
              </a:pathLst>
            </a:custGeom>
            <a:solidFill>
              <a:srgbClr val="1C4B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0"/>
            <p:cNvSpPr/>
            <p:nvPr/>
          </p:nvSpPr>
          <p:spPr>
            <a:xfrm>
              <a:off x="5249494" y="1242094"/>
              <a:ext cx="14866" cy="9310"/>
            </a:xfrm>
            <a:custGeom>
              <a:avLst/>
              <a:gdLst/>
              <a:ahLst/>
              <a:cxnLst/>
              <a:rect l="l" t="t" r="r" b="b"/>
              <a:pathLst>
                <a:path w="297" h="186" extrusionOk="0">
                  <a:moveTo>
                    <a:pt x="148" y="0"/>
                  </a:moveTo>
                  <a:cubicBezTo>
                    <a:pt x="74" y="0"/>
                    <a:pt x="0" y="74"/>
                    <a:pt x="37" y="111"/>
                  </a:cubicBezTo>
                  <a:cubicBezTo>
                    <a:pt x="37" y="148"/>
                    <a:pt x="74" y="185"/>
                    <a:pt x="148" y="185"/>
                  </a:cubicBezTo>
                  <a:cubicBezTo>
                    <a:pt x="222" y="185"/>
                    <a:pt x="296" y="148"/>
                    <a:pt x="296" y="111"/>
                  </a:cubicBezTo>
                  <a:cubicBezTo>
                    <a:pt x="296" y="74"/>
                    <a:pt x="259" y="0"/>
                    <a:pt x="148" y="0"/>
                  </a:cubicBezTo>
                  <a:close/>
                </a:path>
              </a:pathLst>
            </a:custGeom>
            <a:solidFill>
              <a:srgbClr val="122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0"/>
            <p:cNvSpPr/>
            <p:nvPr/>
          </p:nvSpPr>
          <p:spPr>
            <a:xfrm>
              <a:off x="5314265" y="1306615"/>
              <a:ext cx="29633" cy="18771"/>
            </a:xfrm>
            <a:custGeom>
              <a:avLst/>
              <a:gdLst/>
              <a:ahLst/>
              <a:cxnLst/>
              <a:rect l="l" t="t" r="r" b="b"/>
              <a:pathLst>
                <a:path w="592" h="375" extrusionOk="0">
                  <a:moveTo>
                    <a:pt x="184" y="0"/>
                  </a:moveTo>
                  <a:cubicBezTo>
                    <a:pt x="62" y="0"/>
                    <a:pt x="0" y="153"/>
                    <a:pt x="0" y="153"/>
                  </a:cubicBezTo>
                  <a:lnTo>
                    <a:pt x="592" y="375"/>
                  </a:lnTo>
                  <a:cubicBezTo>
                    <a:pt x="592" y="375"/>
                    <a:pt x="592" y="264"/>
                    <a:pt x="481" y="153"/>
                  </a:cubicBezTo>
                  <a:cubicBezTo>
                    <a:pt x="444" y="79"/>
                    <a:pt x="296" y="79"/>
                    <a:pt x="222" y="5"/>
                  </a:cubicBezTo>
                  <a:cubicBezTo>
                    <a:pt x="209" y="2"/>
                    <a:pt x="196" y="0"/>
                    <a:pt x="184" y="0"/>
                  </a:cubicBezTo>
                  <a:close/>
                </a:path>
              </a:pathLst>
            </a:custGeom>
            <a:solidFill>
              <a:srgbClr val="122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0"/>
            <p:cNvSpPr/>
            <p:nvPr/>
          </p:nvSpPr>
          <p:spPr>
            <a:xfrm>
              <a:off x="5245790" y="1295753"/>
              <a:ext cx="99960" cy="46301"/>
            </a:xfrm>
            <a:custGeom>
              <a:avLst/>
              <a:gdLst/>
              <a:ahLst/>
              <a:cxnLst/>
              <a:rect l="l" t="t" r="r" b="b"/>
              <a:pathLst>
                <a:path w="1997" h="925" extrusionOk="0">
                  <a:moveTo>
                    <a:pt x="1073" y="0"/>
                  </a:moveTo>
                  <a:cubicBezTo>
                    <a:pt x="518" y="111"/>
                    <a:pt x="1" y="518"/>
                    <a:pt x="1" y="518"/>
                  </a:cubicBezTo>
                  <a:cubicBezTo>
                    <a:pt x="1" y="518"/>
                    <a:pt x="518" y="925"/>
                    <a:pt x="851" y="925"/>
                  </a:cubicBezTo>
                  <a:cubicBezTo>
                    <a:pt x="1036" y="925"/>
                    <a:pt x="1073" y="481"/>
                    <a:pt x="1553" y="370"/>
                  </a:cubicBezTo>
                  <a:cubicBezTo>
                    <a:pt x="1597" y="363"/>
                    <a:pt x="1637" y="360"/>
                    <a:pt x="1671" y="360"/>
                  </a:cubicBezTo>
                  <a:cubicBezTo>
                    <a:pt x="1980" y="360"/>
                    <a:pt x="1943" y="602"/>
                    <a:pt x="1981" y="602"/>
                  </a:cubicBezTo>
                  <a:cubicBezTo>
                    <a:pt x="1985" y="602"/>
                    <a:pt x="1990" y="599"/>
                    <a:pt x="1997" y="592"/>
                  </a:cubicBezTo>
                  <a:cubicBezTo>
                    <a:pt x="1997" y="222"/>
                    <a:pt x="1627" y="185"/>
                    <a:pt x="1479" y="111"/>
                  </a:cubicBezTo>
                  <a:cubicBezTo>
                    <a:pt x="1368" y="0"/>
                    <a:pt x="1073" y="0"/>
                    <a:pt x="1073" y="0"/>
                  </a:cubicBezTo>
                  <a:close/>
                </a:path>
              </a:pathLst>
            </a:custGeom>
            <a:solidFill>
              <a:srgbClr val="2159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0"/>
            <p:cNvSpPr/>
            <p:nvPr/>
          </p:nvSpPr>
          <p:spPr>
            <a:xfrm>
              <a:off x="6089665" y="1798353"/>
              <a:ext cx="88848" cy="58164"/>
            </a:xfrm>
            <a:custGeom>
              <a:avLst/>
              <a:gdLst/>
              <a:ahLst/>
              <a:cxnLst/>
              <a:rect l="l" t="t" r="r" b="b"/>
              <a:pathLst>
                <a:path w="1775" h="1162" extrusionOk="0">
                  <a:moveTo>
                    <a:pt x="1128" y="1"/>
                  </a:moveTo>
                  <a:cubicBezTo>
                    <a:pt x="1010" y="1"/>
                    <a:pt x="895" y="28"/>
                    <a:pt x="814" y="89"/>
                  </a:cubicBezTo>
                  <a:cubicBezTo>
                    <a:pt x="666" y="163"/>
                    <a:pt x="407" y="607"/>
                    <a:pt x="407" y="607"/>
                  </a:cubicBezTo>
                  <a:lnTo>
                    <a:pt x="74" y="681"/>
                  </a:lnTo>
                  <a:lnTo>
                    <a:pt x="0" y="1051"/>
                  </a:lnTo>
                  <a:lnTo>
                    <a:pt x="370" y="1161"/>
                  </a:lnTo>
                  <a:cubicBezTo>
                    <a:pt x="370" y="1161"/>
                    <a:pt x="703" y="1161"/>
                    <a:pt x="887" y="1051"/>
                  </a:cubicBezTo>
                  <a:cubicBezTo>
                    <a:pt x="1109" y="903"/>
                    <a:pt x="1405" y="459"/>
                    <a:pt x="1405" y="459"/>
                  </a:cubicBezTo>
                  <a:cubicBezTo>
                    <a:pt x="1405" y="459"/>
                    <a:pt x="1514" y="568"/>
                    <a:pt x="1615" y="568"/>
                  </a:cubicBezTo>
                  <a:cubicBezTo>
                    <a:pt x="1646" y="568"/>
                    <a:pt x="1675" y="559"/>
                    <a:pt x="1701" y="533"/>
                  </a:cubicBezTo>
                  <a:cubicBezTo>
                    <a:pt x="1775" y="459"/>
                    <a:pt x="1590" y="126"/>
                    <a:pt x="1405" y="52"/>
                  </a:cubicBezTo>
                  <a:cubicBezTo>
                    <a:pt x="1322" y="19"/>
                    <a:pt x="1224" y="1"/>
                    <a:pt x="1128"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0"/>
            <p:cNvSpPr/>
            <p:nvPr/>
          </p:nvSpPr>
          <p:spPr>
            <a:xfrm>
              <a:off x="5924934" y="1754605"/>
              <a:ext cx="185103" cy="105816"/>
            </a:xfrm>
            <a:custGeom>
              <a:avLst/>
              <a:gdLst/>
              <a:ahLst/>
              <a:cxnLst/>
              <a:rect l="l" t="t" r="r" b="b"/>
              <a:pathLst>
                <a:path w="3698" h="2114" extrusionOk="0">
                  <a:moveTo>
                    <a:pt x="826" y="1"/>
                  </a:moveTo>
                  <a:cubicBezTo>
                    <a:pt x="564" y="1"/>
                    <a:pt x="196" y="648"/>
                    <a:pt x="1" y="778"/>
                  </a:cubicBezTo>
                  <a:cubicBezTo>
                    <a:pt x="38" y="1037"/>
                    <a:pt x="925" y="1518"/>
                    <a:pt x="1036" y="1703"/>
                  </a:cubicBezTo>
                  <a:cubicBezTo>
                    <a:pt x="1564" y="2041"/>
                    <a:pt x="2141" y="2113"/>
                    <a:pt x="2662" y="2113"/>
                  </a:cubicBezTo>
                  <a:cubicBezTo>
                    <a:pt x="3053" y="2113"/>
                    <a:pt x="3413" y="2072"/>
                    <a:pt x="3698" y="2072"/>
                  </a:cubicBezTo>
                  <a:cubicBezTo>
                    <a:pt x="3698" y="2072"/>
                    <a:pt x="3513" y="1703"/>
                    <a:pt x="3698" y="1444"/>
                  </a:cubicBezTo>
                  <a:cubicBezTo>
                    <a:pt x="3254" y="1444"/>
                    <a:pt x="2478" y="963"/>
                    <a:pt x="1738" y="963"/>
                  </a:cubicBezTo>
                  <a:cubicBezTo>
                    <a:pt x="1738" y="963"/>
                    <a:pt x="962" y="76"/>
                    <a:pt x="925" y="39"/>
                  </a:cubicBezTo>
                  <a:cubicBezTo>
                    <a:pt x="894" y="13"/>
                    <a:pt x="861" y="1"/>
                    <a:pt x="826" y="1"/>
                  </a:cubicBezTo>
                  <a:close/>
                </a:path>
              </a:pathLst>
            </a:custGeom>
            <a:solidFill>
              <a:srgbClr val="F0C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0"/>
            <p:cNvSpPr/>
            <p:nvPr/>
          </p:nvSpPr>
          <p:spPr>
            <a:xfrm>
              <a:off x="5823173" y="1657199"/>
              <a:ext cx="162879" cy="158624"/>
            </a:xfrm>
            <a:custGeom>
              <a:avLst/>
              <a:gdLst/>
              <a:ahLst/>
              <a:cxnLst/>
              <a:rect l="l" t="t" r="r" b="b"/>
              <a:pathLst>
                <a:path w="3254" h="3169" extrusionOk="0">
                  <a:moveTo>
                    <a:pt x="1227" y="1"/>
                  </a:moveTo>
                  <a:cubicBezTo>
                    <a:pt x="1134" y="1"/>
                    <a:pt x="1034" y="20"/>
                    <a:pt x="925" y="63"/>
                  </a:cubicBezTo>
                  <a:cubicBezTo>
                    <a:pt x="0" y="1283"/>
                    <a:pt x="2145" y="2983"/>
                    <a:pt x="2256" y="3168"/>
                  </a:cubicBezTo>
                  <a:cubicBezTo>
                    <a:pt x="2256" y="3168"/>
                    <a:pt x="2403" y="2466"/>
                    <a:pt x="3254" y="2207"/>
                  </a:cubicBezTo>
                  <a:cubicBezTo>
                    <a:pt x="3254" y="2207"/>
                    <a:pt x="2958" y="1800"/>
                    <a:pt x="2293" y="1061"/>
                  </a:cubicBezTo>
                  <a:cubicBezTo>
                    <a:pt x="2099" y="868"/>
                    <a:pt x="1850" y="1"/>
                    <a:pt x="1227" y="1"/>
                  </a:cubicBezTo>
                  <a:close/>
                </a:path>
              </a:pathLst>
            </a:custGeom>
            <a:solidFill>
              <a:srgbClr val="FF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0"/>
            <p:cNvSpPr/>
            <p:nvPr/>
          </p:nvSpPr>
          <p:spPr>
            <a:xfrm>
              <a:off x="5795392" y="1636226"/>
              <a:ext cx="87046" cy="87046"/>
            </a:xfrm>
            <a:custGeom>
              <a:avLst/>
              <a:gdLst/>
              <a:ahLst/>
              <a:cxnLst/>
              <a:rect l="l" t="t" r="r" b="b"/>
              <a:pathLst>
                <a:path w="1739" h="1739" extrusionOk="0">
                  <a:moveTo>
                    <a:pt x="1" y="740"/>
                  </a:moveTo>
                  <a:cubicBezTo>
                    <a:pt x="1" y="742"/>
                    <a:pt x="2" y="744"/>
                    <a:pt x="3" y="745"/>
                  </a:cubicBezTo>
                  <a:lnTo>
                    <a:pt x="3" y="745"/>
                  </a:lnTo>
                  <a:lnTo>
                    <a:pt x="1" y="740"/>
                  </a:lnTo>
                  <a:close/>
                  <a:moveTo>
                    <a:pt x="814" y="1"/>
                  </a:moveTo>
                  <a:cubicBezTo>
                    <a:pt x="814" y="1"/>
                    <a:pt x="223" y="1"/>
                    <a:pt x="223" y="149"/>
                  </a:cubicBezTo>
                  <a:cubicBezTo>
                    <a:pt x="289" y="583"/>
                    <a:pt x="54" y="746"/>
                    <a:pt x="8" y="746"/>
                  </a:cubicBezTo>
                  <a:cubicBezTo>
                    <a:pt x="6" y="746"/>
                    <a:pt x="5" y="745"/>
                    <a:pt x="3" y="745"/>
                  </a:cubicBezTo>
                  <a:lnTo>
                    <a:pt x="3" y="745"/>
                  </a:lnTo>
                  <a:lnTo>
                    <a:pt x="444" y="1480"/>
                  </a:lnTo>
                  <a:lnTo>
                    <a:pt x="851" y="1739"/>
                  </a:lnTo>
                  <a:lnTo>
                    <a:pt x="1369" y="1739"/>
                  </a:lnTo>
                  <a:lnTo>
                    <a:pt x="1738" y="1443"/>
                  </a:lnTo>
                  <a:lnTo>
                    <a:pt x="1406" y="445"/>
                  </a:lnTo>
                  <a:lnTo>
                    <a:pt x="814" y="1"/>
                  </a:lnTo>
                  <a:close/>
                </a:path>
              </a:pathLst>
            </a:custGeom>
            <a:solidFill>
              <a:srgbClr val="C7A4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0"/>
            <p:cNvSpPr/>
            <p:nvPr/>
          </p:nvSpPr>
          <p:spPr>
            <a:xfrm>
              <a:off x="5730621" y="1669562"/>
              <a:ext cx="205476" cy="293923"/>
            </a:xfrm>
            <a:custGeom>
              <a:avLst/>
              <a:gdLst/>
              <a:ahLst/>
              <a:cxnLst/>
              <a:rect l="l" t="t" r="r" b="b"/>
              <a:pathLst>
                <a:path w="4105" h="5872" extrusionOk="0">
                  <a:moveTo>
                    <a:pt x="3254" y="0"/>
                  </a:moveTo>
                  <a:lnTo>
                    <a:pt x="2811" y="629"/>
                  </a:lnTo>
                  <a:cubicBezTo>
                    <a:pt x="2811" y="629"/>
                    <a:pt x="2774" y="925"/>
                    <a:pt x="2589" y="1036"/>
                  </a:cubicBezTo>
                  <a:cubicBezTo>
                    <a:pt x="2521" y="1060"/>
                    <a:pt x="2455" y="1072"/>
                    <a:pt x="2391" y="1072"/>
                  </a:cubicBezTo>
                  <a:cubicBezTo>
                    <a:pt x="1785" y="1072"/>
                    <a:pt x="1332" y="74"/>
                    <a:pt x="1332" y="74"/>
                  </a:cubicBezTo>
                  <a:cubicBezTo>
                    <a:pt x="1332" y="74"/>
                    <a:pt x="851" y="259"/>
                    <a:pt x="629" y="481"/>
                  </a:cubicBezTo>
                  <a:cubicBezTo>
                    <a:pt x="592" y="518"/>
                    <a:pt x="814" y="888"/>
                    <a:pt x="814" y="888"/>
                  </a:cubicBezTo>
                  <a:lnTo>
                    <a:pt x="260" y="814"/>
                  </a:lnTo>
                  <a:lnTo>
                    <a:pt x="1" y="925"/>
                  </a:lnTo>
                  <a:lnTo>
                    <a:pt x="1" y="5287"/>
                  </a:lnTo>
                  <a:cubicBezTo>
                    <a:pt x="1" y="5287"/>
                    <a:pt x="468" y="5871"/>
                    <a:pt x="1221" y="5871"/>
                  </a:cubicBezTo>
                  <a:cubicBezTo>
                    <a:pt x="1315" y="5871"/>
                    <a:pt x="1414" y="5862"/>
                    <a:pt x="1517" y="5842"/>
                  </a:cubicBezTo>
                  <a:cubicBezTo>
                    <a:pt x="2441" y="5657"/>
                    <a:pt x="2515" y="4991"/>
                    <a:pt x="2515" y="4991"/>
                  </a:cubicBezTo>
                  <a:cubicBezTo>
                    <a:pt x="2515" y="4991"/>
                    <a:pt x="3513" y="2219"/>
                    <a:pt x="3735" y="1664"/>
                  </a:cubicBezTo>
                  <a:cubicBezTo>
                    <a:pt x="4105" y="740"/>
                    <a:pt x="3254" y="0"/>
                    <a:pt x="3254" y="0"/>
                  </a:cubicBezTo>
                  <a:close/>
                </a:path>
              </a:pathLst>
            </a:custGeom>
            <a:solidFill>
              <a:srgbClr val="FF9D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0"/>
            <p:cNvSpPr/>
            <p:nvPr/>
          </p:nvSpPr>
          <p:spPr>
            <a:xfrm>
              <a:off x="5584461" y="2054484"/>
              <a:ext cx="53709" cy="61117"/>
            </a:xfrm>
            <a:custGeom>
              <a:avLst/>
              <a:gdLst/>
              <a:ahLst/>
              <a:cxnLst/>
              <a:rect l="l" t="t" r="r" b="b"/>
              <a:pathLst>
                <a:path w="1073" h="1221" extrusionOk="0">
                  <a:moveTo>
                    <a:pt x="370" y="0"/>
                  </a:moveTo>
                  <a:lnTo>
                    <a:pt x="37" y="370"/>
                  </a:lnTo>
                  <a:lnTo>
                    <a:pt x="0" y="1220"/>
                  </a:lnTo>
                  <a:lnTo>
                    <a:pt x="0" y="1220"/>
                  </a:lnTo>
                  <a:lnTo>
                    <a:pt x="703" y="1146"/>
                  </a:lnTo>
                  <a:cubicBezTo>
                    <a:pt x="703" y="1146"/>
                    <a:pt x="1072" y="518"/>
                    <a:pt x="1072" y="333"/>
                  </a:cubicBezTo>
                  <a:cubicBezTo>
                    <a:pt x="1072" y="185"/>
                    <a:pt x="814" y="0"/>
                    <a:pt x="814" y="0"/>
                  </a:cubicBezTo>
                  <a:close/>
                </a:path>
              </a:pathLst>
            </a:custGeom>
            <a:solidFill>
              <a:srgbClr val="0D0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0"/>
            <p:cNvSpPr/>
            <p:nvPr/>
          </p:nvSpPr>
          <p:spPr>
            <a:xfrm>
              <a:off x="5548071" y="2036214"/>
              <a:ext cx="75283" cy="126739"/>
            </a:xfrm>
            <a:custGeom>
              <a:avLst/>
              <a:gdLst/>
              <a:ahLst/>
              <a:cxnLst/>
              <a:rect l="l" t="t" r="r" b="b"/>
              <a:pathLst>
                <a:path w="1504" h="2532" extrusionOk="0">
                  <a:moveTo>
                    <a:pt x="1134" y="1"/>
                  </a:moveTo>
                  <a:cubicBezTo>
                    <a:pt x="997" y="1"/>
                    <a:pt x="818" y="57"/>
                    <a:pt x="653" y="291"/>
                  </a:cubicBezTo>
                  <a:cubicBezTo>
                    <a:pt x="431" y="587"/>
                    <a:pt x="173" y="1105"/>
                    <a:pt x="62" y="1622"/>
                  </a:cubicBezTo>
                  <a:cubicBezTo>
                    <a:pt x="1" y="2351"/>
                    <a:pt x="439" y="2531"/>
                    <a:pt x="782" y="2531"/>
                  </a:cubicBezTo>
                  <a:cubicBezTo>
                    <a:pt x="857" y="2531"/>
                    <a:pt x="927" y="2523"/>
                    <a:pt x="986" y="2510"/>
                  </a:cubicBezTo>
                  <a:cubicBezTo>
                    <a:pt x="1282" y="2399"/>
                    <a:pt x="1171" y="1770"/>
                    <a:pt x="1171" y="1770"/>
                  </a:cubicBezTo>
                  <a:cubicBezTo>
                    <a:pt x="1171" y="1770"/>
                    <a:pt x="801" y="1327"/>
                    <a:pt x="986" y="883"/>
                  </a:cubicBezTo>
                  <a:cubicBezTo>
                    <a:pt x="1134" y="402"/>
                    <a:pt x="1504" y="365"/>
                    <a:pt x="1504" y="365"/>
                  </a:cubicBezTo>
                  <a:cubicBezTo>
                    <a:pt x="1504" y="365"/>
                    <a:pt x="1504" y="144"/>
                    <a:pt x="1319" y="33"/>
                  </a:cubicBezTo>
                  <a:cubicBezTo>
                    <a:pt x="1278" y="19"/>
                    <a:pt x="1213" y="1"/>
                    <a:pt x="1134" y="1"/>
                  </a:cubicBezTo>
                  <a:close/>
                </a:path>
              </a:pathLst>
            </a:custGeom>
            <a:solidFill>
              <a:srgbClr val="603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0"/>
            <p:cNvSpPr/>
            <p:nvPr/>
          </p:nvSpPr>
          <p:spPr>
            <a:xfrm>
              <a:off x="5904612" y="2196990"/>
              <a:ext cx="136950" cy="97207"/>
            </a:xfrm>
            <a:custGeom>
              <a:avLst/>
              <a:gdLst/>
              <a:ahLst/>
              <a:cxnLst/>
              <a:rect l="l" t="t" r="r" b="b"/>
              <a:pathLst>
                <a:path w="2736" h="1942" extrusionOk="0">
                  <a:moveTo>
                    <a:pt x="481" y="0"/>
                  </a:moveTo>
                  <a:cubicBezTo>
                    <a:pt x="481" y="0"/>
                    <a:pt x="0" y="555"/>
                    <a:pt x="74" y="740"/>
                  </a:cubicBezTo>
                  <a:cubicBezTo>
                    <a:pt x="222" y="1183"/>
                    <a:pt x="924" y="1183"/>
                    <a:pt x="1072" y="1257"/>
                  </a:cubicBezTo>
                  <a:cubicBezTo>
                    <a:pt x="1174" y="1291"/>
                    <a:pt x="1891" y="1941"/>
                    <a:pt x="2410" y="1941"/>
                  </a:cubicBezTo>
                  <a:cubicBezTo>
                    <a:pt x="2459" y="1941"/>
                    <a:pt x="2506" y="1935"/>
                    <a:pt x="2551" y="1923"/>
                  </a:cubicBezTo>
                  <a:cubicBezTo>
                    <a:pt x="2736" y="1812"/>
                    <a:pt x="2699" y="1442"/>
                    <a:pt x="2662" y="1368"/>
                  </a:cubicBezTo>
                  <a:cubicBezTo>
                    <a:pt x="2514" y="1035"/>
                    <a:pt x="1960" y="850"/>
                    <a:pt x="1627" y="444"/>
                  </a:cubicBezTo>
                  <a:cubicBezTo>
                    <a:pt x="1553" y="296"/>
                    <a:pt x="481" y="0"/>
                    <a:pt x="481" y="0"/>
                  </a:cubicBezTo>
                  <a:close/>
                </a:path>
              </a:pathLst>
            </a:custGeom>
            <a:solidFill>
              <a:srgbClr val="603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0"/>
            <p:cNvSpPr/>
            <p:nvPr/>
          </p:nvSpPr>
          <p:spPr>
            <a:xfrm>
              <a:off x="5788585" y="1913029"/>
              <a:ext cx="295575" cy="317299"/>
            </a:xfrm>
            <a:custGeom>
              <a:avLst/>
              <a:gdLst/>
              <a:ahLst/>
              <a:cxnLst/>
              <a:rect l="l" t="t" r="r" b="b"/>
              <a:pathLst>
                <a:path w="5905" h="6339" extrusionOk="0">
                  <a:moveTo>
                    <a:pt x="1637" y="0"/>
                  </a:moveTo>
                  <a:cubicBezTo>
                    <a:pt x="1258" y="0"/>
                    <a:pt x="0" y="1913"/>
                    <a:pt x="211" y="2124"/>
                  </a:cubicBezTo>
                  <a:cubicBezTo>
                    <a:pt x="242" y="2120"/>
                    <a:pt x="275" y="2118"/>
                    <a:pt x="311" y="2118"/>
                  </a:cubicBezTo>
                  <a:cubicBezTo>
                    <a:pt x="1225" y="2118"/>
                    <a:pt x="3729" y="3428"/>
                    <a:pt x="3871" y="3677"/>
                  </a:cubicBezTo>
                  <a:cubicBezTo>
                    <a:pt x="3871" y="3677"/>
                    <a:pt x="3131" y="4601"/>
                    <a:pt x="2725" y="5599"/>
                  </a:cubicBezTo>
                  <a:cubicBezTo>
                    <a:pt x="2511" y="6027"/>
                    <a:pt x="3244" y="6339"/>
                    <a:pt x="3723" y="6339"/>
                  </a:cubicBezTo>
                  <a:cubicBezTo>
                    <a:pt x="3906" y="6339"/>
                    <a:pt x="4052" y="6293"/>
                    <a:pt x="4093" y="6191"/>
                  </a:cubicBezTo>
                  <a:cubicBezTo>
                    <a:pt x="4278" y="5710"/>
                    <a:pt x="5904" y="3677"/>
                    <a:pt x="5535" y="3196"/>
                  </a:cubicBezTo>
                  <a:cubicBezTo>
                    <a:pt x="5313" y="2826"/>
                    <a:pt x="3538" y="608"/>
                    <a:pt x="1690" y="17"/>
                  </a:cubicBezTo>
                  <a:cubicBezTo>
                    <a:pt x="1675" y="6"/>
                    <a:pt x="1657" y="0"/>
                    <a:pt x="1637" y="0"/>
                  </a:cubicBezTo>
                  <a:close/>
                </a:path>
              </a:pathLst>
            </a:custGeom>
            <a:solidFill>
              <a:srgbClr val="0F2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0"/>
            <p:cNvSpPr/>
            <p:nvPr/>
          </p:nvSpPr>
          <p:spPr>
            <a:xfrm>
              <a:off x="5593721" y="1895310"/>
              <a:ext cx="286865" cy="366302"/>
            </a:xfrm>
            <a:custGeom>
              <a:avLst/>
              <a:gdLst/>
              <a:ahLst/>
              <a:cxnLst/>
              <a:rect l="l" t="t" r="r" b="b"/>
              <a:pathLst>
                <a:path w="5731" h="7318" extrusionOk="0">
                  <a:moveTo>
                    <a:pt x="5694" y="1"/>
                  </a:moveTo>
                  <a:cubicBezTo>
                    <a:pt x="5694" y="1"/>
                    <a:pt x="4411" y="963"/>
                    <a:pt x="3804" y="963"/>
                  </a:cubicBezTo>
                  <a:cubicBezTo>
                    <a:pt x="3793" y="963"/>
                    <a:pt x="3782" y="963"/>
                    <a:pt x="3771" y="962"/>
                  </a:cubicBezTo>
                  <a:cubicBezTo>
                    <a:pt x="3032" y="962"/>
                    <a:pt x="2625" y="371"/>
                    <a:pt x="2625" y="371"/>
                  </a:cubicBezTo>
                  <a:cubicBezTo>
                    <a:pt x="2625" y="371"/>
                    <a:pt x="2255" y="999"/>
                    <a:pt x="2144" y="1369"/>
                  </a:cubicBezTo>
                  <a:cubicBezTo>
                    <a:pt x="2070" y="1738"/>
                    <a:pt x="2218" y="4216"/>
                    <a:pt x="2033" y="4696"/>
                  </a:cubicBezTo>
                  <a:cubicBezTo>
                    <a:pt x="1888" y="4587"/>
                    <a:pt x="1096" y="3364"/>
                    <a:pt x="683" y="3364"/>
                  </a:cubicBezTo>
                  <a:cubicBezTo>
                    <a:pt x="677" y="3364"/>
                    <a:pt x="671" y="3365"/>
                    <a:pt x="665" y="3365"/>
                  </a:cubicBezTo>
                  <a:cubicBezTo>
                    <a:pt x="148" y="3476"/>
                    <a:pt x="0" y="4585"/>
                    <a:pt x="296" y="4807"/>
                  </a:cubicBezTo>
                  <a:cubicBezTo>
                    <a:pt x="1072" y="5436"/>
                    <a:pt x="1738" y="6803"/>
                    <a:pt x="2292" y="7247"/>
                  </a:cubicBezTo>
                  <a:cubicBezTo>
                    <a:pt x="2342" y="7297"/>
                    <a:pt x="2414" y="7317"/>
                    <a:pt x="2495" y="7317"/>
                  </a:cubicBezTo>
                  <a:cubicBezTo>
                    <a:pt x="2715" y="7317"/>
                    <a:pt x="3008" y="7170"/>
                    <a:pt x="3143" y="7062"/>
                  </a:cubicBezTo>
                  <a:cubicBezTo>
                    <a:pt x="3660" y="6619"/>
                    <a:pt x="4252" y="2737"/>
                    <a:pt x="4289" y="2626"/>
                  </a:cubicBezTo>
                  <a:cubicBezTo>
                    <a:pt x="5583" y="1923"/>
                    <a:pt x="5730" y="555"/>
                    <a:pt x="5730" y="555"/>
                  </a:cubicBezTo>
                  <a:lnTo>
                    <a:pt x="5694" y="1"/>
                  </a:lnTo>
                  <a:close/>
                </a:path>
              </a:pathLst>
            </a:custGeom>
            <a:solidFill>
              <a:srgbClr val="1D3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0"/>
            <p:cNvSpPr/>
            <p:nvPr/>
          </p:nvSpPr>
          <p:spPr>
            <a:xfrm>
              <a:off x="5832433" y="1647338"/>
              <a:ext cx="86996" cy="107418"/>
            </a:xfrm>
            <a:custGeom>
              <a:avLst/>
              <a:gdLst/>
              <a:ahLst/>
              <a:cxnLst/>
              <a:rect l="l" t="t" r="r" b="b"/>
              <a:pathLst>
                <a:path w="1738" h="2146" extrusionOk="0">
                  <a:moveTo>
                    <a:pt x="370" y="1"/>
                  </a:moveTo>
                  <a:cubicBezTo>
                    <a:pt x="222" y="1"/>
                    <a:pt x="0" y="186"/>
                    <a:pt x="37" y="223"/>
                  </a:cubicBezTo>
                  <a:cubicBezTo>
                    <a:pt x="1516" y="740"/>
                    <a:pt x="1368" y="2145"/>
                    <a:pt x="1368" y="2145"/>
                  </a:cubicBezTo>
                  <a:lnTo>
                    <a:pt x="1701" y="1886"/>
                  </a:lnTo>
                  <a:cubicBezTo>
                    <a:pt x="1701" y="1886"/>
                    <a:pt x="1738" y="555"/>
                    <a:pt x="370" y="1"/>
                  </a:cubicBezTo>
                  <a:close/>
                </a:path>
              </a:pathLst>
            </a:custGeom>
            <a:solidFill>
              <a:srgbClr val="1D3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0"/>
            <p:cNvSpPr/>
            <p:nvPr/>
          </p:nvSpPr>
          <p:spPr>
            <a:xfrm>
              <a:off x="5782478" y="1730629"/>
              <a:ext cx="136950" cy="227650"/>
            </a:xfrm>
            <a:custGeom>
              <a:avLst/>
              <a:gdLst/>
              <a:ahLst/>
              <a:cxnLst/>
              <a:rect l="l" t="t" r="r" b="b"/>
              <a:pathLst>
                <a:path w="2736" h="4548" extrusionOk="0">
                  <a:moveTo>
                    <a:pt x="2736" y="0"/>
                  </a:moveTo>
                  <a:cubicBezTo>
                    <a:pt x="2033" y="740"/>
                    <a:pt x="592" y="1331"/>
                    <a:pt x="592" y="1331"/>
                  </a:cubicBezTo>
                  <a:cubicBezTo>
                    <a:pt x="592" y="1331"/>
                    <a:pt x="665" y="2884"/>
                    <a:pt x="148" y="4104"/>
                  </a:cubicBezTo>
                  <a:cubicBezTo>
                    <a:pt x="0" y="4548"/>
                    <a:pt x="1405" y="4548"/>
                    <a:pt x="1405" y="4548"/>
                  </a:cubicBezTo>
                  <a:cubicBezTo>
                    <a:pt x="1405" y="4548"/>
                    <a:pt x="1812" y="3698"/>
                    <a:pt x="1812" y="3513"/>
                  </a:cubicBezTo>
                  <a:cubicBezTo>
                    <a:pt x="2144" y="2367"/>
                    <a:pt x="2588" y="1886"/>
                    <a:pt x="2736" y="0"/>
                  </a:cubicBezTo>
                  <a:close/>
                </a:path>
              </a:pathLst>
            </a:custGeom>
            <a:solidFill>
              <a:srgbClr val="1D3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0"/>
            <p:cNvSpPr/>
            <p:nvPr/>
          </p:nvSpPr>
          <p:spPr>
            <a:xfrm>
              <a:off x="5739881" y="1693639"/>
              <a:ext cx="107368" cy="109220"/>
            </a:xfrm>
            <a:custGeom>
              <a:avLst/>
              <a:gdLst/>
              <a:ahLst/>
              <a:cxnLst/>
              <a:rect l="l" t="t" r="r" b="b"/>
              <a:pathLst>
                <a:path w="2145" h="2182" extrusionOk="0">
                  <a:moveTo>
                    <a:pt x="444" y="0"/>
                  </a:moveTo>
                  <a:cubicBezTo>
                    <a:pt x="296" y="0"/>
                    <a:pt x="1" y="222"/>
                    <a:pt x="1" y="370"/>
                  </a:cubicBezTo>
                  <a:cubicBezTo>
                    <a:pt x="1443" y="776"/>
                    <a:pt x="1701" y="2181"/>
                    <a:pt x="1701" y="2181"/>
                  </a:cubicBezTo>
                  <a:lnTo>
                    <a:pt x="2145" y="1996"/>
                  </a:lnTo>
                  <a:cubicBezTo>
                    <a:pt x="2145" y="1996"/>
                    <a:pt x="1738" y="481"/>
                    <a:pt x="444" y="0"/>
                  </a:cubicBezTo>
                  <a:close/>
                </a:path>
              </a:pathLst>
            </a:custGeom>
            <a:solidFill>
              <a:srgbClr val="1D3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0"/>
            <p:cNvSpPr/>
            <p:nvPr/>
          </p:nvSpPr>
          <p:spPr>
            <a:xfrm>
              <a:off x="5704743" y="1859270"/>
              <a:ext cx="173991" cy="99459"/>
            </a:xfrm>
            <a:custGeom>
              <a:avLst/>
              <a:gdLst/>
              <a:ahLst/>
              <a:cxnLst/>
              <a:rect l="l" t="t" r="r" b="b"/>
              <a:pathLst>
                <a:path w="3476" h="1987" extrusionOk="0">
                  <a:moveTo>
                    <a:pt x="420" y="1"/>
                  </a:moveTo>
                  <a:cubicBezTo>
                    <a:pt x="237" y="1"/>
                    <a:pt x="74" y="48"/>
                    <a:pt x="0" y="166"/>
                  </a:cubicBezTo>
                  <a:cubicBezTo>
                    <a:pt x="0" y="795"/>
                    <a:pt x="0" y="1534"/>
                    <a:pt x="185" y="1867"/>
                  </a:cubicBezTo>
                  <a:cubicBezTo>
                    <a:pt x="239" y="1954"/>
                    <a:pt x="469" y="1986"/>
                    <a:pt x="777" y="1986"/>
                  </a:cubicBezTo>
                  <a:cubicBezTo>
                    <a:pt x="1520" y="1986"/>
                    <a:pt x="2718" y="1797"/>
                    <a:pt x="3032" y="1719"/>
                  </a:cubicBezTo>
                  <a:cubicBezTo>
                    <a:pt x="3254" y="1645"/>
                    <a:pt x="3476" y="1128"/>
                    <a:pt x="3180" y="980"/>
                  </a:cubicBezTo>
                  <a:lnTo>
                    <a:pt x="3180" y="980"/>
                  </a:lnTo>
                  <a:cubicBezTo>
                    <a:pt x="3098" y="994"/>
                    <a:pt x="2989" y="1000"/>
                    <a:pt x="2861" y="1000"/>
                  </a:cubicBezTo>
                  <a:cubicBezTo>
                    <a:pt x="2352" y="1000"/>
                    <a:pt x="1553" y="906"/>
                    <a:pt x="1109" y="906"/>
                  </a:cubicBezTo>
                  <a:cubicBezTo>
                    <a:pt x="1072" y="906"/>
                    <a:pt x="1183" y="277"/>
                    <a:pt x="1146" y="240"/>
                  </a:cubicBezTo>
                  <a:cubicBezTo>
                    <a:pt x="1013" y="107"/>
                    <a:pt x="694" y="1"/>
                    <a:pt x="420" y="1"/>
                  </a:cubicBezTo>
                  <a:close/>
                </a:path>
              </a:pathLst>
            </a:custGeom>
            <a:solidFill>
              <a:srgbClr val="F0C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0"/>
            <p:cNvSpPr/>
            <p:nvPr/>
          </p:nvSpPr>
          <p:spPr>
            <a:xfrm>
              <a:off x="5802800" y="1571455"/>
              <a:ext cx="122184" cy="148113"/>
            </a:xfrm>
            <a:custGeom>
              <a:avLst/>
              <a:gdLst/>
              <a:ahLst/>
              <a:cxnLst/>
              <a:rect l="l" t="t" r="r" b="b"/>
              <a:pathLst>
                <a:path w="2441" h="2959" extrusionOk="0">
                  <a:moveTo>
                    <a:pt x="851" y="1"/>
                  </a:moveTo>
                  <a:lnTo>
                    <a:pt x="259" y="371"/>
                  </a:lnTo>
                  <a:lnTo>
                    <a:pt x="112" y="925"/>
                  </a:lnTo>
                  <a:cubicBezTo>
                    <a:pt x="112" y="925"/>
                    <a:pt x="1" y="1147"/>
                    <a:pt x="75" y="1480"/>
                  </a:cubicBezTo>
                  <a:cubicBezTo>
                    <a:pt x="112" y="1813"/>
                    <a:pt x="370" y="1886"/>
                    <a:pt x="370" y="1886"/>
                  </a:cubicBezTo>
                  <a:cubicBezTo>
                    <a:pt x="370" y="1886"/>
                    <a:pt x="444" y="2182"/>
                    <a:pt x="518" y="2293"/>
                  </a:cubicBezTo>
                  <a:cubicBezTo>
                    <a:pt x="629" y="2441"/>
                    <a:pt x="1221" y="2959"/>
                    <a:pt x="1443" y="2959"/>
                  </a:cubicBezTo>
                  <a:cubicBezTo>
                    <a:pt x="1517" y="2959"/>
                    <a:pt x="1738" y="2959"/>
                    <a:pt x="1812" y="2811"/>
                  </a:cubicBezTo>
                  <a:cubicBezTo>
                    <a:pt x="1960" y="2737"/>
                    <a:pt x="2182" y="1554"/>
                    <a:pt x="2182" y="1554"/>
                  </a:cubicBezTo>
                  <a:cubicBezTo>
                    <a:pt x="2182" y="1554"/>
                    <a:pt x="2441" y="740"/>
                    <a:pt x="1775" y="186"/>
                  </a:cubicBezTo>
                  <a:cubicBezTo>
                    <a:pt x="1701" y="75"/>
                    <a:pt x="1332" y="1"/>
                    <a:pt x="1332" y="1"/>
                  </a:cubicBezTo>
                  <a:close/>
                </a:path>
              </a:pathLst>
            </a:custGeom>
            <a:solidFill>
              <a:srgbClr val="F0C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0"/>
            <p:cNvSpPr/>
            <p:nvPr/>
          </p:nvSpPr>
          <p:spPr>
            <a:xfrm>
              <a:off x="5786132" y="1560643"/>
              <a:ext cx="124687" cy="102262"/>
            </a:xfrm>
            <a:custGeom>
              <a:avLst/>
              <a:gdLst/>
              <a:ahLst/>
              <a:cxnLst/>
              <a:rect l="l" t="t" r="r" b="b"/>
              <a:pathLst>
                <a:path w="2491" h="2043" extrusionOk="0">
                  <a:moveTo>
                    <a:pt x="1452" y="0"/>
                  </a:moveTo>
                  <a:cubicBezTo>
                    <a:pt x="1258" y="0"/>
                    <a:pt x="1032" y="63"/>
                    <a:pt x="777" y="217"/>
                  </a:cubicBezTo>
                  <a:cubicBezTo>
                    <a:pt x="1" y="661"/>
                    <a:pt x="408" y="1733"/>
                    <a:pt x="408" y="1733"/>
                  </a:cubicBezTo>
                  <a:cubicBezTo>
                    <a:pt x="408" y="1733"/>
                    <a:pt x="453" y="1529"/>
                    <a:pt x="561" y="1529"/>
                  </a:cubicBezTo>
                  <a:cubicBezTo>
                    <a:pt x="591" y="1529"/>
                    <a:pt x="626" y="1545"/>
                    <a:pt x="666" y="1585"/>
                  </a:cubicBezTo>
                  <a:cubicBezTo>
                    <a:pt x="777" y="1696"/>
                    <a:pt x="666" y="1770"/>
                    <a:pt x="777" y="1918"/>
                  </a:cubicBezTo>
                  <a:cubicBezTo>
                    <a:pt x="833" y="2001"/>
                    <a:pt x="930" y="2042"/>
                    <a:pt x="991" y="2042"/>
                  </a:cubicBezTo>
                  <a:cubicBezTo>
                    <a:pt x="1011" y="2042"/>
                    <a:pt x="1027" y="2038"/>
                    <a:pt x="1036" y="2029"/>
                  </a:cubicBezTo>
                  <a:cubicBezTo>
                    <a:pt x="1073" y="1955"/>
                    <a:pt x="1295" y="1585"/>
                    <a:pt x="1221" y="1400"/>
                  </a:cubicBezTo>
                  <a:cubicBezTo>
                    <a:pt x="1184" y="1215"/>
                    <a:pt x="962" y="1104"/>
                    <a:pt x="1147" y="845"/>
                  </a:cubicBezTo>
                  <a:cubicBezTo>
                    <a:pt x="1172" y="816"/>
                    <a:pt x="1204" y="803"/>
                    <a:pt x="1241" y="803"/>
                  </a:cubicBezTo>
                  <a:cubicBezTo>
                    <a:pt x="1442" y="803"/>
                    <a:pt x="1805" y="1160"/>
                    <a:pt x="2088" y="1160"/>
                  </a:cubicBezTo>
                  <a:cubicBezTo>
                    <a:pt x="2149" y="1160"/>
                    <a:pt x="2205" y="1144"/>
                    <a:pt x="2256" y="1104"/>
                  </a:cubicBezTo>
                  <a:cubicBezTo>
                    <a:pt x="2490" y="899"/>
                    <a:pt x="2192" y="0"/>
                    <a:pt x="1452" y="0"/>
                  </a:cubicBezTo>
                  <a:close/>
                </a:path>
              </a:pathLst>
            </a:custGeom>
            <a:solidFill>
              <a:srgbClr val="603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0"/>
            <p:cNvSpPr/>
            <p:nvPr/>
          </p:nvSpPr>
          <p:spPr>
            <a:xfrm>
              <a:off x="5671406" y="1713911"/>
              <a:ext cx="100010" cy="181950"/>
            </a:xfrm>
            <a:custGeom>
              <a:avLst/>
              <a:gdLst/>
              <a:ahLst/>
              <a:cxnLst/>
              <a:rect l="l" t="t" r="r" b="b"/>
              <a:pathLst>
                <a:path w="1998" h="3635" extrusionOk="0">
                  <a:moveTo>
                    <a:pt x="1316" y="0"/>
                  </a:moveTo>
                  <a:cubicBezTo>
                    <a:pt x="1309" y="0"/>
                    <a:pt x="1302" y="1"/>
                    <a:pt x="1295" y="2"/>
                  </a:cubicBezTo>
                  <a:cubicBezTo>
                    <a:pt x="1" y="150"/>
                    <a:pt x="629" y="3144"/>
                    <a:pt x="555" y="3329"/>
                  </a:cubicBezTo>
                  <a:cubicBezTo>
                    <a:pt x="594" y="3522"/>
                    <a:pt x="966" y="3635"/>
                    <a:pt x="1323" y="3635"/>
                  </a:cubicBezTo>
                  <a:cubicBezTo>
                    <a:pt x="1649" y="3635"/>
                    <a:pt x="1962" y="3541"/>
                    <a:pt x="1997" y="3329"/>
                  </a:cubicBezTo>
                  <a:cubicBezTo>
                    <a:pt x="1997" y="2479"/>
                    <a:pt x="1997" y="2331"/>
                    <a:pt x="1960" y="1481"/>
                  </a:cubicBezTo>
                  <a:cubicBezTo>
                    <a:pt x="1960" y="653"/>
                    <a:pt x="1575" y="0"/>
                    <a:pt x="1316" y="0"/>
                  </a:cubicBezTo>
                  <a:close/>
                </a:path>
              </a:pathLst>
            </a:custGeom>
            <a:solidFill>
              <a:srgbClr val="FF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0"/>
            <p:cNvSpPr/>
            <p:nvPr/>
          </p:nvSpPr>
          <p:spPr>
            <a:xfrm>
              <a:off x="5893500" y="1902718"/>
              <a:ext cx="18520" cy="94003"/>
            </a:xfrm>
            <a:custGeom>
              <a:avLst/>
              <a:gdLst/>
              <a:ahLst/>
              <a:cxnLst/>
              <a:rect l="l" t="t" r="r" b="b"/>
              <a:pathLst>
                <a:path w="370" h="1878" extrusionOk="0">
                  <a:moveTo>
                    <a:pt x="0" y="1"/>
                  </a:moveTo>
                  <a:lnTo>
                    <a:pt x="0" y="1738"/>
                  </a:lnTo>
                  <a:cubicBezTo>
                    <a:pt x="0" y="1775"/>
                    <a:pt x="0" y="1775"/>
                    <a:pt x="37" y="1849"/>
                  </a:cubicBezTo>
                  <a:cubicBezTo>
                    <a:pt x="74" y="1868"/>
                    <a:pt x="120" y="1877"/>
                    <a:pt x="171" y="1877"/>
                  </a:cubicBezTo>
                  <a:cubicBezTo>
                    <a:pt x="222" y="1877"/>
                    <a:pt x="278" y="1868"/>
                    <a:pt x="333" y="1849"/>
                  </a:cubicBezTo>
                  <a:cubicBezTo>
                    <a:pt x="370" y="1775"/>
                    <a:pt x="370" y="1775"/>
                    <a:pt x="370" y="1738"/>
                  </a:cubicBezTo>
                  <a:lnTo>
                    <a:pt x="370" y="1"/>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0"/>
            <p:cNvSpPr/>
            <p:nvPr/>
          </p:nvSpPr>
          <p:spPr>
            <a:xfrm>
              <a:off x="5889796" y="1893958"/>
              <a:ext cx="22224" cy="12063"/>
            </a:xfrm>
            <a:custGeom>
              <a:avLst/>
              <a:gdLst/>
              <a:ahLst/>
              <a:cxnLst/>
              <a:rect l="l" t="t" r="r" b="b"/>
              <a:pathLst>
                <a:path w="444" h="241" extrusionOk="0">
                  <a:moveTo>
                    <a:pt x="236" y="0"/>
                  </a:moveTo>
                  <a:cubicBezTo>
                    <a:pt x="185" y="0"/>
                    <a:pt x="130" y="9"/>
                    <a:pt x="74" y="28"/>
                  </a:cubicBezTo>
                  <a:cubicBezTo>
                    <a:pt x="0" y="65"/>
                    <a:pt x="0" y="176"/>
                    <a:pt x="74" y="213"/>
                  </a:cubicBezTo>
                  <a:cubicBezTo>
                    <a:pt x="111" y="231"/>
                    <a:pt x="157" y="240"/>
                    <a:pt x="208" y="240"/>
                  </a:cubicBezTo>
                  <a:cubicBezTo>
                    <a:pt x="259" y="240"/>
                    <a:pt x="315" y="231"/>
                    <a:pt x="370" y="213"/>
                  </a:cubicBezTo>
                  <a:cubicBezTo>
                    <a:pt x="444" y="176"/>
                    <a:pt x="444" y="65"/>
                    <a:pt x="370" y="28"/>
                  </a:cubicBezTo>
                  <a:cubicBezTo>
                    <a:pt x="333" y="9"/>
                    <a:pt x="287" y="0"/>
                    <a:pt x="236" y="0"/>
                  </a:cubicBez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0"/>
            <p:cNvSpPr/>
            <p:nvPr/>
          </p:nvSpPr>
          <p:spPr>
            <a:xfrm>
              <a:off x="5845397" y="1904570"/>
              <a:ext cx="92552" cy="74332"/>
            </a:xfrm>
            <a:custGeom>
              <a:avLst/>
              <a:gdLst/>
              <a:ahLst/>
              <a:cxnLst/>
              <a:rect l="l" t="t" r="r" b="b"/>
              <a:pathLst>
                <a:path w="1849" h="1485" extrusionOk="0">
                  <a:moveTo>
                    <a:pt x="924" y="1"/>
                  </a:moveTo>
                  <a:cubicBezTo>
                    <a:pt x="924" y="1"/>
                    <a:pt x="407" y="75"/>
                    <a:pt x="370" y="75"/>
                  </a:cubicBezTo>
                  <a:cubicBezTo>
                    <a:pt x="37" y="149"/>
                    <a:pt x="0" y="703"/>
                    <a:pt x="185" y="814"/>
                  </a:cubicBezTo>
                  <a:cubicBezTo>
                    <a:pt x="555" y="1110"/>
                    <a:pt x="776" y="1443"/>
                    <a:pt x="1072" y="1480"/>
                  </a:cubicBezTo>
                  <a:cubicBezTo>
                    <a:pt x="1102" y="1483"/>
                    <a:pt x="1130" y="1484"/>
                    <a:pt x="1155" y="1484"/>
                  </a:cubicBezTo>
                  <a:cubicBezTo>
                    <a:pt x="1418" y="1484"/>
                    <a:pt x="1489" y="1325"/>
                    <a:pt x="1590" y="1258"/>
                  </a:cubicBezTo>
                  <a:cubicBezTo>
                    <a:pt x="1664" y="1110"/>
                    <a:pt x="1849" y="518"/>
                    <a:pt x="1775" y="370"/>
                  </a:cubicBezTo>
                  <a:cubicBezTo>
                    <a:pt x="1756" y="333"/>
                    <a:pt x="1718" y="317"/>
                    <a:pt x="1671" y="317"/>
                  </a:cubicBezTo>
                  <a:cubicBezTo>
                    <a:pt x="1534" y="317"/>
                    <a:pt x="1322" y="454"/>
                    <a:pt x="1294" y="592"/>
                  </a:cubicBezTo>
                  <a:cubicBezTo>
                    <a:pt x="1257" y="518"/>
                    <a:pt x="924" y="407"/>
                    <a:pt x="924" y="407"/>
                  </a:cubicBezTo>
                  <a:lnTo>
                    <a:pt x="924" y="1"/>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0"/>
            <p:cNvSpPr/>
            <p:nvPr/>
          </p:nvSpPr>
          <p:spPr>
            <a:xfrm>
              <a:off x="5902760" y="1856467"/>
              <a:ext cx="51857" cy="79638"/>
            </a:xfrm>
            <a:custGeom>
              <a:avLst/>
              <a:gdLst/>
              <a:ahLst/>
              <a:cxnLst/>
              <a:rect l="l" t="t" r="r" b="b"/>
              <a:pathLst>
                <a:path w="1036" h="1591" extrusionOk="0">
                  <a:moveTo>
                    <a:pt x="1035" y="0"/>
                  </a:moveTo>
                  <a:lnTo>
                    <a:pt x="111" y="481"/>
                  </a:lnTo>
                  <a:lnTo>
                    <a:pt x="0" y="851"/>
                  </a:lnTo>
                  <a:lnTo>
                    <a:pt x="111" y="1590"/>
                  </a:lnTo>
                  <a:lnTo>
                    <a:pt x="1035" y="1110"/>
                  </a:lnTo>
                  <a:lnTo>
                    <a:pt x="1035" y="0"/>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0"/>
            <p:cNvSpPr/>
            <p:nvPr/>
          </p:nvSpPr>
          <p:spPr>
            <a:xfrm>
              <a:off x="5854607" y="1847207"/>
              <a:ext cx="53759" cy="88898"/>
            </a:xfrm>
            <a:custGeom>
              <a:avLst/>
              <a:gdLst/>
              <a:ahLst/>
              <a:cxnLst/>
              <a:rect l="l" t="t" r="r" b="b"/>
              <a:pathLst>
                <a:path w="1074" h="1776" extrusionOk="0">
                  <a:moveTo>
                    <a:pt x="1" y="1"/>
                  </a:moveTo>
                  <a:lnTo>
                    <a:pt x="1" y="1147"/>
                  </a:lnTo>
                  <a:lnTo>
                    <a:pt x="1073" y="1775"/>
                  </a:lnTo>
                  <a:lnTo>
                    <a:pt x="1073" y="666"/>
                  </a:lnTo>
                  <a:lnTo>
                    <a:pt x="1" y="1"/>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0"/>
            <p:cNvSpPr/>
            <p:nvPr/>
          </p:nvSpPr>
          <p:spPr>
            <a:xfrm>
              <a:off x="5854607" y="1821329"/>
              <a:ext cx="100010" cy="59265"/>
            </a:xfrm>
            <a:custGeom>
              <a:avLst/>
              <a:gdLst/>
              <a:ahLst/>
              <a:cxnLst/>
              <a:rect l="l" t="t" r="r" b="b"/>
              <a:pathLst>
                <a:path w="1998" h="1184" extrusionOk="0">
                  <a:moveTo>
                    <a:pt x="925" y="0"/>
                  </a:moveTo>
                  <a:lnTo>
                    <a:pt x="1" y="518"/>
                  </a:lnTo>
                  <a:lnTo>
                    <a:pt x="1073" y="1183"/>
                  </a:lnTo>
                  <a:lnTo>
                    <a:pt x="1997" y="702"/>
                  </a:lnTo>
                  <a:lnTo>
                    <a:pt x="925" y="0"/>
                  </a:lnTo>
                  <a:close/>
                </a:path>
              </a:pathLst>
            </a:custGeom>
            <a:solidFill>
              <a:srgbClr val="FF3F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0"/>
            <p:cNvSpPr/>
            <p:nvPr/>
          </p:nvSpPr>
          <p:spPr>
            <a:xfrm>
              <a:off x="5926786" y="1886550"/>
              <a:ext cx="57413" cy="47702"/>
            </a:xfrm>
            <a:custGeom>
              <a:avLst/>
              <a:gdLst/>
              <a:ahLst/>
              <a:cxnLst/>
              <a:rect l="l" t="t" r="r" b="b"/>
              <a:pathLst>
                <a:path w="1147" h="953" extrusionOk="0">
                  <a:moveTo>
                    <a:pt x="204" y="0"/>
                  </a:moveTo>
                  <a:cubicBezTo>
                    <a:pt x="186" y="0"/>
                    <a:pt x="167" y="9"/>
                    <a:pt x="149" y="28"/>
                  </a:cubicBezTo>
                  <a:cubicBezTo>
                    <a:pt x="38" y="65"/>
                    <a:pt x="1" y="213"/>
                    <a:pt x="1" y="361"/>
                  </a:cubicBezTo>
                  <a:cubicBezTo>
                    <a:pt x="1" y="398"/>
                    <a:pt x="1" y="435"/>
                    <a:pt x="38" y="435"/>
                  </a:cubicBezTo>
                  <a:lnTo>
                    <a:pt x="925" y="952"/>
                  </a:lnTo>
                  <a:lnTo>
                    <a:pt x="1147" y="546"/>
                  </a:lnTo>
                  <a:lnTo>
                    <a:pt x="260" y="28"/>
                  </a:lnTo>
                  <a:cubicBezTo>
                    <a:pt x="241" y="9"/>
                    <a:pt x="223" y="0"/>
                    <a:pt x="204" y="0"/>
                  </a:cubicBez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0"/>
            <p:cNvSpPr/>
            <p:nvPr/>
          </p:nvSpPr>
          <p:spPr>
            <a:xfrm>
              <a:off x="5967531" y="1913129"/>
              <a:ext cx="18520" cy="21824"/>
            </a:xfrm>
            <a:custGeom>
              <a:avLst/>
              <a:gdLst/>
              <a:ahLst/>
              <a:cxnLst/>
              <a:rect l="l" t="t" r="r" b="b"/>
              <a:pathLst>
                <a:path w="370" h="436" extrusionOk="0">
                  <a:moveTo>
                    <a:pt x="265" y="0"/>
                  </a:moveTo>
                  <a:cubicBezTo>
                    <a:pt x="242" y="0"/>
                    <a:pt x="215" y="5"/>
                    <a:pt x="185" y="15"/>
                  </a:cubicBezTo>
                  <a:cubicBezTo>
                    <a:pt x="111" y="52"/>
                    <a:pt x="74" y="199"/>
                    <a:pt x="0" y="347"/>
                  </a:cubicBezTo>
                  <a:cubicBezTo>
                    <a:pt x="0" y="401"/>
                    <a:pt x="60" y="436"/>
                    <a:pt x="120" y="436"/>
                  </a:cubicBezTo>
                  <a:cubicBezTo>
                    <a:pt x="143" y="436"/>
                    <a:pt x="165" y="431"/>
                    <a:pt x="185" y="421"/>
                  </a:cubicBezTo>
                  <a:cubicBezTo>
                    <a:pt x="296" y="347"/>
                    <a:pt x="370" y="199"/>
                    <a:pt x="370" y="89"/>
                  </a:cubicBezTo>
                  <a:cubicBezTo>
                    <a:pt x="370" y="34"/>
                    <a:pt x="330" y="0"/>
                    <a:pt x="265" y="0"/>
                  </a:cubicBez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0"/>
            <p:cNvSpPr/>
            <p:nvPr/>
          </p:nvSpPr>
          <p:spPr>
            <a:xfrm>
              <a:off x="5926786" y="1864826"/>
              <a:ext cx="77785" cy="113825"/>
            </a:xfrm>
            <a:custGeom>
              <a:avLst/>
              <a:gdLst/>
              <a:ahLst/>
              <a:cxnLst/>
              <a:rect l="l" t="t" r="r" b="b"/>
              <a:pathLst>
                <a:path w="1554" h="2274" extrusionOk="0">
                  <a:moveTo>
                    <a:pt x="1207" y="0"/>
                  </a:moveTo>
                  <a:cubicBezTo>
                    <a:pt x="1082" y="0"/>
                    <a:pt x="922" y="57"/>
                    <a:pt x="777" y="129"/>
                  </a:cubicBezTo>
                  <a:cubicBezTo>
                    <a:pt x="333" y="425"/>
                    <a:pt x="1" y="1127"/>
                    <a:pt x="1" y="1608"/>
                  </a:cubicBezTo>
                  <a:cubicBezTo>
                    <a:pt x="1" y="1904"/>
                    <a:pt x="112" y="2089"/>
                    <a:pt x="260" y="2163"/>
                  </a:cubicBezTo>
                  <a:lnTo>
                    <a:pt x="444" y="2274"/>
                  </a:lnTo>
                  <a:lnTo>
                    <a:pt x="592" y="1978"/>
                  </a:lnTo>
                  <a:cubicBezTo>
                    <a:pt x="592" y="1941"/>
                    <a:pt x="629" y="1941"/>
                    <a:pt x="629" y="1941"/>
                  </a:cubicBezTo>
                  <a:cubicBezTo>
                    <a:pt x="1110" y="1645"/>
                    <a:pt x="1406" y="1017"/>
                    <a:pt x="1406" y="462"/>
                  </a:cubicBezTo>
                  <a:lnTo>
                    <a:pt x="1406" y="425"/>
                  </a:lnTo>
                  <a:lnTo>
                    <a:pt x="1554" y="129"/>
                  </a:lnTo>
                  <a:lnTo>
                    <a:pt x="1369" y="55"/>
                  </a:lnTo>
                  <a:cubicBezTo>
                    <a:pt x="1330" y="17"/>
                    <a:pt x="1273" y="0"/>
                    <a:pt x="1207" y="0"/>
                  </a:cubicBezTo>
                  <a:close/>
                </a:path>
              </a:pathLst>
            </a:custGeom>
            <a:solidFill>
              <a:srgbClr val="FF3F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0"/>
            <p:cNvSpPr/>
            <p:nvPr/>
          </p:nvSpPr>
          <p:spPr>
            <a:xfrm>
              <a:off x="5934194" y="1869832"/>
              <a:ext cx="85194" cy="110271"/>
            </a:xfrm>
            <a:custGeom>
              <a:avLst/>
              <a:gdLst/>
              <a:ahLst/>
              <a:cxnLst/>
              <a:rect l="l" t="t" r="r" b="b"/>
              <a:pathLst>
                <a:path w="1702" h="2203" extrusionOk="0">
                  <a:moveTo>
                    <a:pt x="1217" y="0"/>
                  </a:moveTo>
                  <a:cubicBezTo>
                    <a:pt x="1094" y="0"/>
                    <a:pt x="956" y="46"/>
                    <a:pt x="814" y="140"/>
                  </a:cubicBezTo>
                  <a:cubicBezTo>
                    <a:pt x="333" y="399"/>
                    <a:pt x="1" y="1101"/>
                    <a:pt x="38" y="1619"/>
                  </a:cubicBezTo>
                  <a:cubicBezTo>
                    <a:pt x="63" y="1996"/>
                    <a:pt x="242" y="2203"/>
                    <a:pt x="494" y="2203"/>
                  </a:cubicBezTo>
                  <a:cubicBezTo>
                    <a:pt x="612" y="2203"/>
                    <a:pt x="746" y="2157"/>
                    <a:pt x="888" y="2063"/>
                  </a:cubicBezTo>
                  <a:cubicBezTo>
                    <a:pt x="1369" y="1804"/>
                    <a:pt x="1701" y="1138"/>
                    <a:pt x="1701" y="584"/>
                  </a:cubicBezTo>
                  <a:cubicBezTo>
                    <a:pt x="1676" y="206"/>
                    <a:pt x="1480" y="0"/>
                    <a:pt x="1217" y="0"/>
                  </a:cubicBez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0"/>
            <p:cNvSpPr/>
            <p:nvPr/>
          </p:nvSpPr>
          <p:spPr>
            <a:xfrm>
              <a:off x="5945307" y="1878091"/>
              <a:ext cx="75933" cy="102413"/>
            </a:xfrm>
            <a:custGeom>
              <a:avLst/>
              <a:gdLst/>
              <a:ahLst/>
              <a:cxnLst/>
              <a:rect l="l" t="t" r="r" b="b"/>
              <a:pathLst>
                <a:path w="1517" h="2046" extrusionOk="0">
                  <a:moveTo>
                    <a:pt x="1013" y="1"/>
                  </a:moveTo>
                  <a:cubicBezTo>
                    <a:pt x="919" y="1"/>
                    <a:pt x="811" y="36"/>
                    <a:pt x="703" y="123"/>
                  </a:cubicBezTo>
                  <a:cubicBezTo>
                    <a:pt x="259" y="345"/>
                    <a:pt x="0" y="899"/>
                    <a:pt x="0" y="1417"/>
                  </a:cubicBezTo>
                  <a:cubicBezTo>
                    <a:pt x="0" y="1639"/>
                    <a:pt x="74" y="1750"/>
                    <a:pt x="222" y="1861"/>
                  </a:cubicBezTo>
                  <a:lnTo>
                    <a:pt x="555" y="2046"/>
                  </a:lnTo>
                  <a:lnTo>
                    <a:pt x="703" y="1824"/>
                  </a:lnTo>
                  <a:cubicBezTo>
                    <a:pt x="703" y="1787"/>
                    <a:pt x="740" y="1787"/>
                    <a:pt x="740" y="1787"/>
                  </a:cubicBezTo>
                  <a:cubicBezTo>
                    <a:pt x="1110" y="1528"/>
                    <a:pt x="1368" y="973"/>
                    <a:pt x="1368" y="530"/>
                  </a:cubicBezTo>
                  <a:lnTo>
                    <a:pt x="1368" y="493"/>
                  </a:lnTo>
                  <a:lnTo>
                    <a:pt x="1516" y="234"/>
                  </a:lnTo>
                  <a:lnTo>
                    <a:pt x="1184" y="49"/>
                  </a:lnTo>
                  <a:cubicBezTo>
                    <a:pt x="1138" y="18"/>
                    <a:pt x="1079" y="1"/>
                    <a:pt x="1013" y="1"/>
                  </a:cubicBez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0"/>
            <p:cNvSpPr/>
            <p:nvPr/>
          </p:nvSpPr>
          <p:spPr>
            <a:xfrm>
              <a:off x="5961975" y="1887551"/>
              <a:ext cx="70377" cy="91450"/>
            </a:xfrm>
            <a:custGeom>
              <a:avLst/>
              <a:gdLst/>
              <a:ahLst/>
              <a:cxnLst/>
              <a:rect l="l" t="t" r="r" b="b"/>
              <a:pathLst>
                <a:path w="1406" h="1827" extrusionOk="0">
                  <a:moveTo>
                    <a:pt x="993" y="1"/>
                  </a:moveTo>
                  <a:cubicBezTo>
                    <a:pt x="893" y="1"/>
                    <a:pt x="781" y="38"/>
                    <a:pt x="666" y="119"/>
                  </a:cubicBezTo>
                  <a:cubicBezTo>
                    <a:pt x="259" y="341"/>
                    <a:pt x="0" y="895"/>
                    <a:pt x="37" y="1339"/>
                  </a:cubicBezTo>
                  <a:cubicBezTo>
                    <a:pt x="63" y="1644"/>
                    <a:pt x="228" y="1827"/>
                    <a:pt x="449" y="1827"/>
                  </a:cubicBezTo>
                  <a:cubicBezTo>
                    <a:pt x="550" y="1827"/>
                    <a:pt x="661" y="1789"/>
                    <a:pt x="777" y="1709"/>
                  </a:cubicBezTo>
                  <a:cubicBezTo>
                    <a:pt x="1146" y="1487"/>
                    <a:pt x="1405" y="932"/>
                    <a:pt x="1405" y="489"/>
                  </a:cubicBezTo>
                  <a:cubicBezTo>
                    <a:pt x="1380" y="183"/>
                    <a:pt x="1214" y="1"/>
                    <a:pt x="993" y="1"/>
                  </a:cubicBezTo>
                  <a:close/>
                </a:path>
              </a:pathLst>
            </a:custGeom>
            <a:solidFill>
              <a:srgbClr val="16A8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0"/>
            <p:cNvSpPr/>
            <p:nvPr/>
          </p:nvSpPr>
          <p:spPr>
            <a:xfrm>
              <a:off x="5991557" y="1924241"/>
              <a:ext cx="13014" cy="19972"/>
            </a:xfrm>
            <a:custGeom>
              <a:avLst/>
              <a:gdLst/>
              <a:ahLst/>
              <a:cxnLst/>
              <a:rect l="l" t="t" r="r" b="b"/>
              <a:pathLst>
                <a:path w="260" h="399" extrusionOk="0">
                  <a:moveTo>
                    <a:pt x="182" y="1"/>
                  </a:moveTo>
                  <a:cubicBezTo>
                    <a:pt x="162" y="1"/>
                    <a:pt x="139" y="5"/>
                    <a:pt x="112" y="14"/>
                  </a:cubicBezTo>
                  <a:cubicBezTo>
                    <a:pt x="38" y="51"/>
                    <a:pt x="1" y="162"/>
                    <a:pt x="1" y="310"/>
                  </a:cubicBezTo>
                  <a:cubicBezTo>
                    <a:pt x="1" y="364"/>
                    <a:pt x="21" y="399"/>
                    <a:pt x="60" y="399"/>
                  </a:cubicBezTo>
                  <a:cubicBezTo>
                    <a:pt x="75" y="399"/>
                    <a:pt x="92" y="394"/>
                    <a:pt x="112" y="384"/>
                  </a:cubicBezTo>
                  <a:cubicBezTo>
                    <a:pt x="223" y="347"/>
                    <a:pt x="260" y="199"/>
                    <a:pt x="260" y="125"/>
                  </a:cubicBezTo>
                  <a:cubicBezTo>
                    <a:pt x="260" y="42"/>
                    <a:pt x="239" y="1"/>
                    <a:pt x="182" y="1"/>
                  </a:cubicBez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0"/>
            <p:cNvSpPr/>
            <p:nvPr/>
          </p:nvSpPr>
          <p:spPr>
            <a:xfrm>
              <a:off x="5993409" y="1926043"/>
              <a:ext cx="9310" cy="14466"/>
            </a:xfrm>
            <a:custGeom>
              <a:avLst/>
              <a:gdLst/>
              <a:ahLst/>
              <a:cxnLst/>
              <a:rect l="l" t="t" r="r" b="b"/>
              <a:pathLst>
                <a:path w="186" h="289" extrusionOk="0">
                  <a:moveTo>
                    <a:pt x="126" y="1"/>
                  </a:moveTo>
                  <a:cubicBezTo>
                    <a:pt x="112" y="1"/>
                    <a:pt x="94" y="5"/>
                    <a:pt x="75" y="15"/>
                  </a:cubicBezTo>
                  <a:cubicBezTo>
                    <a:pt x="38" y="89"/>
                    <a:pt x="1" y="126"/>
                    <a:pt x="1" y="200"/>
                  </a:cubicBezTo>
                  <a:cubicBezTo>
                    <a:pt x="1" y="254"/>
                    <a:pt x="20" y="289"/>
                    <a:pt x="46" y="289"/>
                  </a:cubicBezTo>
                  <a:cubicBezTo>
                    <a:pt x="55" y="289"/>
                    <a:pt x="65" y="284"/>
                    <a:pt x="75" y="274"/>
                  </a:cubicBezTo>
                  <a:cubicBezTo>
                    <a:pt x="149" y="200"/>
                    <a:pt x="186" y="126"/>
                    <a:pt x="186" y="89"/>
                  </a:cubicBezTo>
                  <a:cubicBezTo>
                    <a:pt x="186" y="35"/>
                    <a:pt x="166" y="1"/>
                    <a:pt x="126" y="1"/>
                  </a:cubicBez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0"/>
            <p:cNvSpPr/>
            <p:nvPr/>
          </p:nvSpPr>
          <p:spPr>
            <a:xfrm>
              <a:off x="5164350" y="1534464"/>
              <a:ext cx="2851784" cy="1628539"/>
            </a:xfrm>
            <a:custGeom>
              <a:avLst/>
              <a:gdLst/>
              <a:ahLst/>
              <a:cxnLst/>
              <a:rect l="l" t="t" r="r" b="b"/>
              <a:pathLst>
                <a:path w="56973" h="32535" extrusionOk="0">
                  <a:moveTo>
                    <a:pt x="39116" y="1"/>
                  </a:moveTo>
                  <a:lnTo>
                    <a:pt x="1" y="22627"/>
                  </a:lnTo>
                  <a:lnTo>
                    <a:pt x="18634" y="32535"/>
                  </a:lnTo>
                  <a:lnTo>
                    <a:pt x="56973" y="10352"/>
                  </a:lnTo>
                  <a:lnTo>
                    <a:pt x="391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0"/>
            <p:cNvSpPr/>
            <p:nvPr/>
          </p:nvSpPr>
          <p:spPr>
            <a:xfrm>
              <a:off x="5815765" y="1515944"/>
              <a:ext cx="401641" cy="470117"/>
            </a:xfrm>
            <a:custGeom>
              <a:avLst/>
              <a:gdLst/>
              <a:ahLst/>
              <a:cxnLst/>
              <a:rect l="l" t="t" r="r" b="b"/>
              <a:pathLst>
                <a:path w="8024" h="9392" extrusionOk="0">
                  <a:moveTo>
                    <a:pt x="7912" y="1"/>
                  </a:moveTo>
                  <a:lnTo>
                    <a:pt x="3365" y="2811"/>
                  </a:lnTo>
                  <a:lnTo>
                    <a:pt x="0" y="9391"/>
                  </a:lnTo>
                  <a:lnTo>
                    <a:pt x="8023" y="4400"/>
                  </a:lnTo>
                  <a:lnTo>
                    <a:pt x="7912" y="1"/>
                  </a:lnTo>
                  <a:close/>
                </a:path>
              </a:pathLst>
            </a:custGeom>
            <a:solidFill>
              <a:srgbClr val="447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0"/>
            <p:cNvSpPr/>
            <p:nvPr/>
          </p:nvSpPr>
          <p:spPr>
            <a:xfrm>
              <a:off x="5268014" y="1297605"/>
              <a:ext cx="1759934" cy="1365751"/>
            </a:xfrm>
            <a:custGeom>
              <a:avLst/>
              <a:gdLst/>
              <a:ahLst/>
              <a:cxnLst/>
              <a:rect l="l" t="t" r="r" b="b"/>
              <a:pathLst>
                <a:path w="35160" h="27285" extrusionOk="0">
                  <a:moveTo>
                    <a:pt x="23551" y="1442"/>
                  </a:moveTo>
                  <a:lnTo>
                    <a:pt x="26508" y="4030"/>
                  </a:lnTo>
                  <a:lnTo>
                    <a:pt x="19521" y="8393"/>
                  </a:lnTo>
                  <a:lnTo>
                    <a:pt x="19410" y="4030"/>
                  </a:lnTo>
                  <a:lnTo>
                    <a:pt x="23551" y="1442"/>
                  </a:lnTo>
                  <a:close/>
                  <a:moveTo>
                    <a:pt x="18892" y="4363"/>
                  </a:moveTo>
                  <a:lnTo>
                    <a:pt x="19040" y="8688"/>
                  </a:lnTo>
                  <a:lnTo>
                    <a:pt x="10943" y="13753"/>
                  </a:lnTo>
                  <a:lnTo>
                    <a:pt x="14345" y="7173"/>
                  </a:lnTo>
                  <a:lnTo>
                    <a:pt x="18892" y="4363"/>
                  </a:lnTo>
                  <a:close/>
                  <a:moveTo>
                    <a:pt x="34974" y="0"/>
                  </a:moveTo>
                  <a:lnTo>
                    <a:pt x="28135" y="3106"/>
                  </a:lnTo>
                  <a:lnTo>
                    <a:pt x="24438" y="185"/>
                  </a:lnTo>
                  <a:lnTo>
                    <a:pt x="14123" y="6618"/>
                  </a:lnTo>
                  <a:lnTo>
                    <a:pt x="9871" y="14419"/>
                  </a:lnTo>
                  <a:lnTo>
                    <a:pt x="0" y="22331"/>
                  </a:lnTo>
                  <a:lnTo>
                    <a:pt x="185" y="27285"/>
                  </a:lnTo>
                  <a:lnTo>
                    <a:pt x="25769" y="11387"/>
                  </a:lnTo>
                  <a:cubicBezTo>
                    <a:pt x="25732" y="9428"/>
                    <a:pt x="27026" y="6988"/>
                    <a:pt x="28689" y="5953"/>
                  </a:cubicBezTo>
                  <a:cubicBezTo>
                    <a:pt x="29191" y="5651"/>
                    <a:pt x="29667" y="5508"/>
                    <a:pt x="30088" y="5508"/>
                  </a:cubicBezTo>
                  <a:cubicBezTo>
                    <a:pt x="31064" y="5508"/>
                    <a:pt x="31755" y="6274"/>
                    <a:pt x="31832" y="7616"/>
                  </a:cubicBezTo>
                  <a:lnTo>
                    <a:pt x="35159" y="5583"/>
                  </a:lnTo>
                  <a:lnTo>
                    <a:pt x="34974" y="0"/>
                  </a:lnTo>
                  <a:close/>
                </a:path>
              </a:pathLst>
            </a:custGeom>
            <a:solidFill>
              <a:srgbClr val="FF6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0"/>
            <p:cNvSpPr/>
            <p:nvPr/>
          </p:nvSpPr>
          <p:spPr>
            <a:xfrm>
              <a:off x="5887944" y="1824983"/>
              <a:ext cx="240614" cy="314646"/>
            </a:xfrm>
            <a:custGeom>
              <a:avLst/>
              <a:gdLst/>
              <a:ahLst/>
              <a:cxnLst/>
              <a:rect l="l" t="t" r="r" b="b"/>
              <a:pathLst>
                <a:path w="4807" h="6286" extrusionOk="0">
                  <a:moveTo>
                    <a:pt x="4696" y="1"/>
                  </a:moveTo>
                  <a:lnTo>
                    <a:pt x="0" y="2922"/>
                  </a:lnTo>
                  <a:lnTo>
                    <a:pt x="111" y="6286"/>
                  </a:lnTo>
                  <a:lnTo>
                    <a:pt x="4807" y="3402"/>
                  </a:lnTo>
                  <a:lnTo>
                    <a:pt x="4696" y="1"/>
                  </a:lnTo>
                  <a:close/>
                </a:path>
              </a:pathLst>
            </a:custGeom>
            <a:solidFill>
              <a:srgbClr val="913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0"/>
            <p:cNvSpPr/>
            <p:nvPr/>
          </p:nvSpPr>
          <p:spPr>
            <a:xfrm>
              <a:off x="5889796" y="1867579"/>
              <a:ext cx="235058" cy="173991"/>
            </a:xfrm>
            <a:custGeom>
              <a:avLst/>
              <a:gdLst/>
              <a:ahLst/>
              <a:cxnLst/>
              <a:rect l="l" t="t" r="r" b="b"/>
              <a:pathLst>
                <a:path w="4696" h="3476" extrusionOk="0">
                  <a:moveTo>
                    <a:pt x="4696" y="0"/>
                  </a:moveTo>
                  <a:lnTo>
                    <a:pt x="0" y="2921"/>
                  </a:lnTo>
                  <a:lnTo>
                    <a:pt x="0" y="3476"/>
                  </a:lnTo>
                  <a:lnTo>
                    <a:pt x="4696" y="555"/>
                  </a:lnTo>
                  <a:lnTo>
                    <a:pt x="4696" y="0"/>
                  </a:lnTo>
                  <a:close/>
                </a:path>
              </a:pathLst>
            </a:custGeom>
            <a:solidFill>
              <a:srgbClr val="783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0"/>
            <p:cNvSpPr/>
            <p:nvPr/>
          </p:nvSpPr>
          <p:spPr>
            <a:xfrm>
              <a:off x="5773218" y="2071152"/>
              <a:ext cx="653268" cy="623685"/>
            </a:xfrm>
            <a:custGeom>
              <a:avLst/>
              <a:gdLst/>
              <a:ahLst/>
              <a:cxnLst/>
              <a:rect l="l" t="t" r="r" b="b"/>
              <a:pathLst>
                <a:path w="13051" h="12460" extrusionOk="0">
                  <a:moveTo>
                    <a:pt x="0" y="0"/>
                  </a:moveTo>
                  <a:lnTo>
                    <a:pt x="185" y="5583"/>
                  </a:lnTo>
                  <a:lnTo>
                    <a:pt x="13051" y="12459"/>
                  </a:lnTo>
                  <a:lnTo>
                    <a:pt x="12866" y="6877"/>
                  </a:lnTo>
                  <a:lnTo>
                    <a:pt x="0" y="0"/>
                  </a:lnTo>
                  <a:close/>
                </a:path>
              </a:pathLst>
            </a:custGeom>
            <a:solidFill>
              <a:srgbClr val="45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0"/>
            <p:cNvSpPr/>
            <p:nvPr/>
          </p:nvSpPr>
          <p:spPr>
            <a:xfrm>
              <a:off x="5656640" y="1841651"/>
              <a:ext cx="122184" cy="66673"/>
            </a:xfrm>
            <a:custGeom>
              <a:avLst/>
              <a:gdLst/>
              <a:ahLst/>
              <a:cxnLst/>
              <a:rect l="l" t="t" r="r" b="b"/>
              <a:pathLst>
                <a:path w="2441" h="1332" extrusionOk="0">
                  <a:moveTo>
                    <a:pt x="296" y="1"/>
                  </a:moveTo>
                  <a:lnTo>
                    <a:pt x="0" y="223"/>
                  </a:lnTo>
                  <a:lnTo>
                    <a:pt x="2070" y="1332"/>
                  </a:lnTo>
                  <a:lnTo>
                    <a:pt x="2440" y="1110"/>
                  </a:lnTo>
                  <a:lnTo>
                    <a:pt x="296" y="1"/>
                  </a:lnTo>
                  <a:close/>
                </a:path>
              </a:pathLst>
            </a:custGeom>
            <a:solidFill>
              <a:srgbClr val="FF3F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0"/>
            <p:cNvSpPr/>
            <p:nvPr/>
          </p:nvSpPr>
          <p:spPr>
            <a:xfrm>
              <a:off x="5760254" y="1897162"/>
              <a:ext cx="20422" cy="94454"/>
            </a:xfrm>
            <a:custGeom>
              <a:avLst/>
              <a:gdLst/>
              <a:ahLst/>
              <a:cxnLst/>
              <a:rect l="l" t="t" r="r" b="b"/>
              <a:pathLst>
                <a:path w="408" h="1887" extrusionOk="0">
                  <a:moveTo>
                    <a:pt x="370" y="1"/>
                  </a:moveTo>
                  <a:lnTo>
                    <a:pt x="0" y="223"/>
                  </a:lnTo>
                  <a:lnTo>
                    <a:pt x="37" y="1886"/>
                  </a:lnTo>
                  <a:lnTo>
                    <a:pt x="407" y="1665"/>
                  </a:lnTo>
                  <a:lnTo>
                    <a:pt x="370" y="1"/>
                  </a:lnTo>
                  <a:close/>
                </a:path>
              </a:pathLst>
            </a:custGeom>
            <a:solidFill>
              <a:srgbClr val="FF3F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0"/>
            <p:cNvSpPr/>
            <p:nvPr/>
          </p:nvSpPr>
          <p:spPr>
            <a:xfrm>
              <a:off x="5656640" y="1852763"/>
              <a:ext cx="105516" cy="138853"/>
            </a:xfrm>
            <a:custGeom>
              <a:avLst/>
              <a:gdLst/>
              <a:ahLst/>
              <a:cxnLst/>
              <a:rect l="l" t="t" r="r" b="b"/>
              <a:pathLst>
                <a:path w="2108" h="2774" extrusionOk="0">
                  <a:moveTo>
                    <a:pt x="0" y="1"/>
                  </a:moveTo>
                  <a:lnTo>
                    <a:pt x="37" y="1627"/>
                  </a:lnTo>
                  <a:lnTo>
                    <a:pt x="2107" y="2773"/>
                  </a:lnTo>
                  <a:lnTo>
                    <a:pt x="2070" y="1110"/>
                  </a:lnTo>
                  <a:lnTo>
                    <a:pt x="0" y="1"/>
                  </a:lnTo>
                  <a:close/>
                  <a:moveTo>
                    <a:pt x="2107" y="2773"/>
                  </a:moveTo>
                  <a:lnTo>
                    <a:pt x="2107" y="2773"/>
                  </a:lnTo>
                  <a:lnTo>
                    <a:pt x="2107" y="2773"/>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0"/>
            <p:cNvSpPr/>
            <p:nvPr/>
          </p:nvSpPr>
          <p:spPr>
            <a:xfrm>
              <a:off x="5762106" y="1960581"/>
              <a:ext cx="44449" cy="38442"/>
            </a:xfrm>
            <a:custGeom>
              <a:avLst/>
              <a:gdLst/>
              <a:ahLst/>
              <a:cxnLst/>
              <a:rect l="l" t="t" r="r" b="b"/>
              <a:pathLst>
                <a:path w="888" h="768" extrusionOk="0">
                  <a:moveTo>
                    <a:pt x="259" y="0"/>
                  </a:moveTo>
                  <a:cubicBezTo>
                    <a:pt x="231" y="0"/>
                    <a:pt x="204" y="9"/>
                    <a:pt x="185" y="28"/>
                  </a:cubicBezTo>
                  <a:cubicBezTo>
                    <a:pt x="74" y="139"/>
                    <a:pt x="0" y="250"/>
                    <a:pt x="37" y="324"/>
                  </a:cubicBezTo>
                  <a:cubicBezTo>
                    <a:pt x="37" y="398"/>
                    <a:pt x="37" y="434"/>
                    <a:pt x="111" y="434"/>
                  </a:cubicBezTo>
                  <a:lnTo>
                    <a:pt x="666" y="767"/>
                  </a:lnTo>
                  <a:lnTo>
                    <a:pt x="888" y="324"/>
                  </a:lnTo>
                  <a:lnTo>
                    <a:pt x="333" y="28"/>
                  </a:lnTo>
                  <a:cubicBezTo>
                    <a:pt x="315" y="9"/>
                    <a:pt x="287" y="0"/>
                    <a:pt x="259" y="0"/>
                  </a:cubicBez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0"/>
            <p:cNvSpPr/>
            <p:nvPr/>
          </p:nvSpPr>
          <p:spPr>
            <a:xfrm>
              <a:off x="5789836" y="1977900"/>
              <a:ext cx="18570" cy="21824"/>
            </a:xfrm>
            <a:custGeom>
              <a:avLst/>
              <a:gdLst/>
              <a:ahLst/>
              <a:cxnLst/>
              <a:rect l="l" t="t" r="r" b="b"/>
              <a:pathLst>
                <a:path w="371" h="436" extrusionOk="0">
                  <a:moveTo>
                    <a:pt x="266" y="0"/>
                  </a:moveTo>
                  <a:cubicBezTo>
                    <a:pt x="243" y="0"/>
                    <a:pt x="215" y="5"/>
                    <a:pt x="186" y="15"/>
                  </a:cubicBezTo>
                  <a:cubicBezTo>
                    <a:pt x="112" y="52"/>
                    <a:pt x="1" y="199"/>
                    <a:pt x="1" y="347"/>
                  </a:cubicBezTo>
                  <a:cubicBezTo>
                    <a:pt x="1" y="401"/>
                    <a:pt x="60" y="436"/>
                    <a:pt x="121" y="436"/>
                  </a:cubicBezTo>
                  <a:cubicBezTo>
                    <a:pt x="143" y="436"/>
                    <a:pt x="166" y="431"/>
                    <a:pt x="186" y="421"/>
                  </a:cubicBezTo>
                  <a:cubicBezTo>
                    <a:pt x="297" y="384"/>
                    <a:pt x="371" y="236"/>
                    <a:pt x="371" y="88"/>
                  </a:cubicBezTo>
                  <a:cubicBezTo>
                    <a:pt x="371" y="34"/>
                    <a:pt x="331" y="0"/>
                    <a:pt x="266" y="0"/>
                  </a:cubicBezTo>
                  <a:close/>
                </a:path>
              </a:pathLst>
            </a:custGeom>
            <a:solidFill>
              <a:srgbClr val="FF6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0"/>
            <p:cNvSpPr/>
            <p:nvPr/>
          </p:nvSpPr>
          <p:spPr>
            <a:xfrm>
              <a:off x="6676258" y="1297605"/>
              <a:ext cx="1027129" cy="523776"/>
            </a:xfrm>
            <a:custGeom>
              <a:avLst/>
              <a:gdLst/>
              <a:ahLst/>
              <a:cxnLst/>
              <a:rect l="l" t="t" r="r" b="b"/>
              <a:pathLst>
                <a:path w="20520" h="10464" extrusionOk="0">
                  <a:moveTo>
                    <a:pt x="6803" y="0"/>
                  </a:moveTo>
                  <a:lnTo>
                    <a:pt x="1" y="3106"/>
                  </a:lnTo>
                  <a:lnTo>
                    <a:pt x="13717" y="10463"/>
                  </a:lnTo>
                  <a:lnTo>
                    <a:pt x="20520" y="7357"/>
                  </a:lnTo>
                  <a:lnTo>
                    <a:pt x="6803" y="0"/>
                  </a:lnTo>
                  <a:close/>
                </a:path>
              </a:pathLst>
            </a:custGeom>
            <a:solidFill>
              <a:srgbClr val="FF3F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0"/>
            <p:cNvSpPr/>
            <p:nvPr/>
          </p:nvSpPr>
          <p:spPr>
            <a:xfrm>
              <a:off x="6011930" y="1765768"/>
              <a:ext cx="1654468" cy="1204774"/>
            </a:xfrm>
            <a:custGeom>
              <a:avLst/>
              <a:gdLst/>
              <a:ahLst/>
              <a:cxnLst/>
              <a:rect l="l" t="t" r="r" b="b"/>
              <a:pathLst>
                <a:path w="33053" h="24069" extrusionOk="0">
                  <a:moveTo>
                    <a:pt x="32941" y="1"/>
                  </a:moveTo>
                  <a:lnTo>
                    <a:pt x="1405" y="19595"/>
                  </a:lnTo>
                  <a:lnTo>
                    <a:pt x="0" y="24069"/>
                  </a:lnTo>
                  <a:lnTo>
                    <a:pt x="0" y="24069"/>
                  </a:lnTo>
                  <a:lnTo>
                    <a:pt x="7727" y="19263"/>
                  </a:lnTo>
                  <a:lnTo>
                    <a:pt x="8245" y="19595"/>
                  </a:lnTo>
                  <a:lnTo>
                    <a:pt x="8319" y="18893"/>
                  </a:lnTo>
                  <a:lnTo>
                    <a:pt x="27544" y="3883"/>
                  </a:lnTo>
                  <a:lnTo>
                    <a:pt x="30649" y="5694"/>
                  </a:lnTo>
                  <a:lnTo>
                    <a:pt x="30797" y="4992"/>
                  </a:lnTo>
                  <a:lnTo>
                    <a:pt x="33052" y="3550"/>
                  </a:lnTo>
                  <a:lnTo>
                    <a:pt x="3294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0"/>
            <p:cNvSpPr/>
            <p:nvPr/>
          </p:nvSpPr>
          <p:spPr>
            <a:xfrm>
              <a:off x="6363515" y="2672561"/>
              <a:ext cx="50" cy="50"/>
            </a:xfrm>
            <a:custGeom>
              <a:avLst/>
              <a:gdLst/>
              <a:ahLst/>
              <a:cxnLst/>
              <a:rect l="l" t="t" r="r" b="b"/>
              <a:pathLst>
                <a:path w="1" h="1" extrusionOk="0">
                  <a:moveTo>
                    <a:pt x="1" y="1"/>
                  </a:moveTo>
                  <a:lnTo>
                    <a:pt x="1" y="1"/>
                  </a:lnTo>
                  <a:close/>
                </a:path>
              </a:pathLst>
            </a:custGeom>
            <a:solidFill>
              <a:srgbClr val="24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0"/>
            <p:cNvSpPr/>
            <p:nvPr/>
          </p:nvSpPr>
          <p:spPr>
            <a:xfrm>
              <a:off x="6185870" y="3003824"/>
              <a:ext cx="1902" cy="50"/>
            </a:xfrm>
            <a:custGeom>
              <a:avLst/>
              <a:gdLst/>
              <a:ahLst/>
              <a:cxnLst/>
              <a:rect l="l" t="t" r="r" b="b"/>
              <a:pathLst>
                <a:path w="38" h="1" extrusionOk="0">
                  <a:moveTo>
                    <a:pt x="38" y="0"/>
                  </a:moveTo>
                  <a:lnTo>
                    <a:pt x="38" y="0"/>
                  </a:lnTo>
                  <a:cubicBezTo>
                    <a:pt x="1" y="0"/>
                    <a:pt x="1" y="0"/>
                    <a:pt x="38" y="0"/>
                  </a:cubicBezTo>
                  <a:close/>
                </a:path>
              </a:pathLst>
            </a:custGeom>
            <a:solidFill>
              <a:srgbClr val="24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0"/>
            <p:cNvSpPr/>
            <p:nvPr/>
          </p:nvSpPr>
          <p:spPr>
            <a:xfrm>
              <a:off x="6065589" y="2622106"/>
              <a:ext cx="296125" cy="378065"/>
            </a:xfrm>
            <a:custGeom>
              <a:avLst/>
              <a:gdLst/>
              <a:ahLst/>
              <a:cxnLst/>
              <a:rect l="l" t="t" r="r" b="b"/>
              <a:pathLst>
                <a:path w="5916" h="7553" extrusionOk="0">
                  <a:moveTo>
                    <a:pt x="5898" y="962"/>
                  </a:moveTo>
                  <a:lnTo>
                    <a:pt x="5916" y="972"/>
                  </a:lnTo>
                  <a:cubicBezTo>
                    <a:pt x="5910" y="968"/>
                    <a:pt x="5904" y="965"/>
                    <a:pt x="5898" y="962"/>
                  </a:cubicBezTo>
                  <a:close/>
                  <a:moveTo>
                    <a:pt x="3792" y="0"/>
                  </a:moveTo>
                  <a:cubicBezTo>
                    <a:pt x="3405" y="0"/>
                    <a:pt x="2978" y="133"/>
                    <a:pt x="2552" y="417"/>
                  </a:cubicBezTo>
                  <a:cubicBezTo>
                    <a:pt x="1110" y="1341"/>
                    <a:pt x="1" y="3412"/>
                    <a:pt x="38" y="5075"/>
                  </a:cubicBezTo>
                  <a:cubicBezTo>
                    <a:pt x="38" y="5963"/>
                    <a:pt x="407" y="6554"/>
                    <a:pt x="925" y="6776"/>
                  </a:cubicBezTo>
                  <a:lnTo>
                    <a:pt x="2361" y="7530"/>
                  </a:lnTo>
                  <a:lnTo>
                    <a:pt x="2361" y="7530"/>
                  </a:lnTo>
                  <a:cubicBezTo>
                    <a:pt x="1872" y="7261"/>
                    <a:pt x="1625" y="6679"/>
                    <a:pt x="1553" y="5852"/>
                  </a:cubicBezTo>
                  <a:cubicBezTo>
                    <a:pt x="1516" y="4188"/>
                    <a:pt x="2625" y="2081"/>
                    <a:pt x="4067" y="1193"/>
                  </a:cubicBezTo>
                  <a:cubicBezTo>
                    <a:pt x="4500" y="943"/>
                    <a:pt x="4905" y="804"/>
                    <a:pt x="5273" y="804"/>
                  </a:cubicBezTo>
                  <a:cubicBezTo>
                    <a:pt x="5495" y="804"/>
                    <a:pt x="5704" y="855"/>
                    <a:pt x="5898" y="962"/>
                  </a:cubicBezTo>
                  <a:lnTo>
                    <a:pt x="5898" y="962"/>
                  </a:lnTo>
                  <a:lnTo>
                    <a:pt x="4400" y="121"/>
                  </a:lnTo>
                  <a:cubicBezTo>
                    <a:pt x="4214" y="42"/>
                    <a:pt x="4009" y="0"/>
                    <a:pt x="3792" y="0"/>
                  </a:cubicBezTo>
                  <a:close/>
                  <a:moveTo>
                    <a:pt x="2361" y="7530"/>
                  </a:moveTo>
                  <a:cubicBezTo>
                    <a:pt x="2375" y="7538"/>
                    <a:pt x="2389" y="7545"/>
                    <a:pt x="2404" y="7552"/>
                  </a:cubicBezTo>
                  <a:lnTo>
                    <a:pt x="2361" y="7530"/>
                  </a:lnTo>
                  <a:close/>
                </a:path>
              </a:pathLst>
            </a:custGeom>
            <a:solidFill>
              <a:srgbClr val="24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0"/>
            <p:cNvSpPr/>
            <p:nvPr/>
          </p:nvSpPr>
          <p:spPr>
            <a:xfrm>
              <a:off x="6141472" y="2663952"/>
              <a:ext cx="264691" cy="344829"/>
            </a:xfrm>
            <a:custGeom>
              <a:avLst/>
              <a:gdLst/>
              <a:ahLst/>
              <a:cxnLst/>
              <a:rect l="l" t="t" r="r" b="b"/>
              <a:pathLst>
                <a:path w="5288" h="6889" extrusionOk="0">
                  <a:moveTo>
                    <a:pt x="3762" y="0"/>
                  </a:moveTo>
                  <a:cubicBezTo>
                    <a:pt x="3399" y="0"/>
                    <a:pt x="2987" y="126"/>
                    <a:pt x="2551" y="394"/>
                  </a:cubicBezTo>
                  <a:cubicBezTo>
                    <a:pt x="1109" y="1282"/>
                    <a:pt x="0" y="3389"/>
                    <a:pt x="37" y="5053"/>
                  </a:cubicBezTo>
                  <a:cubicBezTo>
                    <a:pt x="89" y="6214"/>
                    <a:pt x="681" y="6889"/>
                    <a:pt x="1524" y="6889"/>
                  </a:cubicBezTo>
                  <a:cubicBezTo>
                    <a:pt x="1889" y="6889"/>
                    <a:pt x="2301" y="6763"/>
                    <a:pt x="2736" y="6495"/>
                  </a:cubicBezTo>
                  <a:cubicBezTo>
                    <a:pt x="4178" y="5607"/>
                    <a:pt x="5287" y="3537"/>
                    <a:pt x="5213" y="1836"/>
                  </a:cubicBezTo>
                  <a:cubicBezTo>
                    <a:pt x="5187" y="675"/>
                    <a:pt x="4603" y="0"/>
                    <a:pt x="3762"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0"/>
            <p:cNvSpPr/>
            <p:nvPr/>
          </p:nvSpPr>
          <p:spPr>
            <a:xfrm>
              <a:off x="6202539" y="2741587"/>
              <a:ext cx="144409" cy="188958"/>
            </a:xfrm>
            <a:custGeom>
              <a:avLst/>
              <a:gdLst/>
              <a:ahLst/>
              <a:cxnLst/>
              <a:rect l="l" t="t" r="r" b="b"/>
              <a:pathLst>
                <a:path w="2885" h="3775" extrusionOk="0">
                  <a:moveTo>
                    <a:pt x="2019" y="0"/>
                  </a:moveTo>
                  <a:cubicBezTo>
                    <a:pt x="1821" y="0"/>
                    <a:pt x="1600" y="68"/>
                    <a:pt x="1368" y="211"/>
                  </a:cubicBezTo>
                  <a:cubicBezTo>
                    <a:pt x="592" y="729"/>
                    <a:pt x="0" y="1838"/>
                    <a:pt x="0" y="2762"/>
                  </a:cubicBezTo>
                  <a:cubicBezTo>
                    <a:pt x="26" y="3400"/>
                    <a:pt x="333" y="3774"/>
                    <a:pt x="789" y="3774"/>
                  </a:cubicBezTo>
                  <a:cubicBezTo>
                    <a:pt x="993" y="3774"/>
                    <a:pt x="1227" y="3699"/>
                    <a:pt x="1479" y="3539"/>
                  </a:cubicBezTo>
                  <a:cubicBezTo>
                    <a:pt x="2256" y="3095"/>
                    <a:pt x="2884" y="1949"/>
                    <a:pt x="2847" y="1025"/>
                  </a:cubicBezTo>
                  <a:cubicBezTo>
                    <a:pt x="2821" y="376"/>
                    <a:pt x="2486" y="0"/>
                    <a:pt x="2019" y="0"/>
                  </a:cubicBezTo>
                  <a:close/>
                </a:path>
              </a:pathLst>
            </a:custGeom>
            <a:solidFill>
              <a:srgbClr val="16A8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0"/>
            <p:cNvSpPr/>
            <p:nvPr/>
          </p:nvSpPr>
          <p:spPr>
            <a:xfrm>
              <a:off x="6259902" y="2818021"/>
              <a:ext cx="27831" cy="37141"/>
            </a:xfrm>
            <a:custGeom>
              <a:avLst/>
              <a:gdLst/>
              <a:ahLst/>
              <a:cxnLst/>
              <a:rect l="l" t="t" r="r" b="b"/>
              <a:pathLst>
                <a:path w="556" h="742" extrusionOk="0">
                  <a:moveTo>
                    <a:pt x="397" y="0"/>
                  </a:moveTo>
                  <a:cubicBezTo>
                    <a:pt x="354" y="0"/>
                    <a:pt x="307" y="17"/>
                    <a:pt x="259" y="52"/>
                  </a:cubicBezTo>
                  <a:cubicBezTo>
                    <a:pt x="148" y="126"/>
                    <a:pt x="0" y="385"/>
                    <a:pt x="0" y="533"/>
                  </a:cubicBezTo>
                  <a:cubicBezTo>
                    <a:pt x="0" y="675"/>
                    <a:pt x="61" y="741"/>
                    <a:pt x="134" y="741"/>
                  </a:cubicBezTo>
                  <a:cubicBezTo>
                    <a:pt x="175" y="741"/>
                    <a:pt x="219" y="721"/>
                    <a:pt x="259" y="681"/>
                  </a:cubicBezTo>
                  <a:cubicBezTo>
                    <a:pt x="407" y="607"/>
                    <a:pt x="555" y="385"/>
                    <a:pt x="555" y="200"/>
                  </a:cubicBezTo>
                  <a:cubicBezTo>
                    <a:pt x="555" y="75"/>
                    <a:pt x="487" y="0"/>
                    <a:pt x="397" y="0"/>
                  </a:cubicBez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0"/>
            <p:cNvSpPr/>
            <p:nvPr/>
          </p:nvSpPr>
          <p:spPr>
            <a:xfrm>
              <a:off x="7460918" y="2045224"/>
              <a:ext cx="50" cy="50"/>
            </a:xfrm>
            <a:custGeom>
              <a:avLst/>
              <a:gdLst/>
              <a:ahLst/>
              <a:cxnLst/>
              <a:rect l="l" t="t" r="r" b="b"/>
              <a:pathLst>
                <a:path w="1" h="1" extrusionOk="0">
                  <a:moveTo>
                    <a:pt x="0" y="0"/>
                  </a:moveTo>
                  <a:close/>
                </a:path>
              </a:pathLst>
            </a:custGeom>
            <a:solidFill>
              <a:srgbClr val="24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0"/>
            <p:cNvSpPr/>
            <p:nvPr/>
          </p:nvSpPr>
          <p:spPr>
            <a:xfrm>
              <a:off x="7372071" y="2211756"/>
              <a:ext cx="50" cy="50"/>
            </a:xfrm>
            <a:custGeom>
              <a:avLst/>
              <a:gdLst/>
              <a:ahLst/>
              <a:cxnLst/>
              <a:rect l="l" t="t" r="r" b="b"/>
              <a:pathLst>
                <a:path w="1" h="1" extrusionOk="0">
                  <a:moveTo>
                    <a:pt x="1" y="1"/>
                  </a:moveTo>
                  <a:lnTo>
                    <a:pt x="1" y="1"/>
                  </a:lnTo>
                  <a:close/>
                </a:path>
              </a:pathLst>
            </a:custGeom>
            <a:solidFill>
              <a:srgbClr val="24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0"/>
            <p:cNvSpPr/>
            <p:nvPr/>
          </p:nvSpPr>
          <p:spPr>
            <a:xfrm>
              <a:off x="7253641" y="2034112"/>
              <a:ext cx="192512" cy="120332"/>
            </a:xfrm>
            <a:custGeom>
              <a:avLst/>
              <a:gdLst/>
              <a:ahLst/>
              <a:cxnLst/>
              <a:rect l="l" t="t" r="r" b="b"/>
              <a:pathLst>
                <a:path w="3846" h="2404" extrusionOk="0">
                  <a:moveTo>
                    <a:pt x="555" y="1"/>
                  </a:moveTo>
                  <a:lnTo>
                    <a:pt x="1" y="518"/>
                  </a:lnTo>
                  <a:lnTo>
                    <a:pt x="3291" y="2404"/>
                  </a:lnTo>
                  <a:lnTo>
                    <a:pt x="3846" y="1886"/>
                  </a:lnTo>
                  <a:lnTo>
                    <a:pt x="555" y="1"/>
                  </a:ln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0"/>
            <p:cNvSpPr/>
            <p:nvPr/>
          </p:nvSpPr>
          <p:spPr>
            <a:xfrm>
              <a:off x="7323968" y="2028606"/>
              <a:ext cx="133296" cy="181349"/>
            </a:xfrm>
            <a:custGeom>
              <a:avLst/>
              <a:gdLst/>
              <a:ahLst/>
              <a:cxnLst/>
              <a:rect l="l" t="t" r="r" b="b"/>
              <a:pathLst>
                <a:path w="2663" h="3623" extrusionOk="0">
                  <a:moveTo>
                    <a:pt x="2618" y="306"/>
                  </a:moveTo>
                  <a:lnTo>
                    <a:pt x="2663" y="332"/>
                  </a:lnTo>
                  <a:cubicBezTo>
                    <a:pt x="2648" y="323"/>
                    <a:pt x="2633" y="314"/>
                    <a:pt x="2618" y="306"/>
                  </a:cubicBezTo>
                  <a:close/>
                  <a:moveTo>
                    <a:pt x="1891" y="1"/>
                  </a:moveTo>
                  <a:cubicBezTo>
                    <a:pt x="1715" y="1"/>
                    <a:pt x="1511" y="55"/>
                    <a:pt x="1295" y="185"/>
                  </a:cubicBezTo>
                  <a:cubicBezTo>
                    <a:pt x="592" y="665"/>
                    <a:pt x="38" y="1737"/>
                    <a:pt x="1" y="2551"/>
                  </a:cubicBezTo>
                  <a:cubicBezTo>
                    <a:pt x="38" y="2957"/>
                    <a:pt x="185" y="3253"/>
                    <a:pt x="444" y="3364"/>
                  </a:cubicBezTo>
                  <a:lnTo>
                    <a:pt x="925" y="3623"/>
                  </a:lnTo>
                  <a:cubicBezTo>
                    <a:pt x="703" y="3475"/>
                    <a:pt x="518" y="3216"/>
                    <a:pt x="518" y="2773"/>
                  </a:cubicBezTo>
                  <a:cubicBezTo>
                    <a:pt x="444" y="1959"/>
                    <a:pt x="1073" y="924"/>
                    <a:pt x="1738" y="480"/>
                  </a:cubicBezTo>
                  <a:cubicBezTo>
                    <a:pt x="1977" y="337"/>
                    <a:pt x="2200" y="256"/>
                    <a:pt x="2388" y="256"/>
                  </a:cubicBezTo>
                  <a:cubicBezTo>
                    <a:pt x="2472" y="256"/>
                    <a:pt x="2550" y="272"/>
                    <a:pt x="2618" y="306"/>
                  </a:cubicBezTo>
                  <a:lnTo>
                    <a:pt x="2618" y="306"/>
                  </a:lnTo>
                  <a:lnTo>
                    <a:pt x="2219" y="74"/>
                  </a:lnTo>
                  <a:cubicBezTo>
                    <a:pt x="2127" y="28"/>
                    <a:pt x="2016" y="1"/>
                    <a:pt x="1891"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0"/>
            <p:cNvSpPr/>
            <p:nvPr/>
          </p:nvSpPr>
          <p:spPr>
            <a:xfrm>
              <a:off x="7349897" y="2041620"/>
              <a:ext cx="133296" cy="173841"/>
            </a:xfrm>
            <a:custGeom>
              <a:avLst/>
              <a:gdLst/>
              <a:ahLst/>
              <a:cxnLst/>
              <a:rect l="l" t="t" r="r" b="b"/>
              <a:pathLst>
                <a:path w="2663" h="3473" extrusionOk="0">
                  <a:moveTo>
                    <a:pt x="1895" y="0"/>
                  </a:moveTo>
                  <a:cubicBezTo>
                    <a:pt x="1708" y="0"/>
                    <a:pt x="1501" y="71"/>
                    <a:pt x="1294" y="220"/>
                  </a:cubicBezTo>
                  <a:cubicBezTo>
                    <a:pt x="555" y="664"/>
                    <a:pt x="0" y="1699"/>
                    <a:pt x="37" y="2513"/>
                  </a:cubicBezTo>
                  <a:cubicBezTo>
                    <a:pt x="37" y="3124"/>
                    <a:pt x="336" y="3472"/>
                    <a:pt x="751" y="3472"/>
                  </a:cubicBezTo>
                  <a:cubicBezTo>
                    <a:pt x="939" y="3472"/>
                    <a:pt x="1150" y="3401"/>
                    <a:pt x="1368" y="3252"/>
                  </a:cubicBezTo>
                  <a:cubicBezTo>
                    <a:pt x="2071" y="2845"/>
                    <a:pt x="2662" y="1773"/>
                    <a:pt x="2625" y="960"/>
                  </a:cubicBezTo>
                  <a:cubicBezTo>
                    <a:pt x="2625" y="348"/>
                    <a:pt x="2309" y="0"/>
                    <a:pt x="1895" y="0"/>
                  </a:cubicBezTo>
                  <a:close/>
                </a:path>
              </a:pathLst>
            </a:custGeom>
            <a:solidFill>
              <a:srgbClr val="57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0"/>
            <p:cNvSpPr/>
            <p:nvPr/>
          </p:nvSpPr>
          <p:spPr>
            <a:xfrm>
              <a:off x="7379479" y="2081914"/>
              <a:ext cx="72229" cy="95755"/>
            </a:xfrm>
            <a:custGeom>
              <a:avLst/>
              <a:gdLst/>
              <a:ahLst/>
              <a:cxnLst/>
              <a:rect l="l" t="t" r="r" b="b"/>
              <a:pathLst>
                <a:path w="1443" h="1913" extrusionOk="0">
                  <a:moveTo>
                    <a:pt x="1050" y="1"/>
                  </a:moveTo>
                  <a:cubicBezTo>
                    <a:pt x="946" y="1"/>
                    <a:pt x="828" y="38"/>
                    <a:pt x="703" y="118"/>
                  </a:cubicBezTo>
                  <a:cubicBezTo>
                    <a:pt x="333" y="340"/>
                    <a:pt x="1" y="931"/>
                    <a:pt x="1" y="1412"/>
                  </a:cubicBezTo>
                  <a:cubicBezTo>
                    <a:pt x="1" y="1728"/>
                    <a:pt x="188" y="1912"/>
                    <a:pt x="430" y="1912"/>
                  </a:cubicBezTo>
                  <a:cubicBezTo>
                    <a:pt x="527" y="1912"/>
                    <a:pt x="634" y="1882"/>
                    <a:pt x="740" y="1818"/>
                  </a:cubicBezTo>
                  <a:cubicBezTo>
                    <a:pt x="1147" y="1523"/>
                    <a:pt x="1443" y="968"/>
                    <a:pt x="1443" y="524"/>
                  </a:cubicBezTo>
                  <a:cubicBezTo>
                    <a:pt x="1443" y="192"/>
                    <a:pt x="1283" y="1"/>
                    <a:pt x="1050" y="1"/>
                  </a:cubicBezTo>
                  <a:close/>
                </a:path>
              </a:pathLst>
            </a:custGeom>
            <a:solidFill>
              <a:srgbClr val="80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0"/>
            <p:cNvSpPr/>
            <p:nvPr/>
          </p:nvSpPr>
          <p:spPr>
            <a:xfrm>
              <a:off x="7409112" y="2118554"/>
              <a:ext cx="14866" cy="18070"/>
            </a:xfrm>
            <a:custGeom>
              <a:avLst/>
              <a:gdLst/>
              <a:ahLst/>
              <a:cxnLst/>
              <a:rect l="l" t="t" r="r" b="b"/>
              <a:pathLst>
                <a:path w="297" h="361" extrusionOk="0">
                  <a:moveTo>
                    <a:pt x="202" y="0"/>
                  </a:moveTo>
                  <a:cubicBezTo>
                    <a:pt x="185" y="0"/>
                    <a:pt x="167" y="5"/>
                    <a:pt x="148" y="14"/>
                  </a:cubicBezTo>
                  <a:cubicBezTo>
                    <a:pt x="37" y="125"/>
                    <a:pt x="0" y="199"/>
                    <a:pt x="0" y="236"/>
                  </a:cubicBezTo>
                  <a:cubicBezTo>
                    <a:pt x="0" y="319"/>
                    <a:pt x="21" y="361"/>
                    <a:pt x="78" y="361"/>
                  </a:cubicBezTo>
                  <a:cubicBezTo>
                    <a:pt x="97" y="361"/>
                    <a:pt x="120" y="356"/>
                    <a:pt x="148" y="347"/>
                  </a:cubicBezTo>
                  <a:cubicBezTo>
                    <a:pt x="222" y="310"/>
                    <a:pt x="296" y="199"/>
                    <a:pt x="296" y="125"/>
                  </a:cubicBezTo>
                  <a:cubicBezTo>
                    <a:pt x="296" y="42"/>
                    <a:pt x="254" y="0"/>
                    <a:pt x="202" y="0"/>
                  </a:cubicBezTo>
                  <a:close/>
                </a:path>
              </a:pathLst>
            </a:custGeom>
            <a:solidFill>
              <a:srgbClr val="DED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0"/>
            <p:cNvSpPr/>
            <p:nvPr/>
          </p:nvSpPr>
          <p:spPr>
            <a:xfrm>
              <a:off x="6563384" y="1507184"/>
              <a:ext cx="612573" cy="593602"/>
            </a:xfrm>
            <a:custGeom>
              <a:avLst/>
              <a:gdLst/>
              <a:ahLst/>
              <a:cxnLst/>
              <a:rect l="l" t="t" r="r" b="b"/>
              <a:pathLst>
                <a:path w="12238" h="11859" extrusionOk="0">
                  <a:moveTo>
                    <a:pt x="1022" y="0"/>
                  </a:moveTo>
                  <a:cubicBezTo>
                    <a:pt x="999" y="0"/>
                    <a:pt x="980" y="9"/>
                    <a:pt x="962" y="28"/>
                  </a:cubicBezTo>
                  <a:cubicBezTo>
                    <a:pt x="555" y="250"/>
                    <a:pt x="112" y="1692"/>
                    <a:pt x="75" y="3281"/>
                  </a:cubicBezTo>
                  <a:cubicBezTo>
                    <a:pt x="1" y="4612"/>
                    <a:pt x="222" y="5611"/>
                    <a:pt x="555" y="5721"/>
                  </a:cubicBezTo>
                  <a:lnTo>
                    <a:pt x="11646" y="11859"/>
                  </a:lnTo>
                  <a:lnTo>
                    <a:pt x="12238" y="6165"/>
                  </a:lnTo>
                  <a:lnTo>
                    <a:pt x="1184" y="65"/>
                  </a:lnTo>
                  <a:cubicBezTo>
                    <a:pt x="1147" y="65"/>
                    <a:pt x="1147" y="28"/>
                    <a:pt x="1110" y="28"/>
                  </a:cubicBezTo>
                  <a:cubicBezTo>
                    <a:pt x="1073" y="9"/>
                    <a:pt x="1045" y="0"/>
                    <a:pt x="1022" y="0"/>
                  </a:cubicBezTo>
                  <a:close/>
                </a:path>
              </a:pathLst>
            </a:custGeom>
            <a:solidFill>
              <a:srgbClr val="0F2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0"/>
            <p:cNvSpPr/>
            <p:nvPr/>
          </p:nvSpPr>
          <p:spPr>
            <a:xfrm>
              <a:off x="7117192" y="1814321"/>
              <a:ext cx="88097" cy="287866"/>
            </a:xfrm>
            <a:custGeom>
              <a:avLst/>
              <a:gdLst/>
              <a:ahLst/>
              <a:cxnLst/>
              <a:rect l="l" t="t" r="r" b="b"/>
              <a:pathLst>
                <a:path w="1760" h="5751" extrusionOk="0">
                  <a:moveTo>
                    <a:pt x="1129" y="1"/>
                  </a:moveTo>
                  <a:cubicBezTo>
                    <a:pt x="1095" y="1"/>
                    <a:pt x="1061" y="10"/>
                    <a:pt x="1026" y="29"/>
                  </a:cubicBezTo>
                  <a:cubicBezTo>
                    <a:pt x="582" y="288"/>
                    <a:pt x="213" y="1693"/>
                    <a:pt x="102" y="3283"/>
                  </a:cubicBezTo>
                  <a:cubicBezTo>
                    <a:pt x="0" y="4702"/>
                    <a:pt x="270" y="5751"/>
                    <a:pt x="656" y="5751"/>
                  </a:cubicBezTo>
                  <a:cubicBezTo>
                    <a:pt x="692" y="5751"/>
                    <a:pt x="729" y="5742"/>
                    <a:pt x="767" y="5723"/>
                  </a:cubicBezTo>
                  <a:cubicBezTo>
                    <a:pt x="1174" y="5501"/>
                    <a:pt x="1581" y="4059"/>
                    <a:pt x="1692" y="2506"/>
                  </a:cubicBezTo>
                  <a:cubicBezTo>
                    <a:pt x="1759" y="1053"/>
                    <a:pt x="1487" y="1"/>
                    <a:pt x="1129" y="1"/>
                  </a:cubicBezTo>
                  <a:close/>
                </a:path>
              </a:pathLst>
            </a:custGeom>
            <a:solidFill>
              <a:srgbClr val="2A4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0"/>
            <p:cNvSpPr/>
            <p:nvPr/>
          </p:nvSpPr>
          <p:spPr>
            <a:xfrm>
              <a:off x="6365367" y="1791796"/>
              <a:ext cx="782860" cy="473670"/>
            </a:xfrm>
            <a:custGeom>
              <a:avLst/>
              <a:gdLst/>
              <a:ahLst/>
              <a:cxnLst/>
              <a:rect l="l" t="t" r="r" b="b"/>
              <a:pathLst>
                <a:path w="15640" h="9463" extrusionOk="0">
                  <a:moveTo>
                    <a:pt x="4224" y="1"/>
                  </a:moveTo>
                  <a:cubicBezTo>
                    <a:pt x="3773" y="1"/>
                    <a:pt x="2970" y="330"/>
                    <a:pt x="2034" y="923"/>
                  </a:cubicBezTo>
                  <a:cubicBezTo>
                    <a:pt x="666" y="1773"/>
                    <a:pt x="75" y="2513"/>
                    <a:pt x="1" y="3030"/>
                  </a:cubicBezTo>
                  <a:cubicBezTo>
                    <a:pt x="1" y="3067"/>
                    <a:pt x="75" y="3104"/>
                    <a:pt x="112" y="3178"/>
                  </a:cubicBezTo>
                  <a:cubicBezTo>
                    <a:pt x="149" y="3215"/>
                    <a:pt x="149" y="3215"/>
                    <a:pt x="186" y="3215"/>
                  </a:cubicBezTo>
                  <a:lnTo>
                    <a:pt x="11277" y="9463"/>
                  </a:lnTo>
                  <a:lnTo>
                    <a:pt x="15639" y="6210"/>
                  </a:lnTo>
                  <a:lnTo>
                    <a:pt x="4511" y="72"/>
                  </a:lnTo>
                  <a:cubicBezTo>
                    <a:pt x="4511" y="35"/>
                    <a:pt x="4437" y="35"/>
                    <a:pt x="4437" y="35"/>
                  </a:cubicBezTo>
                  <a:cubicBezTo>
                    <a:pt x="4379" y="12"/>
                    <a:pt x="4308" y="1"/>
                    <a:pt x="4224" y="1"/>
                  </a:cubicBezTo>
                  <a:close/>
                </a:path>
              </a:pathLst>
            </a:custGeom>
            <a:solidFill>
              <a:srgbClr val="1D3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0"/>
            <p:cNvSpPr/>
            <p:nvPr/>
          </p:nvSpPr>
          <p:spPr>
            <a:xfrm>
              <a:off x="6926082" y="2099333"/>
              <a:ext cx="225848" cy="167834"/>
            </a:xfrm>
            <a:custGeom>
              <a:avLst/>
              <a:gdLst/>
              <a:ahLst/>
              <a:cxnLst/>
              <a:rect l="l" t="t" r="r" b="b"/>
              <a:pathLst>
                <a:path w="4512" h="3353" extrusionOk="0">
                  <a:moveTo>
                    <a:pt x="4187" y="1"/>
                  </a:moveTo>
                  <a:cubicBezTo>
                    <a:pt x="3752" y="1"/>
                    <a:pt x="2926" y="314"/>
                    <a:pt x="1997" y="916"/>
                  </a:cubicBezTo>
                  <a:cubicBezTo>
                    <a:pt x="592" y="1803"/>
                    <a:pt x="1" y="2543"/>
                    <a:pt x="1" y="2986"/>
                  </a:cubicBezTo>
                  <a:cubicBezTo>
                    <a:pt x="1" y="3217"/>
                    <a:pt x="126" y="3353"/>
                    <a:pt x="390" y="3353"/>
                  </a:cubicBezTo>
                  <a:cubicBezTo>
                    <a:pt x="717" y="3353"/>
                    <a:pt x="1257" y="3145"/>
                    <a:pt x="2034" y="2654"/>
                  </a:cubicBezTo>
                  <a:cubicBezTo>
                    <a:pt x="3402" y="1803"/>
                    <a:pt x="4511" y="731"/>
                    <a:pt x="4511" y="213"/>
                  </a:cubicBezTo>
                  <a:cubicBezTo>
                    <a:pt x="4511" y="71"/>
                    <a:pt x="4393" y="1"/>
                    <a:pt x="4187" y="1"/>
                  </a:cubicBezTo>
                  <a:close/>
                </a:path>
              </a:pathLst>
            </a:custGeom>
            <a:solidFill>
              <a:srgbClr val="3B7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0"/>
            <p:cNvSpPr/>
            <p:nvPr/>
          </p:nvSpPr>
          <p:spPr>
            <a:xfrm>
              <a:off x="6106283" y="1682977"/>
              <a:ext cx="342426" cy="440034"/>
            </a:xfrm>
            <a:custGeom>
              <a:avLst/>
              <a:gdLst/>
              <a:ahLst/>
              <a:cxnLst/>
              <a:rect l="l" t="t" r="r" b="b"/>
              <a:pathLst>
                <a:path w="6841" h="8791" extrusionOk="0">
                  <a:moveTo>
                    <a:pt x="1055" y="0"/>
                  </a:moveTo>
                  <a:cubicBezTo>
                    <a:pt x="1036" y="0"/>
                    <a:pt x="1018" y="10"/>
                    <a:pt x="999" y="28"/>
                  </a:cubicBezTo>
                  <a:cubicBezTo>
                    <a:pt x="518" y="250"/>
                    <a:pt x="149" y="1692"/>
                    <a:pt x="112" y="3245"/>
                  </a:cubicBezTo>
                  <a:cubicBezTo>
                    <a:pt x="1" y="4613"/>
                    <a:pt x="260" y="5611"/>
                    <a:pt x="555" y="5722"/>
                  </a:cubicBezTo>
                  <a:lnTo>
                    <a:pt x="6249" y="8790"/>
                  </a:lnTo>
                  <a:lnTo>
                    <a:pt x="6840" y="3134"/>
                  </a:lnTo>
                  <a:lnTo>
                    <a:pt x="1221" y="65"/>
                  </a:lnTo>
                  <a:cubicBezTo>
                    <a:pt x="1184" y="65"/>
                    <a:pt x="1184" y="28"/>
                    <a:pt x="1110" y="28"/>
                  </a:cubicBezTo>
                  <a:cubicBezTo>
                    <a:pt x="1092" y="10"/>
                    <a:pt x="1073" y="0"/>
                    <a:pt x="1055" y="0"/>
                  </a:cubicBezTo>
                  <a:close/>
                </a:path>
              </a:pathLst>
            </a:custGeom>
            <a:solidFill>
              <a:srgbClr val="0F2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0"/>
            <p:cNvSpPr/>
            <p:nvPr/>
          </p:nvSpPr>
          <p:spPr>
            <a:xfrm>
              <a:off x="6391746" y="1840249"/>
              <a:ext cx="87947" cy="287866"/>
            </a:xfrm>
            <a:custGeom>
              <a:avLst/>
              <a:gdLst/>
              <a:ahLst/>
              <a:cxnLst/>
              <a:rect l="l" t="t" r="r" b="b"/>
              <a:pathLst>
                <a:path w="1757" h="5751" extrusionOk="0">
                  <a:moveTo>
                    <a:pt x="1129" y="0"/>
                  </a:moveTo>
                  <a:cubicBezTo>
                    <a:pt x="1096" y="0"/>
                    <a:pt x="1061" y="10"/>
                    <a:pt x="1027" y="29"/>
                  </a:cubicBezTo>
                  <a:cubicBezTo>
                    <a:pt x="546" y="251"/>
                    <a:pt x="139" y="1692"/>
                    <a:pt x="102" y="3282"/>
                  </a:cubicBezTo>
                  <a:cubicBezTo>
                    <a:pt x="1" y="4702"/>
                    <a:pt x="270" y="5750"/>
                    <a:pt x="628" y="5750"/>
                  </a:cubicBezTo>
                  <a:cubicBezTo>
                    <a:pt x="662" y="5750"/>
                    <a:pt x="696" y="5741"/>
                    <a:pt x="731" y="5722"/>
                  </a:cubicBezTo>
                  <a:cubicBezTo>
                    <a:pt x="1137" y="5500"/>
                    <a:pt x="1581" y="4059"/>
                    <a:pt x="1655" y="2469"/>
                  </a:cubicBezTo>
                  <a:cubicBezTo>
                    <a:pt x="1756" y="1049"/>
                    <a:pt x="1487" y="0"/>
                    <a:pt x="1129" y="0"/>
                  </a:cubicBezTo>
                  <a:close/>
                </a:path>
              </a:pathLst>
            </a:custGeom>
            <a:solidFill>
              <a:srgbClr val="2A4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0"/>
            <p:cNvSpPr/>
            <p:nvPr/>
          </p:nvSpPr>
          <p:spPr>
            <a:xfrm>
              <a:off x="5910168" y="1967639"/>
              <a:ext cx="510761" cy="321904"/>
            </a:xfrm>
            <a:custGeom>
              <a:avLst/>
              <a:gdLst/>
              <a:ahLst/>
              <a:cxnLst/>
              <a:rect l="l" t="t" r="r" b="b"/>
              <a:pathLst>
                <a:path w="10204" h="6431" extrusionOk="0">
                  <a:moveTo>
                    <a:pt x="4223" y="0"/>
                  </a:moveTo>
                  <a:cubicBezTo>
                    <a:pt x="3773" y="0"/>
                    <a:pt x="2969" y="330"/>
                    <a:pt x="2033" y="922"/>
                  </a:cubicBezTo>
                  <a:cubicBezTo>
                    <a:pt x="665" y="1772"/>
                    <a:pt x="37" y="2512"/>
                    <a:pt x="0" y="3066"/>
                  </a:cubicBezTo>
                  <a:cubicBezTo>
                    <a:pt x="0" y="3103"/>
                    <a:pt x="37" y="3177"/>
                    <a:pt x="111" y="3214"/>
                  </a:cubicBezTo>
                  <a:cubicBezTo>
                    <a:pt x="148" y="3251"/>
                    <a:pt x="148" y="3251"/>
                    <a:pt x="185" y="3251"/>
                  </a:cubicBezTo>
                  <a:lnTo>
                    <a:pt x="5878" y="6431"/>
                  </a:lnTo>
                  <a:lnTo>
                    <a:pt x="10204" y="3214"/>
                  </a:lnTo>
                  <a:lnTo>
                    <a:pt x="4473" y="72"/>
                  </a:lnTo>
                  <a:cubicBezTo>
                    <a:pt x="4473" y="35"/>
                    <a:pt x="4436" y="35"/>
                    <a:pt x="4436" y="35"/>
                  </a:cubicBezTo>
                  <a:cubicBezTo>
                    <a:pt x="4379" y="12"/>
                    <a:pt x="4307" y="0"/>
                    <a:pt x="4223" y="0"/>
                  </a:cubicBezTo>
                  <a:close/>
                </a:path>
              </a:pathLst>
            </a:custGeom>
            <a:solidFill>
              <a:srgbClr val="1D3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0"/>
            <p:cNvSpPr/>
            <p:nvPr/>
          </p:nvSpPr>
          <p:spPr>
            <a:xfrm>
              <a:off x="6196983" y="2124461"/>
              <a:ext cx="229502" cy="168635"/>
            </a:xfrm>
            <a:custGeom>
              <a:avLst/>
              <a:gdLst/>
              <a:ahLst/>
              <a:cxnLst/>
              <a:rect l="l" t="t" r="r" b="b"/>
              <a:pathLst>
                <a:path w="4585" h="3369" extrusionOk="0">
                  <a:moveTo>
                    <a:pt x="4258" y="0"/>
                  </a:moveTo>
                  <a:cubicBezTo>
                    <a:pt x="3820" y="0"/>
                    <a:pt x="2987" y="330"/>
                    <a:pt x="2034" y="931"/>
                  </a:cubicBezTo>
                  <a:cubicBezTo>
                    <a:pt x="592" y="1745"/>
                    <a:pt x="0" y="2521"/>
                    <a:pt x="37" y="3002"/>
                  </a:cubicBezTo>
                  <a:cubicBezTo>
                    <a:pt x="37" y="3233"/>
                    <a:pt x="170" y="3368"/>
                    <a:pt x="439" y="3368"/>
                  </a:cubicBezTo>
                  <a:cubicBezTo>
                    <a:pt x="772" y="3368"/>
                    <a:pt x="1314" y="3160"/>
                    <a:pt x="2071" y="2669"/>
                  </a:cubicBezTo>
                  <a:cubicBezTo>
                    <a:pt x="3476" y="1782"/>
                    <a:pt x="4585" y="747"/>
                    <a:pt x="4585" y="229"/>
                  </a:cubicBezTo>
                  <a:cubicBezTo>
                    <a:pt x="4585" y="74"/>
                    <a:pt x="4466" y="0"/>
                    <a:pt x="4258" y="0"/>
                  </a:cubicBezTo>
                  <a:close/>
                </a:path>
              </a:pathLst>
            </a:custGeom>
            <a:solidFill>
              <a:srgbClr val="2A4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0"/>
            <p:cNvSpPr/>
            <p:nvPr/>
          </p:nvSpPr>
          <p:spPr>
            <a:xfrm>
              <a:off x="6456067" y="1869882"/>
              <a:ext cx="342376" cy="441886"/>
            </a:xfrm>
            <a:custGeom>
              <a:avLst/>
              <a:gdLst/>
              <a:ahLst/>
              <a:cxnLst/>
              <a:rect l="l" t="t" r="r" b="b"/>
              <a:pathLst>
                <a:path w="6840" h="8828" extrusionOk="0">
                  <a:moveTo>
                    <a:pt x="1049" y="1"/>
                  </a:moveTo>
                  <a:cubicBezTo>
                    <a:pt x="1026" y="1"/>
                    <a:pt x="999" y="10"/>
                    <a:pt x="962" y="28"/>
                  </a:cubicBezTo>
                  <a:cubicBezTo>
                    <a:pt x="518" y="287"/>
                    <a:pt x="111" y="1692"/>
                    <a:pt x="37" y="3282"/>
                  </a:cubicBezTo>
                  <a:cubicBezTo>
                    <a:pt x="0" y="4613"/>
                    <a:pt x="222" y="5611"/>
                    <a:pt x="555" y="5722"/>
                  </a:cubicBezTo>
                  <a:lnTo>
                    <a:pt x="6248" y="8827"/>
                  </a:lnTo>
                  <a:lnTo>
                    <a:pt x="6840" y="3134"/>
                  </a:lnTo>
                  <a:lnTo>
                    <a:pt x="1220" y="65"/>
                  </a:lnTo>
                  <a:cubicBezTo>
                    <a:pt x="1146" y="28"/>
                    <a:pt x="1146" y="28"/>
                    <a:pt x="1109" y="28"/>
                  </a:cubicBezTo>
                  <a:cubicBezTo>
                    <a:pt x="1091" y="10"/>
                    <a:pt x="1073" y="1"/>
                    <a:pt x="1049" y="1"/>
                  </a:cubicBezTo>
                  <a:close/>
                </a:path>
              </a:pathLst>
            </a:custGeom>
            <a:solidFill>
              <a:srgbClr val="0F2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0"/>
            <p:cNvSpPr/>
            <p:nvPr/>
          </p:nvSpPr>
          <p:spPr>
            <a:xfrm>
              <a:off x="6739527" y="2027154"/>
              <a:ext cx="86395" cy="287866"/>
            </a:xfrm>
            <a:custGeom>
              <a:avLst/>
              <a:gdLst/>
              <a:ahLst/>
              <a:cxnLst/>
              <a:rect l="l" t="t" r="r" b="b"/>
              <a:pathLst>
                <a:path w="1726" h="5751" extrusionOk="0">
                  <a:moveTo>
                    <a:pt x="1095" y="1"/>
                  </a:moveTo>
                  <a:cubicBezTo>
                    <a:pt x="1061" y="1"/>
                    <a:pt x="1027" y="10"/>
                    <a:pt x="992" y="29"/>
                  </a:cubicBezTo>
                  <a:cubicBezTo>
                    <a:pt x="585" y="288"/>
                    <a:pt x="179" y="1692"/>
                    <a:pt x="68" y="3282"/>
                  </a:cubicBezTo>
                  <a:cubicBezTo>
                    <a:pt x="0" y="4702"/>
                    <a:pt x="242" y="5751"/>
                    <a:pt x="623" y="5751"/>
                  </a:cubicBezTo>
                  <a:cubicBezTo>
                    <a:pt x="658" y="5751"/>
                    <a:pt x="695" y="5741"/>
                    <a:pt x="733" y="5722"/>
                  </a:cubicBezTo>
                  <a:cubicBezTo>
                    <a:pt x="1140" y="5500"/>
                    <a:pt x="1547" y="4059"/>
                    <a:pt x="1658" y="2506"/>
                  </a:cubicBezTo>
                  <a:cubicBezTo>
                    <a:pt x="1725" y="1052"/>
                    <a:pt x="1453" y="1"/>
                    <a:pt x="1095" y="1"/>
                  </a:cubicBezTo>
                  <a:close/>
                </a:path>
              </a:pathLst>
            </a:custGeom>
            <a:solidFill>
              <a:srgbClr val="2A4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0"/>
            <p:cNvSpPr/>
            <p:nvPr/>
          </p:nvSpPr>
          <p:spPr>
            <a:xfrm>
              <a:off x="6259902" y="2154544"/>
              <a:ext cx="512663" cy="323756"/>
            </a:xfrm>
            <a:custGeom>
              <a:avLst/>
              <a:gdLst/>
              <a:ahLst/>
              <a:cxnLst/>
              <a:rect l="l" t="t" r="r" b="b"/>
              <a:pathLst>
                <a:path w="10242" h="6468" extrusionOk="0">
                  <a:moveTo>
                    <a:pt x="4224" y="0"/>
                  </a:moveTo>
                  <a:cubicBezTo>
                    <a:pt x="3773" y="0"/>
                    <a:pt x="2969" y="330"/>
                    <a:pt x="2034" y="922"/>
                  </a:cubicBezTo>
                  <a:cubicBezTo>
                    <a:pt x="592" y="1772"/>
                    <a:pt x="0" y="2549"/>
                    <a:pt x="37" y="3103"/>
                  </a:cubicBezTo>
                  <a:cubicBezTo>
                    <a:pt x="37" y="3140"/>
                    <a:pt x="74" y="3177"/>
                    <a:pt x="148" y="3214"/>
                  </a:cubicBezTo>
                  <a:cubicBezTo>
                    <a:pt x="185" y="3214"/>
                    <a:pt x="185" y="3288"/>
                    <a:pt x="222" y="3288"/>
                  </a:cubicBezTo>
                  <a:lnTo>
                    <a:pt x="5916" y="6468"/>
                  </a:lnTo>
                  <a:lnTo>
                    <a:pt x="10241" y="3214"/>
                  </a:lnTo>
                  <a:lnTo>
                    <a:pt x="4474" y="72"/>
                  </a:lnTo>
                  <a:cubicBezTo>
                    <a:pt x="4474" y="35"/>
                    <a:pt x="4437" y="35"/>
                    <a:pt x="4437" y="35"/>
                  </a:cubicBezTo>
                  <a:cubicBezTo>
                    <a:pt x="4379" y="12"/>
                    <a:pt x="4307" y="0"/>
                    <a:pt x="4224" y="0"/>
                  </a:cubicBezTo>
                  <a:close/>
                </a:path>
              </a:pathLst>
            </a:custGeom>
            <a:solidFill>
              <a:srgbClr val="1D3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0"/>
            <p:cNvSpPr/>
            <p:nvPr/>
          </p:nvSpPr>
          <p:spPr>
            <a:xfrm>
              <a:off x="6546716" y="2312166"/>
              <a:ext cx="229552" cy="167834"/>
            </a:xfrm>
            <a:custGeom>
              <a:avLst/>
              <a:gdLst/>
              <a:ahLst/>
              <a:cxnLst/>
              <a:rect l="l" t="t" r="r" b="b"/>
              <a:pathLst>
                <a:path w="4586" h="3353" extrusionOk="0">
                  <a:moveTo>
                    <a:pt x="4252" y="1"/>
                  </a:moveTo>
                  <a:cubicBezTo>
                    <a:pt x="3806" y="1"/>
                    <a:pt x="2963" y="313"/>
                    <a:pt x="2034" y="916"/>
                  </a:cubicBezTo>
                  <a:cubicBezTo>
                    <a:pt x="592" y="1729"/>
                    <a:pt x="1" y="2542"/>
                    <a:pt x="38" y="2986"/>
                  </a:cubicBezTo>
                  <a:cubicBezTo>
                    <a:pt x="38" y="3217"/>
                    <a:pt x="171" y="3352"/>
                    <a:pt x="439" y="3352"/>
                  </a:cubicBezTo>
                  <a:cubicBezTo>
                    <a:pt x="772" y="3352"/>
                    <a:pt x="1314" y="3144"/>
                    <a:pt x="2071" y="2653"/>
                  </a:cubicBezTo>
                  <a:cubicBezTo>
                    <a:pt x="3476" y="1803"/>
                    <a:pt x="4585" y="731"/>
                    <a:pt x="4585" y="213"/>
                  </a:cubicBezTo>
                  <a:cubicBezTo>
                    <a:pt x="4585" y="71"/>
                    <a:pt x="4463" y="1"/>
                    <a:pt x="4252" y="1"/>
                  </a:cubicBezTo>
                  <a:close/>
                </a:path>
              </a:pathLst>
            </a:custGeom>
            <a:solidFill>
              <a:srgbClr val="3B7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0"/>
            <p:cNvSpPr/>
            <p:nvPr/>
          </p:nvSpPr>
          <p:spPr>
            <a:xfrm>
              <a:off x="5332785" y="2071152"/>
              <a:ext cx="449744" cy="447842"/>
            </a:xfrm>
            <a:custGeom>
              <a:avLst/>
              <a:gdLst/>
              <a:ahLst/>
              <a:cxnLst/>
              <a:rect l="l" t="t" r="r" b="b"/>
              <a:pathLst>
                <a:path w="8985" h="8947" extrusionOk="0">
                  <a:moveTo>
                    <a:pt x="8799" y="0"/>
                  </a:moveTo>
                  <a:lnTo>
                    <a:pt x="0" y="7061"/>
                  </a:lnTo>
                  <a:lnTo>
                    <a:pt x="3549" y="8947"/>
                  </a:lnTo>
                  <a:lnTo>
                    <a:pt x="8984" y="5583"/>
                  </a:lnTo>
                  <a:lnTo>
                    <a:pt x="8799" y="0"/>
                  </a:lnTo>
                  <a:close/>
                </a:path>
              </a:pathLst>
            </a:custGeom>
            <a:solidFill>
              <a:srgbClr val="2B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0"/>
            <p:cNvSpPr/>
            <p:nvPr/>
          </p:nvSpPr>
          <p:spPr>
            <a:xfrm>
              <a:off x="5686223" y="2185878"/>
              <a:ext cx="94454" cy="164731"/>
            </a:xfrm>
            <a:custGeom>
              <a:avLst/>
              <a:gdLst/>
              <a:ahLst/>
              <a:cxnLst/>
              <a:rect l="l" t="t" r="r" b="b"/>
              <a:pathLst>
                <a:path w="1887" h="3291" extrusionOk="0">
                  <a:moveTo>
                    <a:pt x="1" y="0"/>
                  </a:moveTo>
                  <a:lnTo>
                    <a:pt x="38" y="2329"/>
                  </a:lnTo>
                  <a:lnTo>
                    <a:pt x="1886" y="3291"/>
                  </a:lnTo>
                  <a:lnTo>
                    <a:pt x="1849" y="1035"/>
                  </a:lnTo>
                  <a:lnTo>
                    <a:pt x="1" y="0"/>
                  </a:lnTo>
                  <a:close/>
                </a:path>
              </a:pathLst>
            </a:cu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0"/>
            <p:cNvSpPr/>
            <p:nvPr/>
          </p:nvSpPr>
          <p:spPr>
            <a:xfrm>
              <a:off x="5778774" y="2167358"/>
              <a:ext cx="112924" cy="183251"/>
            </a:xfrm>
            <a:custGeom>
              <a:avLst/>
              <a:gdLst/>
              <a:ahLst/>
              <a:cxnLst/>
              <a:rect l="l" t="t" r="r" b="b"/>
              <a:pathLst>
                <a:path w="2256" h="3661" extrusionOk="0">
                  <a:moveTo>
                    <a:pt x="2181" y="1"/>
                  </a:moveTo>
                  <a:lnTo>
                    <a:pt x="0" y="1405"/>
                  </a:lnTo>
                  <a:lnTo>
                    <a:pt x="37" y="3661"/>
                  </a:lnTo>
                  <a:lnTo>
                    <a:pt x="2255" y="2330"/>
                  </a:lnTo>
                  <a:lnTo>
                    <a:pt x="2181" y="1"/>
                  </a:lnTo>
                  <a:close/>
                </a:path>
              </a:pathLst>
            </a:custGeom>
            <a:solidFill>
              <a:srgbClr val="2B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0"/>
            <p:cNvSpPr/>
            <p:nvPr/>
          </p:nvSpPr>
          <p:spPr>
            <a:xfrm>
              <a:off x="5686223" y="2119255"/>
              <a:ext cx="201772" cy="118480"/>
            </a:xfrm>
            <a:custGeom>
              <a:avLst/>
              <a:gdLst/>
              <a:ahLst/>
              <a:cxnLst/>
              <a:rect l="l" t="t" r="r" b="b"/>
              <a:pathLst>
                <a:path w="4031" h="2367" extrusionOk="0">
                  <a:moveTo>
                    <a:pt x="2182" y="0"/>
                  </a:moveTo>
                  <a:lnTo>
                    <a:pt x="1" y="1331"/>
                  </a:lnTo>
                  <a:lnTo>
                    <a:pt x="1849" y="2366"/>
                  </a:lnTo>
                  <a:lnTo>
                    <a:pt x="4030" y="962"/>
                  </a:lnTo>
                  <a:lnTo>
                    <a:pt x="2182"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0"/>
            <p:cNvSpPr/>
            <p:nvPr/>
          </p:nvSpPr>
          <p:spPr>
            <a:xfrm>
              <a:off x="5669554" y="2245293"/>
              <a:ext cx="138853" cy="230954"/>
            </a:xfrm>
            <a:custGeom>
              <a:avLst/>
              <a:gdLst/>
              <a:ahLst/>
              <a:cxnLst/>
              <a:rect l="l" t="t" r="r" b="b"/>
              <a:pathLst>
                <a:path w="2774" h="4614" extrusionOk="0">
                  <a:moveTo>
                    <a:pt x="1385" y="1"/>
                  </a:moveTo>
                  <a:cubicBezTo>
                    <a:pt x="1028" y="1"/>
                    <a:pt x="674" y="84"/>
                    <a:pt x="407" y="255"/>
                  </a:cubicBezTo>
                  <a:cubicBezTo>
                    <a:pt x="407" y="255"/>
                    <a:pt x="371" y="292"/>
                    <a:pt x="334" y="292"/>
                  </a:cubicBezTo>
                  <a:lnTo>
                    <a:pt x="1" y="292"/>
                  </a:lnTo>
                  <a:lnTo>
                    <a:pt x="112" y="3878"/>
                  </a:lnTo>
                  <a:cubicBezTo>
                    <a:pt x="112" y="4100"/>
                    <a:pt x="223" y="4285"/>
                    <a:pt x="518" y="4396"/>
                  </a:cubicBezTo>
                  <a:cubicBezTo>
                    <a:pt x="788" y="4539"/>
                    <a:pt x="1118" y="4613"/>
                    <a:pt x="1445" y="4613"/>
                  </a:cubicBezTo>
                  <a:cubicBezTo>
                    <a:pt x="1793" y="4613"/>
                    <a:pt x="2137" y="4530"/>
                    <a:pt x="2404" y="4359"/>
                  </a:cubicBezTo>
                  <a:cubicBezTo>
                    <a:pt x="2626" y="4248"/>
                    <a:pt x="2774" y="3989"/>
                    <a:pt x="2774" y="3804"/>
                  </a:cubicBezTo>
                  <a:lnTo>
                    <a:pt x="2700" y="255"/>
                  </a:lnTo>
                  <a:lnTo>
                    <a:pt x="2367" y="255"/>
                  </a:lnTo>
                  <a:lnTo>
                    <a:pt x="2330" y="218"/>
                  </a:lnTo>
                  <a:cubicBezTo>
                    <a:pt x="2061" y="75"/>
                    <a:pt x="1722" y="1"/>
                    <a:pt x="1385" y="1"/>
                  </a:cubicBezTo>
                  <a:close/>
                </a:path>
              </a:pathLst>
            </a:custGeom>
            <a:solidFill>
              <a:srgbClr val="0A0A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0"/>
            <p:cNvSpPr/>
            <p:nvPr/>
          </p:nvSpPr>
          <p:spPr>
            <a:xfrm>
              <a:off x="5665850" y="2222819"/>
              <a:ext cx="148113" cy="77886"/>
            </a:xfrm>
            <a:custGeom>
              <a:avLst/>
              <a:gdLst/>
              <a:ahLst/>
              <a:cxnLst/>
              <a:rect l="l" t="t" r="r" b="b"/>
              <a:pathLst>
                <a:path w="2959" h="1556" extrusionOk="0">
                  <a:moveTo>
                    <a:pt x="1494" y="1"/>
                  </a:moveTo>
                  <a:cubicBezTo>
                    <a:pt x="1126" y="1"/>
                    <a:pt x="757" y="84"/>
                    <a:pt x="481" y="260"/>
                  </a:cubicBezTo>
                  <a:cubicBezTo>
                    <a:pt x="1" y="519"/>
                    <a:pt x="1" y="1037"/>
                    <a:pt x="555" y="1370"/>
                  </a:cubicBezTo>
                  <a:cubicBezTo>
                    <a:pt x="815" y="1491"/>
                    <a:pt x="1132" y="1555"/>
                    <a:pt x="1449" y="1555"/>
                  </a:cubicBezTo>
                  <a:cubicBezTo>
                    <a:pt x="1807" y="1555"/>
                    <a:pt x="2166" y="1472"/>
                    <a:pt x="2441" y="1296"/>
                  </a:cubicBezTo>
                  <a:cubicBezTo>
                    <a:pt x="2959" y="1000"/>
                    <a:pt x="2959" y="482"/>
                    <a:pt x="2404" y="187"/>
                  </a:cubicBezTo>
                  <a:cubicBezTo>
                    <a:pt x="2144" y="65"/>
                    <a:pt x="1819" y="1"/>
                    <a:pt x="1494"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0"/>
            <p:cNvSpPr/>
            <p:nvPr/>
          </p:nvSpPr>
          <p:spPr>
            <a:xfrm>
              <a:off x="5684371" y="2227624"/>
              <a:ext cx="107368" cy="37842"/>
            </a:xfrm>
            <a:custGeom>
              <a:avLst/>
              <a:gdLst/>
              <a:ahLst/>
              <a:cxnLst/>
              <a:rect l="l" t="t" r="r" b="b"/>
              <a:pathLst>
                <a:path w="2145" h="756" extrusionOk="0">
                  <a:moveTo>
                    <a:pt x="1126" y="0"/>
                  </a:moveTo>
                  <a:cubicBezTo>
                    <a:pt x="829" y="0"/>
                    <a:pt x="523" y="78"/>
                    <a:pt x="296" y="201"/>
                  </a:cubicBezTo>
                  <a:cubicBezTo>
                    <a:pt x="75" y="386"/>
                    <a:pt x="1" y="608"/>
                    <a:pt x="38" y="756"/>
                  </a:cubicBezTo>
                  <a:cubicBezTo>
                    <a:pt x="75" y="645"/>
                    <a:pt x="185" y="571"/>
                    <a:pt x="296" y="460"/>
                  </a:cubicBezTo>
                  <a:cubicBezTo>
                    <a:pt x="517" y="340"/>
                    <a:pt x="813" y="274"/>
                    <a:pt x="1102" y="274"/>
                  </a:cubicBezTo>
                  <a:cubicBezTo>
                    <a:pt x="1348" y="274"/>
                    <a:pt x="1589" y="322"/>
                    <a:pt x="1775" y="423"/>
                  </a:cubicBezTo>
                  <a:cubicBezTo>
                    <a:pt x="1923" y="534"/>
                    <a:pt x="2034" y="608"/>
                    <a:pt x="2071" y="719"/>
                  </a:cubicBezTo>
                  <a:cubicBezTo>
                    <a:pt x="2145" y="534"/>
                    <a:pt x="2071" y="275"/>
                    <a:pt x="1775" y="164"/>
                  </a:cubicBezTo>
                  <a:cubicBezTo>
                    <a:pt x="1595" y="50"/>
                    <a:pt x="1364" y="0"/>
                    <a:pt x="1126" y="0"/>
                  </a:cubicBezTo>
                  <a:close/>
                </a:path>
              </a:pathLst>
            </a:custGeom>
            <a:solidFill>
              <a:srgbClr val="1717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0"/>
            <p:cNvSpPr/>
            <p:nvPr/>
          </p:nvSpPr>
          <p:spPr>
            <a:xfrm>
              <a:off x="5688075" y="2243341"/>
              <a:ext cx="101812" cy="45150"/>
            </a:xfrm>
            <a:custGeom>
              <a:avLst/>
              <a:gdLst/>
              <a:ahLst/>
              <a:cxnLst/>
              <a:rect l="l" t="t" r="r" b="b"/>
              <a:pathLst>
                <a:path w="2034" h="902" extrusionOk="0">
                  <a:moveTo>
                    <a:pt x="1113" y="1"/>
                  </a:moveTo>
                  <a:cubicBezTo>
                    <a:pt x="819" y="1"/>
                    <a:pt x="523" y="76"/>
                    <a:pt x="296" y="220"/>
                  </a:cubicBezTo>
                  <a:cubicBezTo>
                    <a:pt x="148" y="257"/>
                    <a:pt x="37" y="405"/>
                    <a:pt x="1" y="479"/>
                  </a:cubicBezTo>
                  <a:cubicBezTo>
                    <a:pt x="37" y="553"/>
                    <a:pt x="148" y="664"/>
                    <a:pt x="296" y="738"/>
                  </a:cubicBezTo>
                  <a:cubicBezTo>
                    <a:pt x="477" y="853"/>
                    <a:pt x="701" y="902"/>
                    <a:pt x="933" y="902"/>
                  </a:cubicBezTo>
                  <a:cubicBezTo>
                    <a:pt x="1224" y="902"/>
                    <a:pt x="1528" y="824"/>
                    <a:pt x="1775" y="701"/>
                  </a:cubicBezTo>
                  <a:cubicBezTo>
                    <a:pt x="1886" y="627"/>
                    <a:pt x="1997" y="516"/>
                    <a:pt x="2034" y="442"/>
                  </a:cubicBezTo>
                  <a:cubicBezTo>
                    <a:pt x="1997" y="331"/>
                    <a:pt x="1886" y="257"/>
                    <a:pt x="1775" y="146"/>
                  </a:cubicBezTo>
                  <a:cubicBezTo>
                    <a:pt x="1579" y="48"/>
                    <a:pt x="1346" y="1"/>
                    <a:pt x="1113" y="1"/>
                  </a:cubicBezTo>
                  <a:close/>
                </a:path>
              </a:pathLst>
            </a:custGeom>
            <a:solidFill>
              <a:srgbClr val="40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0"/>
            <p:cNvSpPr/>
            <p:nvPr/>
          </p:nvSpPr>
          <p:spPr>
            <a:xfrm>
              <a:off x="5825025" y="2258057"/>
              <a:ext cx="86996" cy="148063"/>
            </a:xfrm>
            <a:custGeom>
              <a:avLst/>
              <a:gdLst/>
              <a:ahLst/>
              <a:cxnLst/>
              <a:rect l="l" t="t" r="r" b="b"/>
              <a:pathLst>
                <a:path w="1738" h="2958" extrusionOk="0">
                  <a:moveTo>
                    <a:pt x="0" y="0"/>
                  </a:moveTo>
                  <a:lnTo>
                    <a:pt x="74" y="2070"/>
                  </a:lnTo>
                  <a:lnTo>
                    <a:pt x="1738" y="2958"/>
                  </a:lnTo>
                  <a:lnTo>
                    <a:pt x="1664" y="924"/>
                  </a:lnTo>
                  <a:lnTo>
                    <a:pt x="0" y="0"/>
                  </a:lnTo>
                  <a:close/>
                </a:path>
              </a:pathLst>
            </a:cu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0"/>
            <p:cNvSpPr/>
            <p:nvPr/>
          </p:nvSpPr>
          <p:spPr>
            <a:xfrm>
              <a:off x="5908316" y="2241389"/>
              <a:ext cx="103664" cy="164731"/>
            </a:xfrm>
            <a:custGeom>
              <a:avLst/>
              <a:gdLst/>
              <a:ahLst/>
              <a:cxnLst/>
              <a:rect l="l" t="t" r="r" b="b"/>
              <a:pathLst>
                <a:path w="2071" h="3291" extrusionOk="0">
                  <a:moveTo>
                    <a:pt x="1996" y="0"/>
                  </a:moveTo>
                  <a:lnTo>
                    <a:pt x="0" y="1257"/>
                  </a:lnTo>
                  <a:lnTo>
                    <a:pt x="74" y="3291"/>
                  </a:lnTo>
                  <a:lnTo>
                    <a:pt x="2070" y="2108"/>
                  </a:lnTo>
                  <a:lnTo>
                    <a:pt x="1996" y="0"/>
                  </a:lnTo>
                  <a:close/>
                </a:path>
              </a:pathLst>
            </a:custGeom>
            <a:solidFill>
              <a:srgbClr val="2B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0"/>
            <p:cNvSpPr/>
            <p:nvPr/>
          </p:nvSpPr>
          <p:spPr>
            <a:xfrm>
              <a:off x="5825025" y="2196990"/>
              <a:ext cx="183251" cy="107368"/>
            </a:xfrm>
            <a:custGeom>
              <a:avLst/>
              <a:gdLst/>
              <a:ahLst/>
              <a:cxnLst/>
              <a:rect l="l" t="t" r="r" b="b"/>
              <a:pathLst>
                <a:path w="3661" h="2145" extrusionOk="0">
                  <a:moveTo>
                    <a:pt x="1997" y="0"/>
                  </a:moveTo>
                  <a:lnTo>
                    <a:pt x="0" y="1220"/>
                  </a:lnTo>
                  <a:lnTo>
                    <a:pt x="1664" y="2144"/>
                  </a:lnTo>
                  <a:lnTo>
                    <a:pt x="3660" y="887"/>
                  </a:lnTo>
                  <a:lnTo>
                    <a:pt x="199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0"/>
            <p:cNvSpPr/>
            <p:nvPr/>
          </p:nvSpPr>
          <p:spPr>
            <a:xfrm>
              <a:off x="5454919" y="2348707"/>
              <a:ext cx="105516" cy="192512"/>
            </a:xfrm>
            <a:custGeom>
              <a:avLst/>
              <a:gdLst/>
              <a:ahLst/>
              <a:cxnLst/>
              <a:rect l="l" t="t" r="r" b="b"/>
              <a:pathLst>
                <a:path w="2108" h="3846" extrusionOk="0">
                  <a:moveTo>
                    <a:pt x="0" y="1"/>
                  </a:moveTo>
                  <a:lnTo>
                    <a:pt x="74" y="2773"/>
                  </a:lnTo>
                  <a:lnTo>
                    <a:pt x="2108" y="3846"/>
                  </a:lnTo>
                  <a:lnTo>
                    <a:pt x="2071" y="1110"/>
                  </a:lnTo>
                  <a:lnTo>
                    <a:pt x="0" y="1"/>
                  </a:lnTo>
                  <a:close/>
                </a:path>
              </a:pathLst>
            </a:custGeom>
            <a:solidFill>
              <a:srgbClr val="BA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0"/>
            <p:cNvSpPr/>
            <p:nvPr/>
          </p:nvSpPr>
          <p:spPr>
            <a:xfrm>
              <a:off x="5454919" y="2250649"/>
              <a:ext cx="260987" cy="153619"/>
            </a:xfrm>
            <a:custGeom>
              <a:avLst/>
              <a:gdLst/>
              <a:ahLst/>
              <a:cxnLst/>
              <a:rect l="l" t="t" r="r" b="b"/>
              <a:pathLst>
                <a:path w="5214" h="3069" extrusionOk="0">
                  <a:moveTo>
                    <a:pt x="3180" y="0"/>
                  </a:moveTo>
                  <a:lnTo>
                    <a:pt x="0" y="1960"/>
                  </a:lnTo>
                  <a:lnTo>
                    <a:pt x="2071" y="3069"/>
                  </a:lnTo>
                  <a:lnTo>
                    <a:pt x="5213" y="1072"/>
                  </a:lnTo>
                  <a:lnTo>
                    <a:pt x="3180" y="0"/>
                  </a:lnTo>
                  <a:close/>
                </a:path>
              </a:pathLst>
            </a:custGeom>
            <a:solidFill>
              <a:srgbClr val="FF9D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0"/>
            <p:cNvSpPr/>
            <p:nvPr/>
          </p:nvSpPr>
          <p:spPr>
            <a:xfrm>
              <a:off x="5534456" y="2300604"/>
              <a:ext cx="103714" cy="50005"/>
            </a:xfrm>
            <a:custGeom>
              <a:avLst/>
              <a:gdLst/>
              <a:ahLst/>
              <a:cxnLst/>
              <a:rect l="l" t="t" r="r" b="b"/>
              <a:pathLst>
                <a:path w="2072" h="999" extrusionOk="0">
                  <a:moveTo>
                    <a:pt x="297" y="0"/>
                  </a:moveTo>
                  <a:lnTo>
                    <a:pt x="1" y="111"/>
                  </a:lnTo>
                  <a:lnTo>
                    <a:pt x="112" y="185"/>
                  </a:lnTo>
                  <a:lnTo>
                    <a:pt x="297" y="74"/>
                  </a:lnTo>
                  <a:lnTo>
                    <a:pt x="1960" y="999"/>
                  </a:lnTo>
                  <a:lnTo>
                    <a:pt x="2071" y="925"/>
                  </a:lnTo>
                  <a:lnTo>
                    <a:pt x="297" y="0"/>
                  </a:lnTo>
                  <a:close/>
                </a:path>
              </a:pathLst>
            </a:custGeom>
            <a:solidFill>
              <a:srgbClr val="BA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0"/>
            <p:cNvSpPr/>
            <p:nvPr/>
          </p:nvSpPr>
          <p:spPr>
            <a:xfrm>
              <a:off x="5540012" y="2304308"/>
              <a:ext cx="92602" cy="51857"/>
            </a:xfrm>
            <a:custGeom>
              <a:avLst/>
              <a:gdLst/>
              <a:ahLst/>
              <a:cxnLst/>
              <a:rect l="l" t="t" r="r" b="b"/>
              <a:pathLst>
                <a:path w="1850" h="1036" extrusionOk="0">
                  <a:moveTo>
                    <a:pt x="186" y="0"/>
                  </a:moveTo>
                  <a:lnTo>
                    <a:pt x="1" y="111"/>
                  </a:lnTo>
                  <a:lnTo>
                    <a:pt x="1702" y="1036"/>
                  </a:lnTo>
                  <a:lnTo>
                    <a:pt x="1849" y="925"/>
                  </a:lnTo>
                  <a:lnTo>
                    <a:pt x="186" y="0"/>
                  </a:lnTo>
                  <a:close/>
                </a:path>
              </a:pathLst>
            </a:custGeom>
            <a:solidFill>
              <a:srgbClr val="FF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0"/>
            <p:cNvSpPr/>
            <p:nvPr/>
          </p:nvSpPr>
          <p:spPr>
            <a:xfrm>
              <a:off x="5558533" y="2304308"/>
              <a:ext cx="161077" cy="236910"/>
            </a:xfrm>
            <a:custGeom>
              <a:avLst/>
              <a:gdLst/>
              <a:ahLst/>
              <a:cxnLst/>
              <a:rect l="l" t="t" r="r" b="b"/>
              <a:pathLst>
                <a:path w="3218" h="4733" extrusionOk="0">
                  <a:moveTo>
                    <a:pt x="3143" y="0"/>
                  </a:moveTo>
                  <a:lnTo>
                    <a:pt x="1" y="1997"/>
                  </a:lnTo>
                  <a:lnTo>
                    <a:pt x="38" y="4733"/>
                  </a:lnTo>
                  <a:lnTo>
                    <a:pt x="3217" y="2773"/>
                  </a:lnTo>
                  <a:lnTo>
                    <a:pt x="3143" y="0"/>
                  </a:lnTo>
                  <a:close/>
                </a:path>
              </a:pathLst>
            </a:custGeom>
            <a:solidFill>
              <a:srgbClr val="FF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0"/>
            <p:cNvSpPr/>
            <p:nvPr/>
          </p:nvSpPr>
          <p:spPr>
            <a:xfrm>
              <a:off x="5577053" y="2359819"/>
              <a:ext cx="129592" cy="159175"/>
            </a:xfrm>
            <a:custGeom>
              <a:avLst/>
              <a:gdLst/>
              <a:ahLst/>
              <a:cxnLst/>
              <a:rect l="l" t="t" r="r" b="b"/>
              <a:pathLst>
                <a:path w="2589" h="3180" extrusionOk="0">
                  <a:moveTo>
                    <a:pt x="2514" y="1"/>
                  </a:moveTo>
                  <a:lnTo>
                    <a:pt x="2403" y="37"/>
                  </a:lnTo>
                  <a:lnTo>
                    <a:pt x="2440" y="1590"/>
                  </a:lnTo>
                  <a:lnTo>
                    <a:pt x="0" y="3106"/>
                  </a:lnTo>
                  <a:lnTo>
                    <a:pt x="0" y="3180"/>
                  </a:lnTo>
                  <a:lnTo>
                    <a:pt x="2588" y="1627"/>
                  </a:lnTo>
                  <a:lnTo>
                    <a:pt x="2514" y="1"/>
                  </a:lnTo>
                  <a:close/>
                </a:path>
              </a:pathLst>
            </a:custGeom>
            <a:solidFill>
              <a:srgbClr val="8066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0"/>
            <p:cNvSpPr/>
            <p:nvPr/>
          </p:nvSpPr>
          <p:spPr>
            <a:xfrm>
              <a:off x="5575201" y="2361671"/>
              <a:ext cx="124036" cy="153669"/>
            </a:xfrm>
            <a:custGeom>
              <a:avLst/>
              <a:gdLst/>
              <a:ahLst/>
              <a:cxnLst/>
              <a:rect l="l" t="t" r="r" b="b"/>
              <a:pathLst>
                <a:path w="2478" h="3070" extrusionOk="0">
                  <a:moveTo>
                    <a:pt x="2440" y="0"/>
                  </a:moveTo>
                  <a:lnTo>
                    <a:pt x="0" y="1553"/>
                  </a:lnTo>
                  <a:lnTo>
                    <a:pt x="37" y="3069"/>
                  </a:lnTo>
                  <a:lnTo>
                    <a:pt x="2477" y="1553"/>
                  </a:lnTo>
                  <a:lnTo>
                    <a:pt x="2440" y="0"/>
                  </a:lnTo>
                  <a:close/>
                </a:path>
              </a:pathLst>
            </a:custGeom>
            <a:solidFill>
              <a:srgbClr val="9174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0"/>
            <p:cNvSpPr/>
            <p:nvPr/>
          </p:nvSpPr>
          <p:spPr>
            <a:xfrm>
              <a:off x="5573349" y="2400864"/>
              <a:ext cx="16718" cy="22625"/>
            </a:xfrm>
            <a:custGeom>
              <a:avLst/>
              <a:gdLst/>
              <a:ahLst/>
              <a:cxnLst/>
              <a:rect l="l" t="t" r="r" b="b"/>
              <a:pathLst>
                <a:path w="334" h="452" extrusionOk="0">
                  <a:moveTo>
                    <a:pt x="235" y="0"/>
                  </a:moveTo>
                  <a:cubicBezTo>
                    <a:pt x="210" y="0"/>
                    <a:pt x="181" y="9"/>
                    <a:pt x="148" y="31"/>
                  </a:cubicBezTo>
                  <a:cubicBezTo>
                    <a:pt x="74" y="105"/>
                    <a:pt x="0" y="253"/>
                    <a:pt x="0" y="327"/>
                  </a:cubicBezTo>
                  <a:cubicBezTo>
                    <a:pt x="0" y="410"/>
                    <a:pt x="42" y="451"/>
                    <a:pt x="94" y="451"/>
                  </a:cubicBezTo>
                  <a:cubicBezTo>
                    <a:pt x="111" y="451"/>
                    <a:pt x="130" y="447"/>
                    <a:pt x="148" y="438"/>
                  </a:cubicBezTo>
                  <a:cubicBezTo>
                    <a:pt x="259" y="364"/>
                    <a:pt x="333" y="253"/>
                    <a:pt x="333" y="105"/>
                  </a:cubicBezTo>
                  <a:cubicBezTo>
                    <a:pt x="333" y="52"/>
                    <a:pt x="296" y="0"/>
                    <a:pt x="235" y="0"/>
                  </a:cubicBez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0"/>
            <p:cNvSpPr/>
            <p:nvPr/>
          </p:nvSpPr>
          <p:spPr>
            <a:xfrm>
              <a:off x="5575201" y="2404217"/>
              <a:ext cx="16718" cy="18570"/>
            </a:xfrm>
            <a:custGeom>
              <a:avLst/>
              <a:gdLst/>
              <a:ahLst/>
              <a:cxnLst/>
              <a:rect l="l" t="t" r="r" b="b"/>
              <a:pathLst>
                <a:path w="334" h="371" extrusionOk="0">
                  <a:moveTo>
                    <a:pt x="333" y="75"/>
                  </a:moveTo>
                  <a:lnTo>
                    <a:pt x="185" y="186"/>
                  </a:lnTo>
                  <a:lnTo>
                    <a:pt x="333" y="149"/>
                  </a:lnTo>
                  <a:lnTo>
                    <a:pt x="333" y="75"/>
                  </a:lnTo>
                  <a:close/>
                  <a:moveTo>
                    <a:pt x="185" y="1"/>
                  </a:moveTo>
                  <a:lnTo>
                    <a:pt x="111" y="38"/>
                  </a:lnTo>
                  <a:lnTo>
                    <a:pt x="111" y="186"/>
                  </a:lnTo>
                  <a:lnTo>
                    <a:pt x="0" y="260"/>
                  </a:lnTo>
                  <a:lnTo>
                    <a:pt x="0" y="334"/>
                  </a:lnTo>
                  <a:lnTo>
                    <a:pt x="111" y="223"/>
                  </a:lnTo>
                  <a:lnTo>
                    <a:pt x="111" y="371"/>
                  </a:lnTo>
                  <a:lnTo>
                    <a:pt x="185" y="371"/>
                  </a:lnTo>
                  <a:lnTo>
                    <a:pt x="185" y="186"/>
                  </a:lnTo>
                  <a:lnTo>
                    <a:pt x="18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0"/>
            <p:cNvSpPr/>
            <p:nvPr/>
          </p:nvSpPr>
          <p:spPr>
            <a:xfrm>
              <a:off x="5684371" y="2333240"/>
              <a:ext cx="16718" cy="22625"/>
            </a:xfrm>
            <a:custGeom>
              <a:avLst/>
              <a:gdLst/>
              <a:ahLst/>
              <a:cxnLst/>
              <a:rect l="l" t="t" r="r" b="b"/>
              <a:pathLst>
                <a:path w="334" h="452" extrusionOk="0">
                  <a:moveTo>
                    <a:pt x="240" y="0"/>
                  </a:moveTo>
                  <a:cubicBezTo>
                    <a:pt x="222" y="0"/>
                    <a:pt x="204" y="5"/>
                    <a:pt x="185" y="14"/>
                  </a:cubicBezTo>
                  <a:cubicBezTo>
                    <a:pt x="75" y="51"/>
                    <a:pt x="1" y="199"/>
                    <a:pt x="1" y="347"/>
                  </a:cubicBezTo>
                  <a:cubicBezTo>
                    <a:pt x="1" y="399"/>
                    <a:pt x="38" y="451"/>
                    <a:pt x="98" y="451"/>
                  </a:cubicBezTo>
                  <a:cubicBezTo>
                    <a:pt x="124" y="451"/>
                    <a:pt x="153" y="442"/>
                    <a:pt x="185" y="421"/>
                  </a:cubicBezTo>
                  <a:cubicBezTo>
                    <a:pt x="259" y="384"/>
                    <a:pt x="333" y="273"/>
                    <a:pt x="333" y="125"/>
                  </a:cubicBezTo>
                  <a:cubicBezTo>
                    <a:pt x="333" y="42"/>
                    <a:pt x="292" y="0"/>
                    <a:pt x="240" y="0"/>
                  </a:cubicBezTo>
                  <a:close/>
                </a:path>
              </a:pathLst>
            </a:custGeom>
            <a:solidFill>
              <a:srgbClr val="16A8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0"/>
            <p:cNvSpPr/>
            <p:nvPr/>
          </p:nvSpPr>
          <p:spPr>
            <a:xfrm>
              <a:off x="5686223" y="2339446"/>
              <a:ext cx="16718" cy="11162"/>
            </a:xfrm>
            <a:custGeom>
              <a:avLst/>
              <a:gdLst/>
              <a:ahLst/>
              <a:cxnLst/>
              <a:rect l="l" t="t" r="r" b="b"/>
              <a:pathLst>
                <a:path w="334" h="223" extrusionOk="0">
                  <a:moveTo>
                    <a:pt x="259" y="1"/>
                  </a:moveTo>
                  <a:lnTo>
                    <a:pt x="1" y="186"/>
                  </a:lnTo>
                  <a:lnTo>
                    <a:pt x="1" y="223"/>
                  </a:lnTo>
                  <a:lnTo>
                    <a:pt x="333" y="38"/>
                  </a:lnTo>
                  <a:lnTo>
                    <a:pt x="2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0"/>
            <p:cNvSpPr/>
            <p:nvPr/>
          </p:nvSpPr>
          <p:spPr>
            <a:xfrm>
              <a:off x="5519690" y="2341298"/>
              <a:ext cx="29633" cy="22725"/>
            </a:xfrm>
            <a:custGeom>
              <a:avLst/>
              <a:gdLst/>
              <a:ahLst/>
              <a:cxnLst/>
              <a:rect l="l" t="t" r="r" b="b"/>
              <a:pathLst>
                <a:path w="592" h="454" extrusionOk="0">
                  <a:moveTo>
                    <a:pt x="0" y="1"/>
                  </a:moveTo>
                  <a:lnTo>
                    <a:pt x="0" y="223"/>
                  </a:lnTo>
                  <a:cubicBezTo>
                    <a:pt x="0" y="297"/>
                    <a:pt x="37" y="334"/>
                    <a:pt x="74" y="371"/>
                  </a:cubicBezTo>
                  <a:cubicBezTo>
                    <a:pt x="148" y="426"/>
                    <a:pt x="231" y="454"/>
                    <a:pt x="310" y="454"/>
                  </a:cubicBezTo>
                  <a:cubicBezTo>
                    <a:pt x="388" y="454"/>
                    <a:pt x="462" y="426"/>
                    <a:pt x="518" y="371"/>
                  </a:cubicBezTo>
                  <a:cubicBezTo>
                    <a:pt x="555" y="334"/>
                    <a:pt x="592" y="297"/>
                    <a:pt x="592" y="223"/>
                  </a:cubicBezTo>
                  <a:lnTo>
                    <a:pt x="592" y="1"/>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0"/>
            <p:cNvSpPr/>
            <p:nvPr/>
          </p:nvSpPr>
          <p:spPr>
            <a:xfrm>
              <a:off x="5517838" y="2331788"/>
              <a:ext cx="33337" cy="17920"/>
            </a:xfrm>
            <a:custGeom>
              <a:avLst/>
              <a:gdLst/>
              <a:ahLst/>
              <a:cxnLst/>
              <a:rect l="l" t="t" r="r" b="b"/>
              <a:pathLst>
                <a:path w="666" h="358" extrusionOk="0">
                  <a:moveTo>
                    <a:pt x="349" y="0"/>
                  </a:moveTo>
                  <a:cubicBezTo>
                    <a:pt x="264" y="0"/>
                    <a:pt x="175" y="22"/>
                    <a:pt x="111" y="43"/>
                  </a:cubicBezTo>
                  <a:cubicBezTo>
                    <a:pt x="0" y="154"/>
                    <a:pt x="37" y="228"/>
                    <a:pt x="111" y="302"/>
                  </a:cubicBezTo>
                  <a:cubicBezTo>
                    <a:pt x="185" y="339"/>
                    <a:pt x="268" y="357"/>
                    <a:pt x="342" y="357"/>
                  </a:cubicBezTo>
                  <a:cubicBezTo>
                    <a:pt x="416" y="357"/>
                    <a:pt x="481" y="339"/>
                    <a:pt x="518" y="302"/>
                  </a:cubicBezTo>
                  <a:cubicBezTo>
                    <a:pt x="666" y="228"/>
                    <a:pt x="629" y="80"/>
                    <a:pt x="518" y="43"/>
                  </a:cubicBezTo>
                  <a:cubicBezTo>
                    <a:pt x="471" y="12"/>
                    <a:pt x="411" y="0"/>
                    <a:pt x="349" y="0"/>
                  </a:cubicBezTo>
                  <a:close/>
                </a:path>
              </a:pathLst>
            </a:custGeom>
            <a:solidFill>
              <a:srgbClr val="FF3F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0"/>
            <p:cNvSpPr/>
            <p:nvPr/>
          </p:nvSpPr>
          <p:spPr>
            <a:xfrm>
              <a:off x="5614043" y="2283936"/>
              <a:ext cx="29683" cy="21323"/>
            </a:xfrm>
            <a:custGeom>
              <a:avLst/>
              <a:gdLst/>
              <a:ahLst/>
              <a:cxnLst/>
              <a:rect l="l" t="t" r="r" b="b"/>
              <a:pathLst>
                <a:path w="593" h="426" extrusionOk="0">
                  <a:moveTo>
                    <a:pt x="1" y="1"/>
                  </a:moveTo>
                  <a:lnTo>
                    <a:pt x="1" y="223"/>
                  </a:lnTo>
                  <a:cubicBezTo>
                    <a:pt x="1" y="260"/>
                    <a:pt x="38" y="333"/>
                    <a:pt x="112" y="370"/>
                  </a:cubicBezTo>
                  <a:cubicBezTo>
                    <a:pt x="167" y="407"/>
                    <a:pt x="241" y="426"/>
                    <a:pt x="315" y="426"/>
                  </a:cubicBezTo>
                  <a:cubicBezTo>
                    <a:pt x="389" y="426"/>
                    <a:pt x="463" y="407"/>
                    <a:pt x="518" y="370"/>
                  </a:cubicBezTo>
                  <a:cubicBezTo>
                    <a:pt x="555" y="333"/>
                    <a:pt x="592" y="260"/>
                    <a:pt x="592" y="223"/>
                  </a:cubicBezTo>
                  <a:lnTo>
                    <a:pt x="592" y="1"/>
                  </a:ln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0"/>
            <p:cNvSpPr/>
            <p:nvPr/>
          </p:nvSpPr>
          <p:spPr>
            <a:xfrm>
              <a:off x="5612191" y="2274425"/>
              <a:ext cx="35239" cy="16218"/>
            </a:xfrm>
            <a:custGeom>
              <a:avLst/>
              <a:gdLst/>
              <a:ahLst/>
              <a:cxnLst/>
              <a:rect l="l" t="t" r="r" b="b"/>
              <a:pathLst>
                <a:path w="704" h="324" extrusionOk="0">
                  <a:moveTo>
                    <a:pt x="359" y="0"/>
                  </a:moveTo>
                  <a:cubicBezTo>
                    <a:pt x="271" y="0"/>
                    <a:pt x="191" y="21"/>
                    <a:pt x="149" y="43"/>
                  </a:cubicBezTo>
                  <a:cubicBezTo>
                    <a:pt x="1" y="154"/>
                    <a:pt x="1" y="228"/>
                    <a:pt x="149" y="265"/>
                  </a:cubicBezTo>
                  <a:cubicBezTo>
                    <a:pt x="192" y="308"/>
                    <a:pt x="247" y="323"/>
                    <a:pt x="304" y="323"/>
                  </a:cubicBezTo>
                  <a:cubicBezTo>
                    <a:pt x="393" y="323"/>
                    <a:pt x="488" y="287"/>
                    <a:pt x="555" y="265"/>
                  </a:cubicBezTo>
                  <a:cubicBezTo>
                    <a:pt x="703" y="228"/>
                    <a:pt x="703" y="80"/>
                    <a:pt x="555" y="43"/>
                  </a:cubicBezTo>
                  <a:cubicBezTo>
                    <a:pt x="493" y="12"/>
                    <a:pt x="424" y="0"/>
                    <a:pt x="359" y="0"/>
                  </a:cubicBez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0"/>
            <p:cNvSpPr/>
            <p:nvPr/>
          </p:nvSpPr>
          <p:spPr>
            <a:xfrm>
              <a:off x="6258050" y="2413478"/>
              <a:ext cx="101812" cy="196216"/>
            </a:xfrm>
            <a:custGeom>
              <a:avLst/>
              <a:gdLst/>
              <a:ahLst/>
              <a:cxnLst/>
              <a:rect l="l" t="t" r="r" b="b"/>
              <a:pathLst>
                <a:path w="2034" h="3920" extrusionOk="0">
                  <a:moveTo>
                    <a:pt x="1923" y="1"/>
                  </a:moveTo>
                  <a:lnTo>
                    <a:pt x="0" y="1184"/>
                  </a:lnTo>
                  <a:lnTo>
                    <a:pt x="74" y="3920"/>
                  </a:lnTo>
                  <a:lnTo>
                    <a:pt x="2034" y="2736"/>
                  </a:lnTo>
                  <a:lnTo>
                    <a:pt x="1923" y="1"/>
                  </a:lnTo>
                  <a:close/>
                </a:path>
              </a:pathLst>
            </a:custGeom>
            <a:solidFill>
              <a:srgbClr val="FF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0"/>
            <p:cNvSpPr/>
            <p:nvPr/>
          </p:nvSpPr>
          <p:spPr>
            <a:xfrm>
              <a:off x="6021190" y="2285788"/>
              <a:ext cx="333116" cy="186955"/>
            </a:xfrm>
            <a:custGeom>
              <a:avLst/>
              <a:gdLst/>
              <a:ahLst/>
              <a:cxnLst/>
              <a:rect l="l" t="t" r="r" b="b"/>
              <a:pathLst>
                <a:path w="6655" h="3735" extrusionOk="0">
                  <a:moveTo>
                    <a:pt x="1960" y="1"/>
                  </a:moveTo>
                  <a:lnTo>
                    <a:pt x="0" y="1221"/>
                  </a:lnTo>
                  <a:lnTo>
                    <a:pt x="4732" y="3735"/>
                  </a:lnTo>
                  <a:lnTo>
                    <a:pt x="6655" y="2552"/>
                  </a:lnTo>
                  <a:lnTo>
                    <a:pt x="1960" y="1"/>
                  </a:lnTo>
                  <a:close/>
                </a:path>
              </a:pathLst>
            </a:custGeom>
            <a:solidFill>
              <a:srgbClr val="FF9D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0"/>
            <p:cNvSpPr/>
            <p:nvPr/>
          </p:nvSpPr>
          <p:spPr>
            <a:xfrm>
              <a:off x="6021190" y="2346855"/>
              <a:ext cx="240614" cy="262839"/>
            </a:xfrm>
            <a:custGeom>
              <a:avLst/>
              <a:gdLst/>
              <a:ahLst/>
              <a:cxnLst/>
              <a:rect l="l" t="t" r="r" b="b"/>
              <a:pathLst>
                <a:path w="4807" h="5251" extrusionOk="0">
                  <a:moveTo>
                    <a:pt x="0" y="1"/>
                  </a:moveTo>
                  <a:lnTo>
                    <a:pt x="111" y="2700"/>
                  </a:lnTo>
                  <a:lnTo>
                    <a:pt x="4806" y="5251"/>
                  </a:lnTo>
                  <a:lnTo>
                    <a:pt x="4732" y="2515"/>
                  </a:lnTo>
                  <a:lnTo>
                    <a:pt x="0" y="1"/>
                  </a:lnTo>
                  <a:close/>
                </a:path>
              </a:pathLst>
            </a:custGeom>
            <a:solidFill>
              <a:srgbClr val="BA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0"/>
            <p:cNvSpPr/>
            <p:nvPr/>
          </p:nvSpPr>
          <p:spPr>
            <a:xfrm>
              <a:off x="6065589" y="2300604"/>
              <a:ext cx="87046" cy="64120"/>
            </a:xfrm>
            <a:custGeom>
              <a:avLst/>
              <a:gdLst/>
              <a:ahLst/>
              <a:cxnLst/>
              <a:rect l="l" t="t" r="r" b="b"/>
              <a:pathLst>
                <a:path w="1739" h="1281" extrusionOk="0">
                  <a:moveTo>
                    <a:pt x="1738" y="0"/>
                  </a:moveTo>
                  <a:lnTo>
                    <a:pt x="1" y="37"/>
                  </a:lnTo>
                  <a:lnTo>
                    <a:pt x="1" y="777"/>
                  </a:lnTo>
                  <a:cubicBezTo>
                    <a:pt x="1" y="925"/>
                    <a:pt x="74" y="1036"/>
                    <a:pt x="259" y="1147"/>
                  </a:cubicBezTo>
                  <a:cubicBezTo>
                    <a:pt x="418" y="1235"/>
                    <a:pt x="636" y="1281"/>
                    <a:pt x="856" y="1281"/>
                  </a:cubicBezTo>
                  <a:cubicBezTo>
                    <a:pt x="1098" y="1281"/>
                    <a:pt x="1342" y="1226"/>
                    <a:pt x="1516" y="1110"/>
                  </a:cubicBezTo>
                  <a:cubicBezTo>
                    <a:pt x="1664" y="999"/>
                    <a:pt x="1738" y="851"/>
                    <a:pt x="1738" y="703"/>
                  </a:cubicBezTo>
                  <a:lnTo>
                    <a:pt x="1738" y="0"/>
                  </a:lnTo>
                  <a:close/>
                </a:path>
              </a:pathLst>
            </a:custGeom>
            <a:solidFill>
              <a:srgbClr val="BA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0"/>
            <p:cNvSpPr/>
            <p:nvPr/>
          </p:nvSpPr>
          <p:spPr>
            <a:xfrm>
              <a:off x="6058180" y="2277228"/>
              <a:ext cx="100010" cy="52358"/>
            </a:xfrm>
            <a:custGeom>
              <a:avLst/>
              <a:gdLst/>
              <a:ahLst/>
              <a:cxnLst/>
              <a:rect l="l" t="t" r="r" b="b"/>
              <a:pathLst>
                <a:path w="1998" h="1046" extrusionOk="0">
                  <a:moveTo>
                    <a:pt x="1030" y="0"/>
                  </a:moveTo>
                  <a:cubicBezTo>
                    <a:pt x="789" y="0"/>
                    <a:pt x="544" y="56"/>
                    <a:pt x="370" y="172"/>
                  </a:cubicBezTo>
                  <a:cubicBezTo>
                    <a:pt x="1" y="357"/>
                    <a:pt x="38" y="689"/>
                    <a:pt x="370" y="911"/>
                  </a:cubicBezTo>
                  <a:cubicBezTo>
                    <a:pt x="529" y="999"/>
                    <a:pt x="747" y="1045"/>
                    <a:pt x="967" y="1045"/>
                  </a:cubicBezTo>
                  <a:cubicBezTo>
                    <a:pt x="1209" y="1045"/>
                    <a:pt x="1453" y="990"/>
                    <a:pt x="1627" y="874"/>
                  </a:cubicBezTo>
                  <a:cubicBezTo>
                    <a:pt x="1997" y="652"/>
                    <a:pt x="1997" y="320"/>
                    <a:pt x="1627" y="135"/>
                  </a:cubicBezTo>
                  <a:cubicBezTo>
                    <a:pt x="1469" y="46"/>
                    <a:pt x="1251" y="0"/>
                    <a:pt x="1030" y="0"/>
                  </a:cubicBezTo>
                  <a:close/>
                </a:path>
              </a:pathLst>
            </a:custGeom>
            <a:solidFill>
              <a:srgbClr val="FF9D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0"/>
            <p:cNvSpPr/>
            <p:nvPr/>
          </p:nvSpPr>
          <p:spPr>
            <a:xfrm>
              <a:off x="6074849" y="2283485"/>
              <a:ext cx="66673" cy="28281"/>
            </a:xfrm>
            <a:custGeom>
              <a:avLst/>
              <a:gdLst/>
              <a:ahLst/>
              <a:cxnLst/>
              <a:rect l="l" t="t" r="r" b="b"/>
              <a:pathLst>
                <a:path w="1332" h="565" extrusionOk="0">
                  <a:moveTo>
                    <a:pt x="765" y="1"/>
                  </a:moveTo>
                  <a:cubicBezTo>
                    <a:pt x="568" y="1"/>
                    <a:pt x="355" y="54"/>
                    <a:pt x="222" y="121"/>
                  </a:cubicBezTo>
                  <a:cubicBezTo>
                    <a:pt x="37" y="232"/>
                    <a:pt x="0" y="379"/>
                    <a:pt x="74" y="564"/>
                  </a:cubicBezTo>
                  <a:cubicBezTo>
                    <a:pt x="74" y="453"/>
                    <a:pt x="148" y="416"/>
                    <a:pt x="222" y="379"/>
                  </a:cubicBezTo>
                  <a:cubicBezTo>
                    <a:pt x="339" y="282"/>
                    <a:pt x="518" y="236"/>
                    <a:pt x="694" y="236"/>
                  </a:cubicBezTo>
                  <a:cubicBezTo>
                    <a:pt x="851" y="236"/>
                    <a:pt x="1005" y="273"/>
                    <a:pt x="1110" y="342"/>
                  </a:cubicBezTo>
                  <a:cubicBezTo>
                    <a:pt x="1183" y="379"/>
                    <a:pt x="1220" y="416"/>
                    <a:pt x="1294" y="453"/>
                  </a:cubicBezTo>
                  <a:cubicBezTo>
                    <a:pt x="1331" y="342"/>
                    <a:pt x="1294" y="195"/>
                    <a:pt x="1110" y="84"/>
                  </a:cubicBezTo>
                  <a:cubicBezTo>
                    <a:pt x="1021" y="24"/>
                    <a:pt x="897" y="1"/>
                    <a:pt x="765" y="1"/>
                  </a:cubicBezTo>
                  <a:close/>
                </a:path>
              </a:pathLst>
            </a:custGeom>
            <a:solidFill>
              <a:srgbClr val="FF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0"/>
            <p:cNvSpPr/>
            <p:nvPr/>
          </p:nvSpPr>
          <p:spPr>
            <a:xfrm>
              <a:off x="6078553" y="2294447"/>
              <a:ext cx="61117" cy="24977"/>
            </a:xfrm>
            <a:custGeom>
              <a:avLst/>
              <a:gdLst/>
              <a:ahLst/>
              <a:cxnLst/>
              <a:rect l="l" t="t" r="r" b="b"/>
              <a:pathLst>
                <a:path w="1221" h="499" extrusionOk="0">
                  <a:moveTo>
                    <a:pt x="677" y="1"/>
                  </a:moveTo>
                  <a:cubicBezTo>
                    <a:pt x="484" y="1"/>
                    <a:pt x="278" y="37"/>
                    <a:pt x="148" y="123"/>
                  </a:cubicBezTo>
                  <a:cubicBezTo>
                    <a:pt x="74" y="160"/>
                    <a:pt x="0" y="197"/>
                    <a:pt x="0" y="308"/>
                  </a:cubicBezTo>
                  <a:cubicBezTo>
                    <a:pt x="37" y="345"/>
                    <a:pt x="111" y="382"/>
                    <a:pt x="185" y="419"/>
                  </a:cubicBezTo>
                  <a:cubicBezTo>
                    <a:pt x="288" y="471"/>
                    <a:pt x="439" y="498"/>
                    <a:pt x="593" y="498"/>
                  </a:cubicBezTo>
                  <a:cubicBezTo>
                    <a:pt x="771" y="498"/>
                    <a:pt x="954" y="461"/>
                    <a:pt x="1072" y="382"/>
                  </a:cubicBezTo>
                  <a:cubicBezTo>
                    <a:pt x="1109" y="345"/>
                    <a:pt x="1146" y="234"/>
                    <a:pt x="1220" y="197"/>
                  </a:cubicBezTo>
                  <a:cubicBezTo>
                    <a:pt x="1183" y="160"/>
                    <a:pt x="1109" y="123"/>
                    <a:pt x="1036" y="50"/>
                  </a:cubicBezTo>
                  <a:cubicBezTo>
                    <a:pt x="944" y="19"/>
                    <a:pt x="814" y="1"/>
                    <a:pt x="677" y="1"/>
                  </a:cubicBezTo>
                  <a:close/>
                </a:path>
              </a:pathLst>
            </a:custGeom>
            <a:solidFill>
              <a:srgbClr val="BA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0"/>
            <p:cNvSpPr/>
            <p:nvPr/>
          </p:nvSpPr>
          <p:spPr>
            <a:xfrm>
              <a:off x="6150732" y="2343150"/>
              <a:ext cx="88848" cy="65822"/>
            </a:xfrm>
            <a:custGeom>
              <a:avLst/>
              <a:gdLst/>
              <a:ahLst/>
              <a:cxnLst/>
              <a:rect l="l" t="t" r="r" b="b"/>
              <a:pathLst>
                <a:path w="1775" h="1315" extrusionOk="0">
                  <a:moveTo>
                    <a:pt x="1775" y="1"/>
                  </a:moveTo>
                  <a:lnTo>
                    <a:pt x="0" y="75"/>
                  </a:lnTo>
                  <a:lnTo>
                    <a:pt x="0" y="777"/>
                  </a:lnTo>
                  <a:cubicBezTo>
                    <a:pt x="0" y="925"/>
                    <a:pt x="111" y="1073"/>
                    <a:pt x="296" y="1184"/>
                  </a:cubicBezTo>
                  <a:cubicBezTo>
                    <a:pt x="431" y="1269"/>
                    <a:pt x="637" y="1314"/>
                    <a:pt x="848" y="1314"/>
                  </a:cubicBezTo>
                  <a:cubicBezTo>
                    <a:pt x="1098" y="1314"/>
                    <a:pt x="1356" y="1250"/>
                    <a:pt x="1516" y="1110"/>
                  </a:cubicBezTo>
                  <a:cubicBezTo>
                    <a:pt x="1664" y="1036"/>
                    <a:pt x="1775" y="888"/>
                    <a:pt x="1775" y="740"/>
                  </a:cubicBezTo>
                  <a:lnTo>
                    <a:pt x="1775" y="1"/>
                  </a:lnTo>
                  <a:close/>
                </a:path>
              </a:pathLst>
            </a:custGeom>
            <a:solidFill>
              <a:srgbClr val="BA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0"/>
            <p:cNvSpPr/>
            <p:nvPr/>
          </p:nvSpPr>
          <p:spPr>
            <a:xfrm>
              <a:off x="6143324" y="2321627"/>
              <a:ext cx="99960" cy="52358"/>
            </a:xfrm>
            <a:custGeom>
              <a:avLst/>
              <a:gdLst/>
              <a:ahLst/>
              <a:cxnLst/>
              <a:rect l="l" t="t" r="r" b="b"/>
              <a:pathLst>
                <a:path w="1997" h="1046" extrusionOk="0">
                  <a:moveTo>
                    <a:pt x="1030" y="1"/>
                  </a:moveTo>
                  <a:cubicBezTo>
                    <a:pt x="789" y="1"/>
                    <a:pt x="544" y="56"/>
                    <a:pt x="370" y="172"/>
                  </a:cubicBezTo>
                  <a:cubicBezTo>
                    <a:pt x="0" y="394"/>
                    <a:pt x="0" y="727"/>
                    <a:pt x="370" y="911"/>
                  </a:cubicBezTo>
                  <a:cubicBezTo>
                    <a:pt x="529" y="1000"/>
                    <a:pt x="747" y="1046"/>
                    <a:pt x="967" y="1046"/>
                  </a:cubicBezTo>
                  <a:cubicBezTo>
                    <a:pt x="1208" y="1046"/>
                    <a:pt x="1453" y="990"/>
                    <a:pt x="1627" y="874"/>
                  </a:cubicBezTo>
                  <a:cubicBezTo>
                    <a:pt x="1997" y="616"/>
                    <a:pt x="1997" y="320"/>
                    <a:pt x="1627" y="135"/>
                  </a:cubicBezTo>
                  <a:cubicBezTo>
                    <a:pt x="1468" y="47"/>
                    <a:pt x="1251" y="1"/>
                    <a:pt x="1030" y="1"/>
                  </a:cubicBezTo>
                  <a:close/>
                </a:path>
              </a:pathLst>
            </a:custGeom>
            <a:solidFill>
              <a:srgbClr val="FF9D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0"/>
            <p:cNvSpPr/>
            <p:nvPr/>
          </p:nvSpPr>
          <p:spPr>
            <a:xfrm>
              <a:off x="6159992" y="2327333"/>
              <a:ext cx="66623" cy="28832"/>
            </a:xfrm>
            <a:custGeom>
              <a:avLst/>
              <a:gdLst/>
              <a:ahLst/>
              <a:cxnLst/>
              <a:rect l="l" t="t" r="r" b="b"/>
              <a:pathLst>
                <a:path w="1331" h="576" extrusionOk="0">
                  <a:moveTo>
                    <a:pt x="739" y="1"/>
                  </a:moveTo>
                  <a:cubicBezTo>
                    <a:pt x="559" y="1"/>
                    <a:pt x="367" y="49"/>
                    <a:pt x="222" y="132"/>
                  </a:cubicBezTo>
                  <a:cubicBezTo>
                    <a:pt x="37" y="243"/>
                    <a:pt x="0" y="391"/>
                    <a:pt x="111" y="576"/>
                  </a:cubicBezTo>
                  <a:cubicBezTo>
                    <a:pt x="111" y="465"/>
                    <a:pt x="148" y="428"/>
                    <a:pt x="222" y="391"/>
                  </a:cubicBezTo>
                  <a:cubicBezTo>
                    <a:pt x="364" y="269"/>
                    <a:pt x="552" y="214"/>
                    <a:pt x="728" y="214"/>
                  </a:cubicBezTo>
                  <a:cubicBezTo>
                    <a:pt x="872" y="214"/>
                    <a:pt x="1009" y="250"/>
                    <a:pt x="1109" y="317"/>
                  </a:cubicBezTo>
                  <a:cubicBezTo>
                    <a:pt x="1183" y="391"/>
                    <a:pt x="1257" y="428"/>
                    <a:pt x="1294" y="465"/>
                  </a:cubicBezTo>
                  <a:cubicBezTo>
                    <a:pt x="1331" y="317"/>
                    <a:pt x="1294" y="169"/>
                    <a:pt x="1109" y="95"/>
                  </a:cubicBezTo>
                  <a:cubicBezTo>
                    <a:pt x="1012" y="30"/>
                    <a:pt x="879" y="1"/>
                    <a:pt x="739" y="1"/>
                  </a:cubicBezTo>
                  <a:close/>
                </a:path>
              </a:pathLst>
            </a:custGeom>
            <a:solidFill>
              <a:srgbClr val="FF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0"/>
            <p:cNvSpPr/>
            <p:nvPr/>
          </p:nvSpPr>
          <p:spPr>
            <a:xfrm>
              <a:off x="6165498" y="2336593"/>
              <a:ext cx="59315" cy="27230"/>
            </a:xfrm>
            <a:custGeom>
              <a:avLst/>
              <a:gdLst/>
              <a:ahLst/>
              <a:cxnLst/>
              <a:rect l="l" t="t" r="r" b="b"/>
              <a:pathLst>
                <a:path w="1185" h="544" extrusionOk="0">
                  <a:moveTo>
                    <a:pt x="629" y="1"/>
                  </a:moveTo>
                  <a:cubicBezTo>
                    <a:pt x="449" y="1"/>
                    <a:pt x="257" y="49"/>
                    <a:pt x="112" y="132"/>
                  </a:cubicBezTo>
                  <a:cubicBezTo>
                    <a:pt x="38" y="206"/>
                    <a:pt x="1" y="280"/>
                    <a:pt x="1" y="317"/>
                  </a:cubicBezTo>
                  <a:cubicBezTo>
                    <a:pt x="38" y="391"/>
                    <a:pt x="75" y="428"/>
                    <a:pt x="149" y="465"/>
                  </a:cubicBezTo>
                  <a:cubicBezTo>
                    <a:pt x="269" y="516"/>
                    <a:pt x="421" y="544"/>
                    <a:pt x="571" y="544"/>
                  </a:cubicBezTo>
                  <a:cubicBezTo>
                    <a:pt x="745" y="544"/>
                    <a:pt x="917" y="507"/>
                    <a:pt x="1036" y="428"/>
                  </a:cubicBezTo>
                  <a:cubicBezTo>
                    <a:pt x="1073" y="391"/>
                    <a:pt x="1147" y="280"/>
                    <a:pt x="1184" y="243"/>
                  </a:cubicBezTo>
                  <a:cubicBezTo>
                    <a:pt x="1147" y="206"/>
                    <a:pt x="1073" y="132"/>
                    <a:pt x="999" y="95"/>
                  </a:cubicBezTo>
                  <a:cubicBezTo>
                    <a:pt x="902" y="30"/>
                    <a:pt x="769" y="1"/>
                    <a:pt x="629" y="1"/>
                  </a:cubicBezTo>
                  <a:close/>
                </a:path>
              </a:pathLst>
            </a:custGeom>
            <a:solidFill>
              <a:srgbClr val="BA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0"/>
            <p:cNvSpPr/>
            <p:nvPr/>
          </p:nvSpPr>
          <p:spPr>
            <a:xfrm>
              <a:off x="5773218" y="2304308"/>
              <a:ext cx="59265" cy="51857"/>
            </a:xfrm>
            <a:custGeom>
              <a:avLst/>
              <a:gdLst/>
              <a:ahLst/>
              <a:cxnLst/>
              <a:rect l="l" t="t" r="r" b="b"/>
              <a:pathLst>
                <a:path w="1184" h="1036" extrusionOk="0">
                  <a:moveTo>
                    <a:pt x="887" y="0"/>
                  </a:moveTo>
                  <a:lnTo>
                    <a:pt x="0" y="518"/>
                  </a:lnTo>
                  <a:lnTo>
                    <a:pt x="333" y="1036"/>
                  </a:lnTo>
                  <a:lnTo>
                    <a:pt x="1183" y="518"/>
                  </a:lnTo>
                  <a:lnTo>
                    <a:pt x="887"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0"/>
            <p:cNvSpPr/>
            <p:nvPr/>
          </p:nvSpPr>
          <p:spPr>
            <a:xfrm>
              <a:off x="5715855" y="2330186"/>
              <a:ext cx="74031" cy="137001"/>
            </a:xfrm>
            <a:custGeom>
              <a:avLst/>
              <a:gdLst/>
              <a:ahLst/>
              <a:cxnLst/>
              <a:rect l="l" t="t" r="r" b="b"/>
              <a:pathLst>
                <a:path w="1479" h="2737" extrusionOk="0">
                  <a:moveTo>
                    <a:pt x="1146" y="1"/>
                  </a:moveTo>
                  <a:lnTo>
                    <a:pt x="0" y="629"/>
                  </a:lnTo>
                  <a:lnTo>
                    <a:pt x="1257" y="2737"/>
                  </a:lnTo>
                  <a:lnTo>
                    <a:pt x="739" y="925"/>
                  </a:lnTo>
                  <a:lnTo>
                    <a:pt x="1479" y="519"/>
                  </a:lnTo>
                  <a:lnTo>
                    <a:pt x="1146" y="1"/>
                  </a:ln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0"/>
            <p:cNvSpPr/>
            <p:nvPr/>
          </p:nvSpPr>
          <p:spPr>
            <a:xfrm>
              <a:off x="5756550" y="2293196"/>
              <a:ext cx="44449" cy="38893"/>
            </a:xfrm>
            <a:custGeom>
              <a:avLst/>
              <a:gdLst/>
              <a:ahLst/>
              <a:cxnLst/>
              <a:rect l="l" t="t" r="r" b="b"/>
              <a:pathLst>
                <a:path w="888" h="777" extrusionOk="0">
                  <a:moveTo>
                    <a:pt x="629" y="1"/>
                  </a:moveTo>
                  <a:lnTo>
                    <a:pt x="0" y="370"/>
                  </a:lnTo>
                  <a:lnTo>
                    <a:pt x="222" y="777"/>
                  </a:lnTo>
                  <a:lnTo>
                    <a:pt x="888" y="407"/>
                  </a:lnTo>
                  <a:lnTo>
                    <a:pt x="629" y="1"/>
                  </a:ln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0"/>
            <p:cNvSpPr/>
            <p:nvPr/>
          </p:nvSpPr>
          <p:spPr>
            <a:xfrm>
              <a:off x="5717707" y="2311716"/>
              <a:ext cx="48153" cy="42597"/>
            </a:xfrm>
            <a:custGeom>
              <a:avLst/>
              <a:gdLst/>
              <a:ahLst/>
              <a:cxnLst/>
              <a:rect l="l" t="t" r="r" b="b"/>
              <a:pathLst>
                <a:path w="962" h="851" extrusionOk="0">
                  <a:moveTo>
                    <a:pt x="739" y="0"/>
                  </a:moveTo>
                  <a:lnTo>
                    <a:pt x="0" y="444"/>
                  </a:lnTo>
                  <a:lnTo>
                    <a:pt x="222" y="851"/>
                  </a:lnTo>
                  <a:lnTo>
                    <a:pt x="961" y="407"/>
                  </a:lnTo>
                  <a:lnTo>
                    <a:pt x="739" y="0"/>
                  </a:ln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0"/>
            <p:cNvSpPr/>
            <p:nvPr/>
          </p:nvSpPr>
          <p:spPr>
            <a:xfrm>
              <a:off x="5706595" y="2343150"/>
              <a:ext cx="57413" cy="50005"/>
            </a:xfrm>
            <a:custGeom>
              <a:avLst/>
              <a:gdLst/>
              <a:ahLst/>
              <a:cxnLst/>
              <a:rect l="l" t="t" r="r" b="b"/>
              <a:pathLst>
                <a:path w="1147" h="999" extrusionOk="0">
                  <a:moveTo>
                    <a:pt x="851" y="1"/>
                  </a:moveTo>
                  <a:lnTo>
                    <a:pt x="0" y="481"/>
                  </a:lnTo>
                  <a:lnTo>
                    <a:pt x="259" y="999"/>
                  </a:lnTo>
                  <a:lnTo>
                    <a:pt x="1146" y="518"/>
                  </a:lnTo>
                  <a:lnTo>
                    <a:pt x="851"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0"/>
            <p:cNvSpPr/>
            <p:nvPr/>
          </p:nvSpPr>
          <p:spPr>
            <a:xfrm>
              <a:off x="5649232" y="2367227"/>
              <a:ext cx="70377" cy="138853"/>
            </a:xfrm>
            <a:custGeom>
              <a:avLst/>
              <a:gdLst/>
              <a:ahLst/>
              <a:cxnLst/>
              <a:rect l="l" t="t" r="r" b="b"/>
              <a:pathLst>
                <a:path w="1406" h="2774" extrusionOk="0">
                  <a:moveTo>
                    <a:pt x="1146" y="0"/>
                  </a:moveTo>
                  <a:lnTo>
                    <a:pt x="0" y="703"/>
                  </a:lnTo>
                  <a:lnTo>
                    <a:pt x="1183" y="2773"/>
                  </a:lnTo>
                  <a:lnTo>
                    <a:pt x="740" y="962"/>
                  </a:lnTo>
                  <a:lnTo>
                    <a:pt x="1405" y="518"/>
                  </a:lnTo>
                  <a:lnTo>
                    <a:pt x="1146" y="0"/>
                  </a:ln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0"/>
            <p:cNvSpPr/>
            <p:nvPr/>
          </p:nvSpPr>
          <p:spPr>
            <a:xfrm>
              <a:off x="5689927" y="2332038"/>
              <a:ext cx="42597" cy="37091"/>
            </a:xfrm>
            <a:custGeom>
              <a:avLst/>
              <a:gdLst/>
              <a:ahLst/>
              <a:cxnLst/>
              <a:rect l="l" t="t" r="r" b="b"/>
              <a:pathLst>
                <a:path w="851" h="741" extrusionOk="0">
                  <a:moveTo>
                    <a:pt x="629" y="1"/>
                  </a:moveTo>
                  <a:lnTo>
                    <a:pt x="0" y="371"/>
                  </a:lnTo>
                  <a:lnTo>
                    <a:pt x="222" y="740"/>
                  </a:lnTo>
                  <a:lnTo>
                    <a:pt x="851" y="371"/>
                  </a:lnTo>
                  <a:lnTo>
                    <a:pt x="629" y="1"/>
                  </a:ln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0"/>
            <p:cNvSpPr/>
            <p:nvPr/>
          </p:nvSpPr>
          <p:spPr>
            <a:xfrm>
              <a:off x="5651084" y="2350559"/>
              <a:ext cx="51857" cy="42597"/>
            </a:xfrm>
            <a:custGeom>
              <a:avLst/>
              <a:gdLst/>
              <a:ahLst/>
              <a:cxnLst/>
              <a:rect l="l" t="t" r="r" b="b"/>
              <a:pathLst>
                <a:path w="1036" h="851" extrusionOk="0">
                  <a:moveTo>
                    <a:pt x="776" y="1"/>
                  </a:moveTo>
                  <a:lnTo>
                    <a:pt x="0" y="481"/>
                  </a:lnTo>
                  <a:lnTo>
                    <a:pt x="222" y="851"/>
                  </a:lnTo>
                  <a:lnTo>
                    <a:pt x="1035" y="407"/>
                  </a:lnTo>
                  <a:lnTo>
                    <a:pt x="776" y="1"/>
                  </a:ln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0"/>
            <p:cNvSpPr/>
            <p:nvPr/>
          </p:nvSpPr>
          <p:spPr>
            <a:xfrm>
              <a:off x="5827327" y="2328134"/>
              <a:ext cx="164281" cy="228301"/>
            </a:xfrm>
            <a:custGeom>
              <a:avLst/>
              <a:gdLst/>
              <a:ahLst/>
              <a:cxnLst/>
              <a:rect l="l" t="t" r="r" b="b"/>
              <a:pathLst>
                <a:path w="3282" h="4561" extrusionOk="0">
                  <a:moveTo>
                    <a:pt x="195" y="0"/>
                  </a:moveTo>
                  <a:cubicBezTo>
                    <a:pt x="77" y="0"/>
                    <a:pt x="1" y="125"/>
                    <a:pt x="28" y="375"/>
                  </a:cubicBezTo>
                  <a:lnTo>
                    <a:pt x="398" y="3000"/>
                  </a:lnTo>
                  <a:cubicBezTo>
                    <a:pt x="435" y="3184"/>
                    <a:pt x="583" y="3369"/>
                    <a:pt x="731" y="3443"/>
                  </a:cubicBezTo>
                  <a:lnTo>
                    <a:pt x="2579" y="4515"/>
                  </a:lnTo>
                  <a:cubicBezTo>
                    <a:pt x="2632" y="4547"/>
                    <a:pt x="2675" y="4560"/>
                    <a:pt x="2712" y="4560"/>
                  </a:cubicBezTo>
                  <a:cubicBezTo>
                    <a:pt x="2806" y="4560"/>
                    <a:pt x="2859" y="4474"/>
                    <a:pt x="2912" y="4368"/>
                  </a:cubicBezTo>
                  <a:lnTo>
                    <a:pt x="3282" y="2149"/>
                  </a:lnTo>
                  <a:cubicBezTo>
                    <a:pt x="3282" y="1964"/>
                    <a:pt x="3134" y="1669"/>
                    <a:pt x="2949" y="1558"/>
                  </a:cubicBezTo>
                  <a:lnTo>
                    <a:pt x="324" y="42"/>
                  </a:lnTo>
                  <a:cubicBezTo>
                    <a:pt x="278" y="14"/>
                    <a:pt x="234" y="0"/>
                    <a:pt x="195"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0"/>
            <p:cNvSpPr/>
            <p:nvPr/>
          </p:nvSpPr>
          <p:spPr>
            <a:xfrm>
              <a:off x="5617748" y="2326132"/>
              <a:ext cx="225848" cy="131795"/>
            </a:xfrm>
            <a:custGeom>
              <a:avLst/>
              <a:gdLst/>
              <a:ahLst/>
              <a:cxnLst/>
              <a:rect l="l" t="t" r="r" b="b"/>
              <a:pathLst>
                <a:path w="4512" h="2633" extrusionOk="0">
                  <a:moveTo>
                    <a:pt x="4313" y="0"/>
                  </a:moveTo>
                  <a:cubicBezTo>
                    <a:pt x="4294" y="0"/>
                    <a:pt x="4273" y="3"/>
                    <a:pt x="4252" y="8"/>
                  </a:cubicBezTo>
                  <a:lnTo>
                    <a:pt x="1" y="2485"/>
                  </a:lnTo>
                  <a:lnTo>
                    <a:pt x="75" y="2633"/>
                  </a:lnTo>
                  <a:lnTo>
                    <a:pt x="4511" y="82"/>
                  </a:lnTo>
                  <a:cubicBezTo>
                    <a:pt x="4511" y="82"/>
                    <a:pt x="4430" y="0"/>
                    <a:pt x="4313"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0"/>
            <p:cNvSpPr/>
            <p:nvPr/>
          </p:nvSpPr>
          <p:spPr>
            <a:xfrm>
              <a:off x="5641824" y="2380191"/>
              <a:ext cx="57413" cy="51857"/>
            </a:xfrm>
            <a:custGeom>
              <a:avLst/>
              <a:gdLst/>
              <a:ahLst/>
              <a:cxnLst/>
              <a:rect l="l" t="t" r="r" b="b"/>
              <a:pathLst>
                <a:path w="1147" h="1036" extrusionOk="0">
                  <a:moveTo>
                    <a:pt x="888" y="0"/>
                  </a:moveTo>
                  <a:lnTo>
                    <a:pt x="0" y="481"/>
                  </a:lnTo>
                  <a:lnTo>
                    <a:pt x="333" y="1035"/>
                  </a:lnTo>
                  <a:lnTo>
                    <a:pt x="1146" y="518"/>
                  </a:lnTo>
                  <a:lnTo>
                    <a:pt x="888"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0"/>
            <p:cNvSpPr/>
            <p:nvPr/>
          </p:nvSpPr>
          <p:spPr>
            <a:xfrm>
              <a:off x="5584461" y="2404217"/>
              <a:ext cx="74031" cy="138853"/>
            </a:xfrm>
            <a:custGeom>
              <a:avLst/>
              <a:gdLst/>
              <a:ahLst/>
              <a:cxnLst/>
              <a:rect l="l" t="t" r="r" b="b"/>
              <a:pathLst>
                <a:path w="1479" h="2774" extrusionOk="0">
                  <a:moveTo>
                    <a:pt x="1146" y="1"/>
                  </a:moveTo>
                  <a:lnTo>
                    <a:pt x="0" y="703"/>
                  </a:lnTo>
                  <a:lnTo>
                    <a:pt x="1183" y="2774"/>
                  </a:lnTo>
                  <a:lnTo>
                    <a:pt x="740" y="962"/>
                  </a:lnTo>
                  <a:lnTo>
                    <a:pt x="1479" y="555"/>
                  </a:lnTo>
                  <a:lnTo>
                    <a:pt x="1146" y="1"/>
                  </a:ln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0"/>
            <p:cNvSpPr/>
            <p:nvPr/>
          </p:nvSpPr>
          <p:spPr>
            <a:xfrm>
              <a:off x="5625156" y="2370931"/>
              <a:ext cx="44449" cy="38893"/>
            </a:xfrm>
            <a:custGeom>
              <a:avLst/>
              <a:gdLst/>
              <a:ahLst/>
              <a:cxnLst/>
              <a:rect l="l" t="t" r="r" b="b"/>
              <a:pathLst>
                <a:path w="888" h="777" extrusionOk="0">
                  <a:moveTo>
                    <a:pt x="629" y="0"/>
                  </a:moveTo>
                  <a:lnTo>
                    <a:pt x="1" y="370"/>
                  </a:lnTo>
                  <a:lnTo>
                    <a:pt x="222" y="777"/>
                  </a:lnTo>
                  <a:lnTo>
                    <a:pt x="888" y="407"/>
                  </a:lnTo>
                  <a:lnTo>
                    <a:pt x="629" y="0"/>
                  </a:ln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0"/>
            <p:cNvSpPr/>
            <p:nvPr/>
          </p:nvSpPr>
          <p:spPr>
            <a:xfrm>
              <a:off x="5586313" y="2387599"/>
              <a:ext cx="48153" cy="42597"/>
            </a:xfrm>
            <a:custGeom>
              <a:avLst/>
              <a:gdLst/>
              <a:ahLst/>
              <a:cxnLst/>
              <a:rect l="l" t="t" r="r" b="b"/>
              <a:pathLst>
                <a:path w="962" h="851" extrusionOk="0">
                  <a:moveTo>
                    <a:pt x="740" y="0"/>
                  </a:moveTo>
                  <a:lnTo>
                    <a:pt x="0" y="444"/>
                  </a:lnTo>
                  <a:lnTo>
                    <a:pt x="222" y="850"/>
                  </a:lnTo>
                  <a:lnTo>
                    <a:pt x="961" y="407"/>
                  </a:lnTo>
                  <a:lnTo>
                    <a:pt x="740" y="0"/>
                  </a:ln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0"/>
            <p:cNvSpPr/>
            <p:nvPr/>
          </p:nvSpPr>
          <p:spPr>
            <a:xfrm>
              <a:off x="5651084" y="2602234"/>
              <a:ext cx="90700" cy="98809"/>
            </a:xfrm>
            <a:custGeom>
              <a:avLst/>
              <a:gdLst/>
              <a:ahLst/>
              <a:cxnLst/>
              <a:rect l="l" t="t" r="r" b="b"/>
              <a:pathLst>
                <a:path w="1812" h="1974" extrusionOk="0">
                  <a:moveTo>
                    <a:pt x="0" y="1"/>
                  </a:moveTo>
                  <a:lnTo>
                    <a:pt x="0" y="851"/>
                  </a:lnTo>
                  <a:cubicBezTo>
                    <a:pt x="0" y="925"/>
                    <a:pt x="111" y="1073"/>
                    <a:pt x="185" y="1110"/>
                  </a:cubicBezTo>
                  <a:lnTo>
                    <a:pt x="1627" y="1960"/>
                  </a:lnTo>
                  <a:cubicBezTo>
                    <a:pt x="1645" y="1969"/>
                    <a:pt x="1666" y="1974"/>
                    <a:pt x="1687" y="1974"/>
                  </a:cubicBezTo>
                  <a:cubicBezTo>
                    <a:pt x="1749" y="1974"/>
                    <a:pt x="1812" y="1932"/>
                    <a:pt x="1812" y="1849"/>
                  </a:cubicBezTo>
                  <a:lnTo>
                    <a:pt x="1812" y="1036"/>
                  </a:lnTo>
                  <a:lnTo>
                    <a:pt x="0" y="1"/>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0"/>
            <p:cNvSpPr/>
            <p:nvPr/>
          </p:nvSpPr>
          <p:spPr>
            <a:xfrm>
              <a:off x="5741733" y="2565244"/>
              <a:ext cx="179547" cy="137001"/>
            </a:xfrm>
            <a:custGeom>
              <a:avLst/>
              <a:gdLst/>
              <a:ahLst/>
              <a:cxnLst/>
              <a:rect l="l" t="t" r="r" b="b"/>
              <a:pathLst>
                <a:path w="3587" h="2737" extrusionOk="0">
                  <a:moveTo>
                    <a:pt x="3587" y="0"/>
                  </a:moveTo>
                  <a:lnTo>
                    <a:pt x="1" y="1960"/>
                  </a:lnTo>
                  <a:lnTo>
                    <a:pt x="1" y="2736"/>
                  </a:lnTo>
                  <a:lnTo>
                    <a:pt x="3550" y="666"/>
                  </a:lnTo>
                  <a:cubicBezTo>
                    <a:pt x="3587" y="666"/>
                    <a:pt x="3587" y="629"/>
                    <a:pt x="3587" y="555"/>
                  </a:cubicBezTo>
                  <a:lnTo>
                    <a:pt x="358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0"/>
            <p:cNvSpPr/>
            <p:nvPr/>
          </p:nvSpPr>
          <p:spPr>
            <a:xfrm>
              <a:off x="5632564" y="2330186"/>
              <a:ext cx="342376" cy="198068"/>
            </a:xfrm>
            <a:custGeom>
              <a:avLst/>
              <a:gdLst/>
              <a:ahLst/>
              <a:cxnLst/>
              <a:rect l="l" t="t" r="r" b="b"/>
              <a:pathLst>
                <a:path w="6840" h="3957" extrusionOk="0">
                  <a:moveTo>
                    <a:pt x="4215" y="1"/>
                  </a:moveTo>
                  <a:lnTo>
                    <a:pt x="0" y="2441"/>
                  </a:lnTo>
                  <a:lnTo>
                    <a:pt x="2588" y="3957"/>
                  </a:lnTo>
                  <a:lnTo>
                    <a:pt x="6840" y="1517"/>
                  </a:lnTo>
                  <a:lnTo>
                    <a:pt x="4215" y="1"/>
                  </a:lnTo>
                  <a:close/>
                </a:path>
              </a:pathLst>
            </a:custGeom>
            <a:solidFill>
              <a:srgbClr val="45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0"/>
            <p:cNvSpPr/>
            <p:nvPr/>
          </p:nvSpPr>
          <p:spPr>
            <a:xfrm>
              <a:off x="5754698" y="2546724"/>
              <a:ext cx="218390" cy="129592"/>
            </a:xfrm>
            <a:custGeom>
              <a:avLst/>
              <a:gdLst/>
              <a:ahLst/>
              <a:cxnLst/>
              <a:rect l="l" t="t" r="r" b="b"/>
              <a:pathLst>
                <a:path w="4363" h="2589" extrusionOk="0">
                  <a:moveTo>
                    <a:pt x="4363" y="1"/>
                  </a:moveTo>
                  <a:lnTo>
                    <a:pt x="111" y="2478"/>
                  </a:lnTo>
                  <a:lnTo>
                    <a:pt x="0" y="2589"/>
                  </a:lnTo>
                  <a:lnTo>
                    <a:pt x="4252" y="148"/>
                  </a:lnTo>
                  <a:cubicBezTo>
                    <a:pt x="4363" y="111"/>
                    <a:pt x="4363" y="1"/>
                    <a:pt x="4363" y="1"/>
                  </a:cubicBez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0"/>
            <p:cNvSpPr/>
            <p:nvPr/>
          </p:nvSpPr>
          <p:spPr>
            <a:xfrm>
              <a:off x="5762106" y="2406069"/>
              <a:ext cx="231354" cy="153669"/>
            </a:xfrm>
            <a:custGeom>
              <a:avLst/>
              <a:gdLst/>
              <a:ahLst/>
              <a:cxnLst/>
              <a:rect l="l" t="t" r="r" b="b"/>
              <a:pathLst>
                <a:path w="4622" h="3070" extrusionOk="0">
                  <a:moveTo>
                    <a:pt x="4252" y="1"/>
                  </a:moveTo>
                  <a:lnTo>
                    <a:pt x="0" y="2441"/>
                  </a:lnTo>
                  <a:lnTo>
                    <a:pt x="333" y="3069"/>
                  </a:lnTo>
                  <a:lnTo>
                    <a:pt x="4585" y="592"/>
                  </a:lnTo>
                  <a:cubicBezTo>
                    <a:pt x="4585" y="592"/>
                    <a:pt x="4622" y="223"/>
                    <a:pt x="4252" y="1"/>
                  </a:cubicBez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0"/>
            <p:cNvSpPr/>
            <p:nvPr/>
          </p:nvSpPr>
          <p:spPr>
            <a:xfrm>
              <a:off x="5615345" y="2451019"/>
              <a:ext cx="165332" cy="227600"/>
            </a:xfrm>
            <a:custGeom>
              <a:avLst/>
              <a:gdLst/>
              <a:ahLst/>
              <a:cxnLst/>
              <a:rect l="l" t="t" r="r" b="b"/>
              <a:pathLst>
                <a:path w="3303" h="4547" extrusionOk="0">
                  <a:moveTo>
                    <a:pt x="205" y="1"/>
                  </a:moveTo>
                  <a:cubicBezTo>
                    <a:pt x="68" y="1"/>
                    <a:pt x="0" y="104"/>
                    <a:pt x="86" y="360"/>
                  </a:cubicBezTo>
                  <a:lnTo>
                    <a:pt x="455" y="2985"/>
                  </a:lnTo>
                  <a:cubicBezTo>
                    <a:pt x="492" y="3170"/>
                    <a:pt x="640" y="3354"/>
                    <a:pt x="751" y="3465"/>
                  </a:cubicBezTo>
                  <a:lnTo>
                    <a:pt x="2600" y="4501"/>
                  </a:lnTo>
                  <a:cubicBezTo>
                    <a:pt x="2654" y="4533"/>
                    <a:pt x="2702" y="4546"/>
                    <a:pt x="2743" y="4546"/>
                  </a:cubicBezTo>
                  <a:cubicBezTo>
                    <a:pt x="2843" y="4546"/>
                    <a:pt x="2906" y="4468"/>
                    <a:pt x="2932" y="4390"/>
                  </a:cubicBezTo>
                  <a:lnTo>
                    <a:pt x="3302" y="2171"/>
                  </a:lnTo>
                  <a:cubicBezTo>
                    <a:pt x="3302" y="1986"/>
                    <a:pt x="3154" y="1654"/>
                    <a:pt x="2969" y="1543"/>
                  </a:cubicBezTo>
                  <a:lnTo>
                    <a:pt x="344" y="27"/>
                  </a:lnTo>
                  <a:cubicBezTo>
                    <a:pt x="293" y="10"/>
                    <a:pt x="246" y="1"/>
                    <a:pt x="205" y="1"/>
                  </a:cubicBezTo>
                  <a:close/>
                </a:path>
              </a:pathLst>
            </a:custGeom>
            <a:solidFill>
              <a:srgbClr val="0D0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0"/>
            <p:cNvSpPr/>
            <p:nvPr/>
          </p:nvSpPr>
          <p:spPr>
            <a:xfrm>
              <a:off x="5625156" y="2461981"/>
              <a:ext cx="27831" cy="34788"/>
            </a:xfrm>
            <a:custGeom>
              <a:avLst/>
              <a:gdLst/>
              <a:ahLst/>
              <a:cxnLst/>
              <a:rect l="l" t="t" r="r" b="b"/>
              <a:pathLst>
                <a:path w="556" h="695" extrusionOk="0">
                  <a:moveTo>
                    <a:pt x="180" y="1"/>
                  </a:moveTo>
                  <a:cubicBezTo>
                    <a:pt x="80" y="1"/>
                    <a:pt x="1" y="69"/>
                    <a:pt x="1" y="178"/>
                  </a:cubicBezTo>
                  <a:cubicBezTo>
                    <a:pt x="1" y="326"/>
                    <a:pt x="148" y="547"/>
                    <a:pt x="296" y="658"/>
                  </a:cubicBezTo>
                  <a:cubicBezTo>
                    <a:pt x="343" y="682"/>
                    <a:pt x="386" y="694"/>
                    <a:pt x="423" y="694"/>
                  </a:cubicBezTo>
                  <a:cubicBezTo>
                    <a:pt x="503" y="694"/>
                    <a:pt x="555" y="637"/>
                    <a:pt x="555" y="510"/>
                  </a:cubicBezTo>
                  <a:cubicBezTo>
                    <a:pt x="555" y="363"/>
                    <a:pt x="444" y="141"/>
                    <a:pt x="296" y="30"/>
                  </a:cubicBezTo>
                  <a:cubicBezTo>
                    <a:pt x="257" y="10"/>
                    <a:pt x="217" y="1"/>
                    <a:pt x="180" y="1"/>
                  </a:cubicBezTo>
                  <a:close/>
                </a:path>
              </a:pathLst>
            </a:custGeom>
            <a:solidFill>
              <a:srgbClr val="45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0"/>
            <p:cNvSpPr/>
            <p:nvPr/>
          </p:nvSpPr>
          <p:spPr>
            <a:xfrm>
              <a:off x="5641824" y="2591122"/>
              <a:ext cx="18520" cy="24627"/>
            </a:xfrm>
            <a:custGeom>
              <a:avLst/>
              <a:gdLst/>
              <a:ahLst/>
              <a:cxnLst/>
              <a:rect l="l" t="t" r="r" b="b"/>
              <a:pathLst>
                <a:path w="370" h="492" extrusionOk="0">
                  <a:moveTo>
                    <a:pt x="113" y="1"/>
                  </a:moveTo>
                  <a:cubicBezTo>
                    <a:pt x="66" y="1"/>
                    <a:pt x="25" y="50"/>
                    <a:pt x="0" y="149"/>
                  </a:cubicBezTo>
                  <a:cubicBezTo>
                    <a:pt x="0" y="260"/>
                    <a:pt x="111" y="408"/>
                    <a:pt x="185" y="444"/>
                  </a:cubicBezTo>
                  <a:cubicBezTo>
                    <a:pt x="208" y="478"/>
                    <a:pt x="233" y="491"/>
                    <a:pt x="259" y="491"/>
                  </a:cubicBezTo>
                  <a:cubicBezTo>
                    <a:pt x="316" y="491"/>
                    <a:pt x="370" y="422"/>
                    <a:pt x="370" y="371"/>
                  </a:cubicBezTo>
                  <a:cubicBezTo>
                    <a:pt x="370" y="223"/>
                    <a:pt x="259" y="112"/>
                    <a:pt x="185" y="38"/>
                  </a:cubicBezTo>
                  <a:cubicBezTo>
                    <a:pt x="160" y="13"/>
                    <a:pt x="136" y="1"/>
                    <a:pt x="113" y="1"/>
                  </a:cubicBezTo>
                  <a:close/>
                </a:path>
              </a:pathLst>
            </a:custGeom>
            <a:solidFill>
              <a:srgbClr val="45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0"/>
            <p:cNvSpPr/>
            <p:nvPr/>
          </p:nvSpPr>
          <p:spPr>
            <a:xfrm>
              <a:off x="5732473" y="2644080"/>
              <a:ext cx="18570" cy="23826"/>
            </a:xfrm>
            <a:custGeom>
              <a:avLst/>
              <a:gdLst/>
              <a:ahLst/>
              <a:cxnLst/>
              <a:rect l="l" t="t" r="r" b="b"/>
              <a:pathLst>
                <a:path w="371" h="476" extrusionOk="0">
                  <a:moveTo>
                    <a:pt x="111" y="0"/>
                  </a:moveTo>
                  <a:cubicBezTo>
                    <a:pt x="55" y="0"/>
                    <a:pt x="28" y="35"/>
                    <a:pt x="1" y="89"/>
                  </a:cubicBezTo>
                  <a:cubicBezTo>
                    <a:pt x="1" y="237"/>
                    <a:pt x="75" y="385"/>
                    <a:pt x="186" y="422"/>
                  </a:cubicBezTo>
                  <a:cubicBezTo>
                    <a:pt x="210" y="459"/>
                    <a:pt x="239" y="475"/>
                    <a:pt x="266" y="475"/>
                  </a:cubicBezTo>
                  <a:cubicBezTo>
                    <a:pt x="321" y="475"/>
                    <a:pt x="371" y="409"/>
                    <a:pt x="371" y="311"/>
                  </a:cubicBezTo>
                  <a:cubicBezTo>
                    <a:pt x="371" y="200"/>
                    <a:pt x="260" y="52"/>
                    <a:pt x="186" y="15"/>
                  </a:cubicBezTo>
                  <a:cubicBezTo>
                    <a:pt x="156" y="5"/>
                    <a:pt x="132" y="0"/>
                    <a:pt x="111" y="0"/>
                  </a:cubicBezTo>
                  <a:close/>
                </a:path>
              </a:pathLst>
            </a:custGeom>
            <a:solidFill>
              <a:srgbClr val="45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0"/>
            <p:cNvSpPr/>
            <p:nvPr/>
          </p:nvSpPr>
          <p:spPr>
            <a:xfrm>
              <a:off x="5741733" y="2529605"/>
              <a:ext cx="27831" cy="33787"/>
            </a:xfrm>
            <a:custGeom>
              <a:avLst/>
              <a:gdLst/>
              <a:ahLst/>
              <a:cxnLst/>
              <a:rect l="l" t="t" r="r" b="b"/>
              <a:pathLst>
                <a:path w="556" h="675" extrusionOk="0">
                  <a:moveTo>
                    <a:pt x="157" y="1"/>
                  </a:moveTo>
                  <a:cubicBezTo>
                    <a:pt x="75" y="1"/>
                    <a:pt x="1" y="79"/>
                    <a:pt x="1" y="158"/>
                  </a:cubicBezTo>
                  <a:cubicBezTo>
                    <a:pt x="1" y="306"/>
                    <a:pt x="112" y="527"/>
                    <a:pt x="259" y="638"/>
                  </a:cubicBezTo>
                  <a:cubicBezTo>
                    <a:pt x="306" y="662"/>
                    <a:pt x="353" y="674"/>
                    <a:pt x="395" y="674"/>
                  </a:cubicBezTo>
                  <a:cubicBezTo>
                    <a:pt x="486" y="674"/>
                    <a:pt x="555" y="617"/>
                    <a:pt x="555" y="490"/>
                  </a:cubicBezTo>
                  <a:cubicBezTo>
                    <a:pt x="555" y="306"/>
                    <a:pt x="407" y="121"/>
                    <a:pt x="259" y="47"/>
                  </a:cubicBezTo>
                  <a:cubicBezTo>
                    <a:pt x="227" y="14"/>
                    <a:pt x="191" y="1"/>
                    <a:pt x="157" y="1"/>
                  </a:cubicBezTo>
                  <a:close/>
                </a:path>
              </a:pathLst>
            </a:custGeom>
            <a:solidFill>
              <a:srgbClr val="45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0"/>
            <p:cNvSpPr/>
            <p:nvPr/>
          </p:nvSpPr>
          <p:spPr>
            <a:xfrm>
              <a:off x="5660294" y="2321427"/>
              <a:ext cx="294323" cy="193913"/>
            </a:xfrm>
            <a:custGeom>
              <a:avLst/>
              <a:gdLst/>
              <a:ahLst/>
              <a:cxnLst/>
              <a:rect l="l" t="t" r="r" b="b"/>
              <a:pathLst>
                <a:path w="5880" h="3874" extrusionOk="0">
                  <a:moveTo>
                    <a:pt x="4317" y="0"/>
                  </a:moveTo>
                  <a:cubicBezTo>
                    <a:pt x="4280" y="0"/>
                    <a:pt x="4253" y="10"/>
                    <a:pt x="4253" y="28"/>
                  </a:cubicBezTo>
                  <a:lnTo>
                    <a:pt x="1" y="2468"/>
                  </a:lnTo>
                  <a:lnTo>
                    <a:pt x="1628" y="3873"/>
                  </a:lnTo>
                  <a:lnTo>
                    <a:pt x="5879" y="1433"/>
                  </a:lnTo>
                  <a:lnTo>
                    <a:pt x="5879" y="1211"/>
                  </a:lnTo>
                  <a:cubicBezTo>
                    <a:pt x="5879" y="1063"/>
                    <a:pt x="5731" y="768"/>
                    <a:pt x="5547" y="694"/>
                  </a:cubicBezTo>
                  <a:lnTo>
                    <a:pt x="4437" y="28"/>
                  </a:lnTo>
                  <a:cubicBezTo>
                    <a:pt x="4400" y="10"/>
                    <a:pt x="4354" y="0"/>
                    <a:pt x="4317" y="0"/>
                  </a:cubicBezTo>
                  <a:close/>
                </a:path>
              </a:pathLst>
            </a:custGeom>
            <a:solidFill>
              <a:srgbClr val="6D6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0"/>
            <p:cNvSpPr/>
            <p:nvPr/>
          </p:nvSpPr>
          <p:spPr>
            <a:xfrm>
              <a:off x="5652936" y="2443510"/>
              <a:ext cx="88848" cy="71829"/>
            </a:xfrm>
            <a:custGeom>
              <a:avLst/>
              <a:gdLst/>
              <a:ahLst/>
              <a:cxnLst/>
              <a:rect l="l" t="t" r="r" b="b"/>
              <a:pathLst>
                <a:path w="1775" h="1435" extrusionOk="0">
                  <a:moveTo>
                    <a:pt x="199" y="1"/>
                  </a:moveTo>
                  <a:cubicBezTo>
                    <a:pt x="81" y="1"/>
                    <a:pt x="0" y="77"/>
                    <a:pt x="0" y="214"/>
                  </a:cubicBezTo>
                  <a:lnTo>
                    <a:pt x="0" y="399"/>
                  </a:lnTo>
                  <a:lnTo>
                    <a:pt x="1775" y="1434"/>
                  </a:lnTo>
                  <a:lnTo>
                    <a:pt x="1775" y="1249"/>
                  </a:lnTo>
                  <a:cubicBezTo>
                    <a:pt x="1775" y="1064"/>
                    <a:pt x="1627" y="769"/>
                    <a:pt x="1442" y="695"/>
                  </a:cubicBezTo>
                  <a:lnTo>
                    <a:pt x="333" y="29"/>
                  </a:lnTo>
                  <a:cubicBezTo>
                    <a:pt x="285" y="10"/>
                    <a:pt x="240" y="1"/>
                    <a:pt x="199" y="1"/>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0"/>
            <p:cNvSpPr/>
            <p:nvPr/>
          </p:nvSpPr>
          <p:spPr>
            <a:xfrm>
              <a:off x="5688075" y="2548876"/>
              <a:ext cx="18570" cy="23826"/>
            </a:xfrm>
            <a:custGeom>
              <a:avLst/>
              <a:gdLst/>
              <a:ahLst/>
              <a:cxnLst/>
              <a:rect l="l" t="t" r="r" b="b"/>
              <a:pathLst>
                <a:path w="371" h="476" extrusionOk="0">
                  <a:moveTo>
                    <a:pt x="115" y="1"/>
                  </a:moveTo>
                  <a:cubicBezTo>
                    <a:pt x="56" y="1"/>
                    <a:pt x="1" y="53"/>
                    <a:pt x="1" y="105"/>
                  </a:cubicBezTo>
                  <a:cubicBezTo>
                    <a:pt x="1" y="253"/>
                    <a:pt x="111" y="364"/>
                    <a:pt x="185" y="438"/>
                  </a:cubicBezTo>
                  <a:cubicBezTo>
                    <a:pt x="210" y="463"/>
                    <a:pt x="239" y="475"/>
                    <a:pt x="266" y="475"/>
                  </a:cubicBezTo>
                  <a:cubicBezTo>
                    <a:pt x="321" y="475"/>
                    <a:pt x="370" y="426"/>
                    <a:pt x="370" y="327"/>
                  </a:cubicBezTo>
                  <a:cubicBezTo>
                    <a:pt x="370" y="216"/>
                    <a:pt x="259" y="68"/>
                    <a:pt x="185" y="31"/>
                  </a:cubicBezTo>
                  <a:cubicBezTo>
                    <a:pt x="164" y="10"/>
                    <a:pt x="139" y="1"/>
                    <a:pt x="115" y="1"/>
                  </a:cubicBezTo>
                  <a:close/>
                </a:path>
              </a:pathLst>
            </a:custGeom>
            <a:solidFill>
              <a:srgbClr val="1414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0"/>
            <p:cNvSpPr/>
            <p:nvPr/>
          </p:nvSpPr>
          <p:spPr>
            <a:xfrm>
              <a:off x="5669554" y="2470840"/>
              <a:ext cx="46351" cy="74081"/>
            </a:xfrm>
            <a:custGeom>
              <a:avLst/>
              <a:gdLst/>
              <a:ahLst/>
              <a:cxnLst/>
              <a:rect l="l" t="t" r="r" b="b"/>
              <a:pathLst>
                <a:path w="926" h="1480" extrusionOk="0">
                  <a:moveTo>
                    <a:pt x="186" y="1"/>
                  </a:moveTo>
                  <a:lnTo>
                    <a:pt x="1" y="75"/>
                  </a:lnTo>
                  <a:lnTo>
                    <a:pt x="592" y="1480"/>
                  </a:lnTo>
                  <a:lnTo>
                    <a:pt x="777" y="1406"/>
                  </a:lnTo>
                  <a:lnTo>
                    <a:pt x="925" y="703"/>
                  </a:lnTo>
                  <a:cubicBezTo>
                    <a:pt x="925" y="555"/>
                    <a:pt x="851" y="370"/>
                    <a:pt x="703" y="297"/>
                  </a:cubicBezTo>
                  <a:lnTo>
                    <a:pt x="186" y="1"/>
                  </a:lnTo>
                  <a:close/>
                </a:path>
              </a:pathLst>
            </a:custGeom>
            <a:solidFill>
              <a:srgbClr val="16A8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0"/>
            <p:cNvSpPr/>
            <p:nvPr/>
          </p:nvSpPr>
          <p:spPr>
            <a:xfrm>
              <a:off x="5634416" y="2470390"/>
              <a:ext cx="53709" cy="65272"/>
            </a:xfrm>
            <a:custGeom>
              <a:avLst/>
              <a:gdLst/>
              <a:ahLst/>
              <a:cxnLst/>
              <a:rect l="l" t="t" r="r" b="b"/>
              <a:pathLst>
                <a:path w="1073" h="1304" extrusionOk="0">
                  <a:moveTo>
                    <a:pt x="428" y="1"/>
                  </a:moveTo>
                  <a:cubicBezTo>
                    <a:pt x="408" y="1"/>
                    <a:pt x="389" y="4"/>
                    <a:pt x="370" y="10"/>
                  </a:cubicBezTo>
                  <a:lnTo>
                    <a:pt x="0" y="232"/>
                  </a:lnTo>
                  <a:lnTo>
                    <a:pt x="740" y="1304"/>
                  </a:lnTo>
                  <a:lnTo>
                    <a:pt x="1073" y="1119"/>
                  </a:lnTo>
                  <a:lnTo>
                    <a:pt x="703" y="232"/>
                  </a:lnTo>
                  <a:cubicBezTo>
                    <a:pt x="641" y="78"/>
                    <a:pt x="528" y="1"/>
                    <a:pt x="428" y="1"/>
                  </a:cubicBezTo>
                  <a:close/>
                </a:path>
              </a:pathLst>
            </a:custGeom>
            <a:solidFill>
              <a:srgbClr val="16A8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0"/>
            <p:cNvSpPr/>
            <p:nvPr/>
          </p:nvSpPr>
          <p:spPr>
            <a:xfrm>
              <a:off x="5623304" y="2505178"/>
              <a:ext cx="50005" cy="52708"/>
            </a:xfrm>
            <a:custGeom>
              <a:avLst/>
              <a:gdLst/>
              <a:ahLst/>
              <a:cxnLst/>
              <a:rect l="l" t="t" r="r" b="b"/>
              <a:pathLst>
                <a:path w="999" h="1053" extrusionOk="0">
                  <a:moveTo>
                    <a:pt x="233" y="1"/>
                  </a:moveTo>
                  <a:cubicBezTo>
                    <a:pt x="214" y="1"/>
                    <a:pt x="198" y="5"/>
                    <a:pt x="185" y="17"/>
                  </a:cubicBezTo>
                  <a:lnTo>
                    <a:pt x="1" y="91"/>
                  </a:lnTo>
                  <a:lnTo>
                    <a:pt x="999" y="1052"/>
                  </a:lnTo>
                  <a:lnTo>
                    <a:pt x="999" y="572"/>
                  </a:lnTo>
                  <a:lnTo>
                    <a:pt x="370" y="17"/>
                  </a:lnTo>
                  <a:cubicBezTo>
                    <a:pt x="321" y="17"/>
                    <a:pt x="272" y="1"/>
                    <a:pt x="233" y="1"/>
                  </a:cubicBezTo>
                  <a:close/>
                </a:path>
              </a:pathLst>
            </a:custGeom>
            <a:solidFill>
              <a:srgbClr val="16A8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0"/>
            <p:cNvSpPr/>
            <p:nvPr/>
          </p:nvSpPr>
          <p:spPr>
            <a:xfrm>
              <a:off x="5634416" y="2555984"/>
              <a:ext cx="53709" cy="61117"/>
            </a:xfrm>
            <a:custGeom>
              <a:avLst/>
              <a:gdLst/>
              <a:ahLst/>
              <a:cxnLst/>
              <a:rect l="l" t="t" r="r" b="b"/>
              <a:pathLst>
                <a:path w="1073" h="1221" extrusionOk="0">
                  <a:moveTo>
                    <a:pt x="740" y="0"/>
                  </a:moveTo>
                  <a:lnTo>
                    <a:pt x="185" y="111"/>
                  </a:lnTo>
                  <a:lnTo>
                    <a:pt x="0" y="185"/>
                  </a:lnTo>
                  <a:lnTo>
                    <a:pt x="370" y="1220"/>
                  </a:lnTo>
                  <a:lnTo>
                    <a:pt x="555" y="1110"/>
                  </a:lnTo>
                  <a:lnTo>
                    <a:pt x="1073" y="555"/>
                  </a:lnTo>
                  <a:lnTo>
                    <a:pt x="740" y="0"/>
                  </a:lnTo>
                  <a:close/>
                </a:path>
              </a:pathLst>
            </a:custGeom>
            <a:solidFill>
              <a:srgbClr val="16A8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0"/>
            <p:cNvSpPr/>
            <p:nvPr/>
          </p:nvSpPr>
          <p:spPr>
            <a:xfrm>
              <a:off x="5678814" y="2580060"/>
              <a:ext cx="37091" cy="75883"/>
            </a:xfrm>
            <a:custGeom>
              <a:avLst/>
              <a:gdLst/>
              <a:ahLst/>
              <a:cxnLst/>
              <a:rect l="l" t="t" r="r" b="b"/>
              <a:pathLst>
                <a:path w="741" h="1516" extrusionOk="0">
                  <a:moveTo>
                    <a:pt x="149" y="0"/>
                  </a:moveTo>
                  <a:lnTo>
                    <a:pt x="1" y="665"/>
                  </a:lnTo>
                  <a:cubicBezTo>
                    <a:pt x="1" y="813"/>
                    <a:pt x="112" y="998"/>
                    <a:pt x="222" y="1109"/>
                  </a:cubicBezTo>
                  <a:lnTo>
                    <a:pt x="555" y="1516"/>
                  </a:lnTo>
                  <a:lnTo>
                    <a:pt x="740" y="1442"/>
                  </a:lnTo>
                  <a:lnTo>
                    <a:pt x="592" y="259"/>
                  </a:lnTo>
                  <a:lnTo>
                    <a:pt x="149" y="0"/>
                  </a:lnTo>
                  <a:close/>
                </a:path>
              </a:pathLst>
            </a:custGeom>
            <a:solidFill>
              <a:srgbClr val="16A8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0"/>
            <p:cNvSpPr/>
            <p:nvPr/>
          </p:nvSpPr>
          <p:spPr>
            <a:xfrm>
              <a:off x="5706595" y="2585566"/>
              <a:ext cx="53709" cy="63470"/>
            </a:xfrm>
            <a:custGeom>
              <a:avLst/>
              <a:gdLst/>
              <a:ahLst/>
              <a:cxnLst/>
              <a:rect l="l" t="t" r="r" b="b"/>
              <a:pathLst>
                <a:path w="1073" h="1268" extrusionOk="0">
                  <a:moveTo>
                    <a:pt x="333" y="1"/>
                  </a:moveTo>
                  <a:lnTo>
                    <a:pt x="0" y="186"/>
                  </a:lnTo>
                  <a:lnTo>
                    <a:pt x="370" y="1073"/>
                  </a:lnTo>
                  <a:cubicBezTo>
                    <a:pt x="462" y="1196"/>
                    <a:pt x="554" y="1267"/>
                    <a:pt x="646" y="1267"/>
                  </a:cubicBezTo>
                  <a:cubicBezTo>
                    <a:pt x="665" y="1267"/>
                    <a:pt x="684" y="1264"/>
                    <a:pt x="703" y="1258"/>
                  </a:cubicBezTo>
                  <a:lnTo>
                    <a:pt x="1072" y="1036"/>
                  </a:lnTo>
                  <a:lnTo>
                    <a:pt x="333" y="1"/>
                  </a:lnTo>
                  <a:close/>
                </a:path>
              </a:pathLst>
            </a:custGeom>
            <a:solidFill>
              <a:srgbClr val="16A8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0"/>
            <p:cNvSpPr/>
            <p:nvPr/>
          </p:nvSpPr>
          <p:spPr>
            <a:xfrm>
              <a:off x="5719559" y="2565244"/>
              <a:ext cx="46301" cy="55561"/>
            </a:xfrm>
            <a:custGeom>
              <a:avLst/>
              <a:gdLst/>
              <a:ahLst/>
              <a:cxnLst/>
              <a:rect l="l" t="t" r="r" b="b"/>
              <a:pathLst>
                <a:path w="925" h="1110" extrusionOk="0">
                  <a:moveTo>
                    <a:pt x="185" y="0"/>
                  </a:moveTo>
                  <a:lnTo>
                    <a:pt x="0" y="111"/>
                  </a:lnTo>
                  <a:lnTo>
                    <a:pt x="665" y="925"/>
                  </a:lnTo>
                  <a:lnTo>
                    <a:pt x="702" y="1109"/>
                  </a:lnTo>
                  <a:lnTo>
                    <a:pt x="887" y="998"/>
                  </a:lnTo>
                  <a:cubicBezTo>
                    <a:pt x="887" y="998"/>
                    <a:pt x="924" y="925"/>
                    <a:pt x="924" y="851"/>
                  </a:cubicBezTo>
                  <a:lnTo>
                    <a:pt x="924" y="259"/>
                  </a:lnTo>
                  <a:lnTo>
                    <a:pt x="185" y="0"/>
                  </a:lnTo>
                  <a:close/>
                </a:path>
              </a:pathLst>
            </a:custGeom>
            <a:solidFill>
              <a:srgbClr val="16A8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0"/>
            <p:cNvSpPr/>
            <p:nvPr/>
          </p:nvSpPr>
          <p:spPr>
            <a:xfrm>
              <a:off x="5723213" y="2509733"/>
              <a:ext cx="31535" cy="55561"/>
            </a:xfrm>
            <a:custGeom>
              <a:avLst/>
              <a:gdLst/>
              <a:ahLst/>
              <a:cxnLst/>
              <a:rect l="l" t="t" r="r" b="b"/>
              <a:pathLst>
                <a:path w="630" h="1110" extrusionOk="0">
                  <a:moveTo>
                    <a:pt x="186" y="0"/>
                  </a:moveTo>
                  <a:lnTo>
                    <a:pt x="1" y="111"/>
                  </a:lnTo>
                  <a:lnTo>
                    <a:pt x="371" y="1109"/>
                  </a:lnTo>
                  <a:lnTo>
                    <a:pt x="556" y="1035"/>
                  </a:lnTo>
                  <a:cubicBezTo>
                    <a:pt x="629" y="924"/>
                    <a:pt x="629" y="813"/>
                    <a:pt x="556" y="629"/>
                  </a:cubicBezTo>
                  <a:lnTo>
                    <a:pt x="186" y="0"/>
                  </a:lnTo>
                  <a:close/>
                </a:path>
              </a:pathLst>
            </a:custGeom>
            <a:solidFill>
              <a:srgbClr val="16A8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0"/>
            <p:cNvSpPr/>
            <p:nvPr/>
          </p:nvSpPr>
          <p:spPr>
            <a:xfrm>
              <a:off x="5667702" y="2472692"/>
              <a:ext cx="38943" cy="72229"/>
            </a:xfrm>
            <a:custGeom>
              <a:avLst/>
              <a:gdLst/>
              <a:ahLst/>
              <a:cxnLst/>
              <a:rect l="l" t="t" r="r" b="b"/>
              <a:pathLst>
                <a:path w="778" h="1443" extrusionOk="0">
                  <a:moveTo>
                    <a:pt x="1" y="1"/>
                  </a:moveTo>
                  <a:lnTo>
                    <a:pt x="186" y="1184"/>
                  </a:lnTo>
                  <a:lnTo>
                    <a:pt x="629" y="1443"/>
                  </a:lnTo>
                  <a:lnTo>
                    <a:pt x="777" y="740"/>
                  </a:lnTo>
                  <a:cubicBezTo>
                    <a:pt x="777" y="629"/>
                    <a:pt x="703" y="444"/>
                    <a:pt x="518" y="296"/>
                  </a:cubicBezTo>
                  <a:lnTo>
                    <a:pt x="1" y="1"/>
                  </a:ln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0"/>
            <p:cNvSpPr/>
            <p:nvPr/>
          </p:nvSpPr>
          <p:spPr>
            <a:xfrm>
              <a:off x="5630712" y="2474194"/>
              <a:ext cx="53709" cy="67024"/>
            </a:xfrm>
            <a:custGeom>
              <a:avLst/>
              <a:gdLst/>
              <a:ahLst/>
              <a:cxnLst/>
              <a:rect l="l" t="t" r="r" b="b"/>
              <a:pathLst>
                <a:path w="1073" h="1339" extrusionOk="0">
                  <a:moveTo>
                    <a:pt x="390" y="1"/>
                  </a:moveTo>
                  <a:cubicBezTo>
                    <a:pt x="382" y="1"/>
                    <a:pt x="375" y="3"/>
                    <a:pt x="370" y="8"/>
                  </a:cubicBezTo>
                  <a:lnTo>
                    <a:pt x="0" y="266"/>
                  </a:lnTo>
                  <a:lnTo>
                    <a:pt x="740" y="1339"/>
                  </a:lnTo>
                  <a:lnTo>
                    <a:pt x="1073" y="1154"/>
                  </a:lnTo>
                  <a:lnTo>
                    <a:pt x="703" y="266"/>
                  </a:lnTo>
                  <a:cubicBezTo>
                    <a:pt x="574" y="106"/>
                    <a:pt x="445" y="1"/>
                    <a:pt x="390" y="1"/>
                  </a:cubicBez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0"/>
            <p:cNvSpPr/>
            <p:nvPr/>
          </p:nvSpPr>
          <p:spPr>
            <a:xfrm>
              <a:off x="5615896" y="2509032"/>
              <a:ext cx="46301" cy="54410"/>
            </a:xfrm>
            <a:custGeom>
              <a:avLst/>
              <a:gdLst/>
              <a:ahLst/>
              <a:cxnLst/>
              <a:rect l="l" t="t" r="r" b="b"/>
              <a:pathLst>
                <a:path w="925" h="1087" extrusionOk="0">
                  <a:moveTo>
                    <a:pt x="218" y="1"/>
                  </a:moveTo>
                  <a:cubicBezTo>
                    <a:pt x="135" y="1"/>
                    <a:pt x="57" y="49"/>
                    <a:pt x="1" y="162"/>
                  </a:cubicBezTo>
                  <a:lnTo>
                    <a:pt x="1" y="754"/>
                  </a:lnTo>
                  <a:lnTo>
                    <a:pt x="925" y="1086"/>
                  </a:lnTo>
                  <a:lnTo>
                    <a:pt x="925" y="569"/>
                  </a:lnTo>
                  <a:lnTo>
                    <a:pt x="296" y="14"/>
                  </a:lnTo>
                  <a:cubicBezTo>
                    <a:pt x="270" y="5"/>
                    <a:pt x="244" y="1"/>
                    <a:pt x="218" y="1"/>
                  </a:cubicBez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0"/>
            <p:cNvSpPr/>
            <p:nvPr/>
          </p:nvSpPr>
          <p:spPr>
            <a:xfrm>
              <a:off x="5630712" y="2561540"/>
              <a:ext cx="48153" cy="55561"/>
            </a:xfrm>
            <a:custGeom>
              <a:avLst/>
              <a:gdLst/>
              <a:ahLst/>
              <a:cxnLst/>
              <a:rect l="l" t="t" r="r" b="b"/>
              <a:pathLst>
                <a:path w="962" h="1110" extrusionOk="0">
                  <a:moveTo>
                    <a:pt x="629" y="0"/>
                  </a:moveTo>
                  <a:lnTo>
                    <a:pt x="74" y="37"/>
                  </a:lnTo>
                  <a:cubicBezTo>
                    <a:pt x="0" y="111"/>
                    <a:pt x="0" y="259"/>
                    <a:pt x="74" y="444"/>
                  </a:cubicBezTo>
                  <a:lnTo>
                    <a:pt x="444" y="1109"/>
                  </a:lnTo>
                  <a:lnTo>
                    <a:pt x="962" y="555"/>
                  </a:lnTo>
                  <a:lnTo>
                    <a:pt x="629" y="0"/>
                  </a:ln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0"/>
            <p:cNvSpPr/>
            <p:nvPr/>
          </p:nvSpPr>
          <p:spPr>
            <a:xfrm>
              <a:off x="5669554" y="2589270"/>
              <a:ext cx="37091" cy="68525"/>
            </a:xfrm>
            <a:custGeom>
              <a:avLst/>
              <a:gdLst/>
              <a:ahLst/>
              <a:cxnLst/>
              <a:rect l="l" t="t" r="r" b="b"/>
              <a:pathLst>
                <a:path w="741" h="1369" extrusionOk="0">
                  <a:moveTo>
                    <a:pt x="149" y="1"/>
                  </a:moveTo>
                  <a:lnTo>
                    <a:pt x="1" y="703"/>
                  </a:lnTo>
                  <a:cubicBezTo>
                    <a:pt x="1" y="814"/>
                    <a:pt x="75" y="999"/>
                    <a:pt x="223" y="1110"/>
                  </a:cubicBezTo>
                  <a:lnTo>
                    <a:pt x="740" y="1369"/>
                  </a:lnTo>
                  <a:lnTo>
                    <a:pt x="592" y="223"/>
                  </a:lnTo>
                  <a:lnTo>
                    <a:pt x="149" y="1"/>
                  </a:ln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0"/>
            <p:cNvSpPr/>
            <p:nvPr/>
          </p:nvSpPr>
          <p:spPr>
            <a:xfrm>
              <a:off x="5697335" y="2591122"/>
              <a:ext cx="53709" cy="63470"/>
            </a:xfrm>
            <a:custGeom>
              <a:avLst/>
              <a:gdLst/>
              <a:ahLst/>
              <a:cxnLst/>
              <a:rect l="l" t="t" r="r" b="b"/>
              <a:pathLst>
                <a:path w="1073" h="1268" extrusionOk="0">
                  <a:moveTo>
                    <a:pt x="333" y="1"/>
                  </a:moveTo>
                  <a:lnTo>
                    <a:pt x="0" y="186"/>
                  </a:lnTo>
                  <a:lnTo>
                    <a:pt x="370" y="1073"/>
                  </a:lnTo>
                  <a:cubicBezTo>
                    <a:pt x="431" y="1196"/>
                    <a:pt x="543" y="1267"/>
                    <a:pt x="643" y="1267"/>
                  </a:cubicBezTo>
                  <a:cubicBezTo>
                    <a:pt x="664" y="1267"/>
                    <a:pt x="684" y="1264"/>
                    <a:pt x="703" y="1258"/>
                  </a:cubicBezTo>
                  <a:lnTo>
                    <a:pt x="1073" y="1036"/>
                  </a:lnTo>
                  <a:lnTo>
                    <a:pt x="333" y="1"/>
                  </a:ln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0"/>
            <p:cNvSpPr/>
            <p:nvPr/>
          </p:nvSpPr>
          <p:spPr>
            <a:xfrm>
              <a:off x="5714003" y="2568948"/>
              <a:ext cx="46301" cy="54109"/>
            </a:xfrm>
            <a:custGeom>
              <a:avLst/>
              <a:gdLst/>
              <a:ahLst/>
              <a:cxnLst/>
              <a:rect l="l" t="t" r="r" b="b"/>
              <a:pathLst>
                <a:path w="925" h="1081" extrusionOk="0">
                  <a:moveTo>
                    <a:pt x="0" y="0"/>
                  </a:moveTo>
                  <a:lnTo>
                    <a:pt x="0" y="481"/>
                  </a:lnTo>
                  <a:lnTo>
                    <a:pt x="629" y="1035"/>
                  </a:lnTo>
                  <a:cubicBezTo>
                    <a:pt x="671" y="1067"/>
                    <a:pt x="709" y="1080"/>
                    <a:pt x="744" y="1080"/>
                  </a:cubicBezTo>
                  <a:cubicBezTo>
                    <a:pt x="830" y="1080"/>
                    <a:pt x="887" y="993"/>
                    <a:pt x="887" y="887"/>
                  </a:cubicBezTo>
                  <a:lnTo>
                    <a:pt x="924" y="887"/>
                  </a:lnTo>
                  <a:lnTo>
                    <a:pt x="924" y="296"/>
                  </a:lnTo>
                  <a:lnTo>
                    <a:pt x="0" y="0"/>
                  </a:ln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0"/>
            <p:cNvSpPr/>
            <p:nvPr/>
          </p:nvSpPr>
          <p:spPr>
            <a:xfrm>
              <a:off x="5697335" y="2515289"/>
              <a:ext cx="48153" cy="55561"/>
            </a:xfrm>
            <a:custGeom>
              <a:avLst/>
              <a:gdLst/>
              <a:ahLst/>
              <a:cxnLst/>
              <a:rect l="l" t="t" r="r" b="b"/>
              <a:pathLst>
                <a:path w="962" h="1110" extrusionOk="0">
                  <a:moveTo>
                    <a:pt x="518" y="0"/>
                  </a:moveTo>
                  <a:lnTo>
                    <a:pt x="0" y="555"/>
                  </a:lnTo>
                  <a:lnTo>
                    <a:pt x="333" y="1109"/>
                  </a:lnTo>
                  <a:lnTo>
                    <a:pt x="888" y="998"/>
                  </a:lnTo>
                  <a:cubicBezTo>
                    <a:pt x="962" y="924"/>
                    <a:pt x="962" y="776"/>
                    <a:pt x="888" y="592"/>
                  </a:cubicBezTo>
                  <a:lnTo>
                    <a:pt x="518" y="0"/>
                  </a:ln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0"/>
            <p:cNvSpPr/>
            <p:nvPr/>
          </p:nvSpPr>
          <p:spPr>
            <a:xfrm>
              <a:off x="5656640" y="2522447"/>
              <a:ext cx="62969" cy="85744"/>
            </a:xfrm>
            <a:custGeom>
              <a:avLst/>
              <a:gdLst/>
              <a:ahLst/>
              <a:cxnLst/>
              <a:rect l="l" t="t" r="r" b="b"/>
              <a:pathLst>
                <a:path w="1258" h="1713" extrusionOk="0">
                  <a:moveTo>
                    <a:pt x="341" y="0"/>
                  </a:moveTo>
                  <a:cubicBezTo>
                    <a:pt x="132" y="0"/>
                    <a:pt x="0" y="159"/>
                    <a:pt x="0" y="449"/>
                  </a:cubicBezTo>
                  <a:cubicBezTo>
                    <a:pt x="0" y="855"/>
                    <a:pt x="259" y="1373"/>
                    <a:pt x="629" y="1595"/>
                  </a:cubicBezTo>
                  <a:cubicBezTo>
                    <a:pt x="744" y="1675"/>
                    <a:pt x="848" y="1713"/>
                    <a:pt x="938" y="1713"/>
                  </a:cubicBezTo>
                  <a:cubicBezTo>
                    <a:pt x="1135" y="1713"/>
                    <a:pt x="1257" y="1530"/>
                    <a:pt x="1257" y="1225"/>
                  </a:cubicBezTo>
                  <a:cubicBezTo>
                    <a:pt x="1257" y="818"/>
                    <a:pt x="998" y="301"/>
                    <a:pt x="629" y="79"/>
                  </a:cubicBezTo>
                  <a:cubicBezTo>
                    <a:pt x="522" y="26"/>
                    <a:pt x="425" y="0"/>
                    <a:pt x="341" y="0"/>
                  </a:cubicBezTo>
                  <a:close/>
                </a:path>
              </a:pathLst>
            </a:custGeom>
            <a:solidFill>
              <a:srgbClr val="8082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0"/>
            <p:cNvSpPr/>
            <p:nvPr/>
          </p:nvSpPr>
          <p:spPr>
            <a:xfrm>
              <a:off x="5660294" y="2531907"/>
              <a:ext cx="51907" cy="69126"/>
            </a:xfrm>
            <a:custGeom>
              <a:avLst/>
              <a:gdLst/>
              <a:ahLst/>
              <a:cxnLst/>
              <a:rect l="l" t="t" r="r" b="b"/>
              <a:pathLst>
                <a:path w="1037" h="1381" extrusionOk="0">
                  <a:moveTo>
                    <a:pt x="149" y="1"/>
                  </a:moveTo>
                  <a:cubicBezTo>
                    <a:pt x="38" y="75"/>
                    <a:pt x="1" y="186"/>
                    <a:pt x="1" y="334"/>
                  </a:cubicBezTo>
                  <a:cubicBezTo>
                    <a:pt x="1" y="703"/>
                    <a:pt x="223" y="1147"/>
                    <a:pt x="556" y="1332"/>
                  </a:cubicBezTo>
                  <a:cubicBezTo>
                    <a:pt x="632" y="1362"/>
                    <a:pt x="709" y="1380"/>
                    <a:pt x="780" y="1380"/>
                  </a:cubicBezTo>
                  <a:cubicBezTo>
                    <a:pt x="881" y="1380"/>
                    <a:pt x="971" y="1344"/>
                    <a:pt x="1036" y="1258"/>
                  </a:cubicBezTo>
                  <a:lnTo>
                    <a:pt x="1036" y="1258"/>
                  </a:lnTo>
                  <a:cubicBezTo>
                    <a:pt x="986" y="1291"/>
                    <a:pt x="921" y="1309"/>
                    <a:pt x="852" y="1309"/>
                  </a:cubicBezTo>
                  <a:cubicBezTo>
                    <a:pt x="767" y="1309"/>
                    <a:pt x="674" y="1282"/>
                    <a:pt x="592" y="1221"/>
                  </a:cubicBezTo>
                  <a:cubicBezTo>
                    <a:pt x="297" y="1036"/>
                    <a:pt x="38" y="629"/>
                    <a:pt x="38" y="260"/>
                  </a:cubicBezTo>
                  <a:cubicBezTo>
                    <a:pt x="38" y="186"/>
                    <a:pt x="112" y="38"/>
                    <a:pt x="149" y="1"/>
                  </a:cubicBezTo>
                  <a:close/>
                </a:path>
              </a:pathLst>
            </a:custGeom>
            <a:solidFill>
              <a:srgbClr val="BCB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0"/>
            <p:cNvSpPr/>
            <p:nvPr/>
          </p:nvSpPr>
          <p:spPr>
            <a:xfrm>
              <a:off x="5662146" y="2529354"/>
              <a:ext cx="53759" cy="68125"/>
            </a:xfrm>
            <a:custGeom>
              <a:avLst/>
              <a:gdLst/>
              <a:ahLst/>
              <a:cxnLst/>
              <a:rect l="l" t="t" r="r" b="b"/>
              <a:pathLst>
                <a:path w="1074" h="1361" extrusionOk="0">
                  <a:moveTo>
                    <a:pt x="265" y="0"/>
                  </a:moveTo>
                  <a:cubicBezTo>
                    <a:pt x="201" y="0"/>
                    <a:pt x="145" y="19"/>
                    <a:pt x="112" y="52"/>
                  </a:cubicBezTo>
                  <a:cubicBezTo>
                    <a:pt x="75" y="89"/>
                    <a:pt x="1" y="163"/>
                    <a:pt x="1" y="311"/>
                  </a:cubicBezTo>
                  <a:cubicBezTo>
                    <a:pt x="1" y="680"/>
                    <a:pt x="260" y="1087"/>
                    <a:pt x="555" y="1272"/>
                  </a:cubicBezTo>
                  <a:cubicBezTo>
                    <a:pt x="657" y="1333"/>
                    <a:pt x="748" y="1360"/>
                    <a:pt x="827" y="1360"/>
                  </a:cubicBezTo>
                  <a:cubicBezTo>
                    <a:pt x="892" y="1360"/>
                    <a:pt x="949" y="1342"/>
                    <a:pt x="999" y="1309"/>
                  </a:cubicBezTo>
                  <a:cubicBezTo>
                    <a:pt x="1036" y="1272"/>
                    <a:pt x="1073" y="1198"/>
                    <a:pt x="1073" y="1050"/>
                  </a:cubicBezTo>
                  <a:cubicBezTo>
                    <a:pt x="1073" y="680"/>
                    <a:pt x="851" y="274"/>
                    <a:pt x="519" y="89"/>
                  </a:cubicBezTo>
                  <a:cubicBezTo>
                    <a:pt x="437" y="28"/>
                    <a:pt x="344" y="0"/>
                    <a:pt x="265"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0"/>
            <p:cNvSpPr/>
            <p:nvPr/>
          </p:nvSpPr>
          <p:spPr>
            <a:xfrm>
              <a:off x="5676962" y="2553331"/>
              <a:ext cx="20422" cy="26779"/>
            </a:xfrm>
            <a:custGeom>
              <a:avLst/>
              <a:gdLst/>
              <a:ahLst/>
              <a:cxnLst/>
              <a:rect l="l" t="t" r="r" b="b"/>
              <a:pathLst>
                <a:path w="408" h="535" extrusionOk="0">
                  <a:moveTo>
                    <a:pt x="138" y="0"/>
                  </a:moveTo>
                  <a:cubicBezTo>
                    <a:pt x="120" y="0"/>
                    <a:pt x="99" y="4"/>
                    <a:pt x="75" y="16"/>
                  </a:cubicBezTo>
                  <a:lnTo>
                    <a:pt x="1" y="53"/>
                  </a:lnTo>
                  <a:lnTo>
                    <a:pt x="38" y="164"/>
                  </a:lnTo>
                  <a:cubicBezTo>
                    <a:pt x="38" y="238"/>
                    <a:pt x="75" y="349"/>
                    <a:pt x="112" y="386"/>
                  </a:cubicBezTo>
                  <a:lnTo>
                    <a:pt x="223" y="534"/>
                  </a:lnTo>
                  <a:lnTo>
                    <a:pt x="370" y="423"/>
                  </a:lnTo>
                  <a:cubicBezTo>
                    <a:pt x="407" y="423"/>
                    <a:pt x="407" y="386"/>
                    <a:pt x="407" y="349"/>
                  </a:cubicBezTo>
                  <a:cubicBezTo>
                    <a:pt x="407" y="201"/>
                    <a:pt x="333" y="53"/>
                    <a:pt x="223" y="16"/>
                  </a:cubicBezTo>
                  <a:cubicBezTo>
                    <a:pt x="198" y="16"/>
                    <a:pt x="173" y="0"/>
                    <a:pt x="138" y="0"/>
                  </a:cubicBezTo>
                  <a:close/>
                </a:path>
              </a:pathLst>
            </a:custGeom>
            <a:solidFill>
              <a:srgbClr val="16A8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0"/>
            <p:cNvSpPr/>
            <p:nvPr/>
          </p:nvSpPr>
          <p:spPr>
            <a:xfrm>
              <a:off x="5674009" y="2556434"/>
              <a:ext cx="19672" cy="25478"/>
            </a:xfrm>
            <a:custGeom>
              <a:avLst/>
              <a:gdLst/>
              <a:ahLst/>
              <a:cxnLst/>
              <a:rect l="l" t="t" r="r" b="b"/>
              <a:pathLst>
                <a:path w="393" h="509" extrusionOk="0">
                  <a:moveTo>
                    <a:pt x="69" y="1"/>
                  </a:moveTo>
                  <a:cubicBezTo>
                    <a:pt x="19" y="1"/>
                    <a:pt x="0" y="50"/>
                    <a:pt x="23" y="139"/>
                  </a:cubicBezTo>
                  <a:cubicBezTo>
                    <a:pt x="23" y="287"/>
                    <a:pt x="97" y="435"/>
                    <a:pt x="208" y="472"/>
                  </a:cubicBezTo>
                  <a:cubicBezTo>
                    <a:pt x="232" y="497"/>
                    <a:pt x="261" y="509"/>
                    <a:pt x="288" y="509"/>
                  </a:cubicBezTo>
                  <a:cubicBezTo>
                    <a:pt x="343" y="509"/>
                    <a:pt x="392" y="460"/>
                    <a:pt x="392" y="361"/>
                  </a:cubicBezTo>
                  <a:cubicBezTo>
                    <a:pt x="392" y="250"/>
                    <a:pt x="282" y="102"/>
                    <a:pt x="208" y="65"/>
                  </a:cubicBezTo>
                  <a:cubicBezTo>
                    <a:pt x="149" y="22"/>
                    <a:pt x="102" y="1"/>
                    <a:pt x="69" y="1"/>
                  </a:cubicBez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0"/>
            <p:cNvSpPr/>
            <p:nvPr/>
          </p:nvSpPr>
          <p:spPr>
            <a:xfrm>
              <a:off x="5760254" y="2435702"/>
              <a:ext cx="231354" cy="235058"/>
            </a:xfrm>
            <a:custGeom>
              <a:avLst/>
              <a:gdLst/>
              <a:ahLst/>
              <a:cxnLst/>
              <a:rect l="l" t="t" r="r" b="b"/>
              <a:pathLst>
                <a:path w="4622" h="4696" extrusionOk="0">
                  <a:moveTo>
                    <a:pt x="4622" y="0"/>
                  </a:moveTo>
                  <a:lnTo>
                    <a:pt x="370" y="2477"/>
                  </a:lnTo>
                  <a:lnTo>
                    <a:pt x="0" y="4696"/>
                  </a:lnTo>
                  <a:lnTo>
                    <a:pt x="0" y="4696"/>
                  </a:lnTo>
                  <a:lnTo>
                    <a:pt x="4252" y="2219"/>
                  </a:lnTo>
                  <a:lnTo>
                    <a:pt x="4622" y="0"/>
                  </a:lnTo>
                  <a:close/>
                </a:path>
              </a:pathLst>
            </a:custGeom>
            <a:solidFill>
              <a:srgbClr val="0D0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0"/>
            <p:cNvSpPr/>
            <p:nvPr/>
          </p:nvSpPr>
          <p:spPr>
            <a:xfrm>
              <a:off x="5945307" y="2398661"/>
              <a:ext cx="109220" cy="142557"/>
            </a:xfrm>
            <a:custGeom>
              <a:avLst/>
              <a:gdLst/>
              <a:ahLst/>
              <a:cxnLst/>
              <a:rect l="l" t="t" r="r" b="b"/>
              <a:pathLst>
                <a:path w="2182" h="2848" extrusionOk="0">
                  <a:moveTo>
                    <a:pt x="814" y="1"/>
                  </a:moveTo>
                  <a:lnTo>
                    <a:pt x="0" y="518"/>
                  </a:lnTo>
                  <a:lnTo>
                    <a:pt x="1294" y="2848"/>
                  </a:lnTo>
                  <a:lnTo>
                    <a:pt x="2182" y="2330"/>
                  </a:lnTo>
                  <a:lnTo>
                    <a:pt x="814"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0"/>
            <p:cNvSpPr/>
            <p:nvPr/>
          </p:nvSpPr>
          <p:spPr>
            <a:xfrm>
              <a:off x="5924934" y="2424590"/>
              <a:ext cx="85194" cy="149965"/>
            </a:xfrm>
            <a:custGeom>
              <a:avLst/>
              <a:gdLst/>
              <a:ahLst/>
              <a:cxnLst/>
              <a:rect l="l" t="t" r="r" b="b"/>
              <a:pathLst>
                <a:path w="1702" h="2996" extrusionOk="0">
                  <a:moveTo>
                    <a:pt x="407" y="0"/>
                  </a:moveTo>
                  <a:lnTo>
                    <a:pt x="1" y="222"/>
                  </a:lnTo>
                  <a:lnTo>
                    <a:pt x="297" y="851"/>
                  </a:lnTo>
                  <a:lnTo>
                    <a:pt x="1" y="2995"/>
                  </a:lnTo>
                  <a:lnTo>
                    <a:pt x="1701" y="2330"/>
                  </a:lnTo>
                  <a:lnTo>
                    <a:pt x="407" y="0"/>
                  </a:ln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0"/>
            <p:cNvSpPr/>
            <p:nvPr/>
          </p:nvSpPr>
          <p:spPr>
            <a:xfrm>
              <a:off x="5878684" y="2435702"/>
              <a:ext cx="111072" cy="142557"/>
            </a:xfrm>
            <a:custGeom>
              <a:avLst/>
              <a:gdLst/>
              <a:ahLst/>
              <a:cxnLst/>
              <a:rect l="l" t="t" r="r" b="b"/>
              <a:pathLst>
                <a:path w="2219" h="2848" extrusionOk="0">
                  <a:moveTo>
                    <a:pt x="851" y="0"/>
                  </a:moveTo>
                  <a:lnTo>
                    <a:pt x="1" y="518"/>
                  </a:lnTo>
                  <a:lnTo>
                    <a:pt x="1331" y="2847"/>
                  </a:lnTo>
                  <a:lnTo>
                    <a:pt x="2219" y="2329"/>
                  </a:lnTo>
                  <a:lnTo>
                    <a:pt x="851"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0"/>
            <p:cNvSpPr/>
            <p:nvPr/>
          </p:nvSpPr>
          <p:spPr>
            <a:xfrm>
              <a:off x="5858311" y="2461580"/>
              <a:ext cx="87046" cy="149965"/>
            </a:xfrm>
            <a:custGeom>
              <a:avLst/>
              <a:gdLst/>
              <a:ahLst/>
              <a:cxnLst/>
              <a:rect l="l" t="t" r="r" b="b"/>
              <a:pathLst>
                <a:path w="1739" h="2996" extrusionOk="0">
                  <a:moveTo>
                    <a:pt x="408" y="1"/>
                  </a:moveTo>
                  <a:lnTo>
                    <a:pt x="1" y="223"/>
                  </a:lnTo>
                  <a:lnTo>
                    <a:pt x="334" y="851"/>
                  </a:lnTo>
                  <a:lnTo>
                    <a:pt x="1" y="2996"/>
                  </a:lnTo>
                  <a:lnTo>
                    <a:pt x="1738" y="2330"/>
                  </a:lnTo>
                  <a:lnTo>
                    <a:pt x="408" y="1"/>
                  </a:ln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0"/>
            <p:cNvSpPr/>
            <p:nvPr/>
          </p:nvSpPr>
          <p:spPr>
            <a:xfrm>
              <a:off x="5812061" y="2472692"/>
              <a:ext cx="112924" cy="140705"/>
            </a:xfrm>
            <a:custGeom>
              <a:avLst/>
              <a:gdLst/>
              <a:ahLst/>
              <a:cxnLst/>
              <a:rect l="l" t="t" r="r" b="b"/>
              <a:pathLst>
                <a:path w="2256" h="2811" extrusionOk="0">
                  <a:moveTo>
                    <a:pt x="888" y="1"/>
                  </a:moveTo>
                  <a:lnTo>
                    <a:pt x="1" y="518"/>
                  </a:lnTo>
                  <a:lnTo>
                    <a:pt x="1368" y="2810"/>
                  </a:lnTo>
                  <a:lnTo>
                    <a:pt x="2256" y="2330"/>
                  </a:lnTo>
                  <a:lnTo>
                    <a:pt x="888"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0"/>
            <p:cNvSpPr/>
            <p:nvPr/>
          </p:nvSpPr>
          <p:spPr>
            <a:xfrm>
              <a:off x="5795392" y="2498621"/>
              <a:ext cx="85194" cy="149915"/>
            </a:xfrm>
            <a:custGeom>
              <a:avLst/>
              <a:gdLst/>
              <a:ahLst/>
              <a:cxnLst/>
              <a:rect l="l" t="t" r="r" b="b"/>
              <a:pathLst>
                <a:path w="1702" h="2995" extrusionOk="0">
                  <a:moveTo>
                    <a:pt x="334" y="0"/>
                  </a:moveTo>
                  <a:lnTo>
                    <a:pt x="1" y="222"/>
                  </a:lnTo>
                  <a:lnTo>
                    <a:pt x="297" y="851"/>
                  </a:lnTo>
                  <a:lnTo>
                    <a:pt x="1" y="2995"/>
                  </a:lnTo>
                  <a:lnTo>
                    <a:pt x="1" y="2995"/>
                  </a:lnTo>
                  <a:lnTo>
                    <a:pt x="1701" y="2292"/>
                  </a:lnTo>
                  <a:lnTo>
                    <a:pt x="334" y="0"/>
                  </a:ln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0"/>
            <p:cNvSpPr/>
            <p:nvPr/>
          </p:nvSpPr>
          <p:spPr>
            <a:xfrm>
              <a:off x="5834285" y="2517141"/>
              <a:ext cx="46301" cy="64771"/>
            </a:xfrm>
            <a:custGeom>
              <a:avLst/>
              <a:gdLst/>
              <a:ahLst/>
              <a:cxnLst/>
              <a:rect l="l" t="t" r="r" b="b"/>
              <a:pathLst>
                <a:path w="925" h="1294" extrusionOk="0">
                  <a:moveTo>
                    <a:pt x="333" y="0"/>
                  </a:moveTo>
                  <a:lnTo>
                    <a:pt x="0" y="185"/>
                  </a:lnTo>
                  <a:lnTo>
                    <a:pt x="629" y="1294"/>
                  </a:lnTo>
                  <a:lnTo>
                    <a:pt x="924" y="1109"/>
                  </a:lnTo>
                  <a:lnTo>
                    <a:pt x="333" y="0"/>
                  </a:ln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0"/>
            <p:cNvSpPr/>
            <p:nvPr/>
          </p:nvSpPr>
          <p:spPr>
            <a:xfrm>
              <a:off x="5850903" y="2498621"/>
              <a:ext cx="61117" cy="74081"/>
            </a:xfrm>
            <a:custGeom>
              <a:avLst/>
              <a:gdLst/>
              <a:ahLst/>
              <a:cxnLst/>
              <a:rect l="l" t="t" r="r" b="b"/>
              <a:pathLst>
                <a:path w="1221" h="1480" extrusionOk="0">
                  <a:moveTo>
                    <a:pt x="629" y="0"/>
                  </a:moveTo>
                  <a:lnTo>
                    <a:pt x="1" y="370"/>
                  </a:lnTo>
                  <a:lnTo>
                    <a:pt x="592" y="1479"/>
                  </a:lnTo>
                  <a:lnTo>
                    <a:pt x="1221" y="1109"/>
                  </a:lnTo>
                  <a:lnTo>
                    <a:pt x="629" y="0"/>
                  </a:ln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0"/>
            <p:cNvSpPr/>
            <p:nvPr/>
          </p:nvSpPr>
          <p:spPr>
            <a:xfrm>
              <a:off x="5899056" y="2480101"/>
              <a:ext cx="48153" cy="62969"/>
            </a:xfrm>
            <a:custGeom>
              <a:avLst/>
              <a:gdLst/>
              <a:ahLst/>
              <a:cxnLst/>
              <a:rect l="l" t="t" r="r" b="b"/>
              <a:pathLst>
                <a:path w="962" h="1258" extrusionOk="0">
                  <a:moveTo>
                    <a:pt x="333" y="1"/>
                  </a:moveTo>
                  <a:lnTo>
                    <a:pt x="0" y="148"/>
                  </a:lnTo>
                  <a:lnTo>
                    <a:pt x="629" y="1258"/>
                  </a:lnTo>
                  <a:lnTo>
                    <a:pt x="961" y="1110"/>
                  </a:lnTo>
                  <a:lnTo>
                    <a:pt x="333" y="1"/>
                  </a:ln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0"/>
            <p:cNvSpPr/>
            <p:nvPr/>
          </p:nvSpPr>
          <p:spPr>
            <a:xfrm>
              <a:off x="5915674" y="2459728"/>
              <a:ext cx="62969" cy="75933"/>
            </a:xfrm>
            <a:custGeom>
              <a:avLst/>
              <a:gdLst/>
              <a:ahLst/>
              <a:cxnLst/>
              <a:rect l="l" t="t" r="r" b="b"/>
              <a:pathLst>
                <a:path w="1258" h="1517" extrusionOk="0">
                  <a:moveTo>
                    <a:pt x="629" y="1"/>
                  </a:moveTo>
                  <a:lnTo>
                    <a:pt x="1" y="371"/>
                  </a:lnTo>
                  <a:lnTo>
                    <a:pt x="629" y="1517"/>
                  </a:lnTo>
                  <a:lnTo>
                    <a:pt x="1258" y="1147"/>
                  </a:lnTo>
                  <a:lnTo>
                    <a:pt x="629" y="1"/>
                  </a:ln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0"/>
            <p:cNvSpPr/>
            <p:nvPr/>
          </p:nvSpPr>
          <p:spPr>
            <a:xfrm>
              <a:off x="5965679" y="2441258"/>
              <a:ext cx="46301" cy="64821"/>
            </a:xfrm>
            <a:custGeom>
              <a:avLst/>
              <a:gdLst/>
              <a:ahLst/>
              <a:cxnLst/>
              <a:rect l="l" t="t" r="r" b="b"/>
              <a:pathLst>
                <a:path w="925" h="1295" extrusionOk="0">
                  <a:moveTo>
                    <a:pt x="296" y="0"/>
                  </a:moveTo>
                  <a:lnTo>
                    <a:pt x="0" y="185"/>
                  </a:lnTo>
                  <a:lnTo>
                    <a:pt x="592" y="1294"/>
                  </a:lnTo>
                  <a:lnTo>
                    <a:pt x="924" y="1109"/>
                  </a:lnTo>
                  <a:lnTo>
                    <a:pt x="296" y="0"/>
                  </a:ln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0"/>
            <p:cNvSpPr/>
            <p:nvPr/>
          </p:nvSpPr>
          <p:spPr>
            <a:xfrm>
              <a:off x="5978593" y="2422738"/>
              <a:ext cx="64821" cy="74081"/>
            </a:xfrm>
            <a:custGeom>
              <a:avLst/>
              <a:gdLst/>
              <a:ahLst/>
              <a:cxnLst/>
              <a:rect l="l" t="t" r="r" b="b"/>
              <a:pathLst>
                <a:path w="1295" h="1480" extrusionOk="0">
                  <a:moveTo>
                    <a:pt x="666" y="1"/>
                  </a:moveTo>
                  <a:lnTo>
                    <a:pt x="1" y="370"/>
                  </a:lnTo>
                  <a:lnTo>
                    <a:pt x="666" y="1479"/>
                  </a:lnTo>
                  <a:lnTo>
                    <a:pt x="1295" y="1110"/>
                  </a:lnTo>
                  <a:lnTo>
                    <a:pt x="666" y="1"/>
                  </a:ln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0"/>
            <p:cNvSpPr/>
            <p:nvPr/>
          </p:nvSpPr>
          <p:spPr>
            <a:xfrm>
              <a:off x="5819469" y="2293196"/>
              <a:ext cx="64821" cy="46301"/>
            </a:xfrm>
            <a:custGeom>
              <a:avLst/>
              <a:gdLst/>
              <a:ahLst/>
              <a:cxnLst/>
              <a:rect l="l" t="t" r="r" b="b"/>
              <a:pathLst>
                <a:path w="1295" h="925" extrusionOk="0">
                  <a:moveTo>
                    <a:pt x="29" y="315"/>
                  </a:moveTo>
                  <a:lnTo>
                    <a:pt x="29" y="315"/>
                  </a:lnTo>
                  <a:cubicBezTo>
                    <a:pt x="20" y="321"/>
                    <a:pt x="10" y="327"/>
                    <a:pt x="0" y="333"/>
                  </a:cubicBezTo>
                  <a:lnTo>
                    <a:pt x="29" y="315"/>
                  </a:lnTo>
                  <a:close/>
                  <a:moveTo>
                    <a:pt x="518" y="1"/>
                  </a:moveTo>
                  <a:lnTo>
                    <a:pt x="29" y="315"/>
                  </a:lnTo>
                  <a:lnTo>
                    <a:pt x="29" y="315"/>
                  </a:lnTo>
                  <a:cubicBezTo>
                    <a:pt x="69" y="290"/>
                    <a:pt x="100" y="278"/>
                    <a:pt x="130" y="278"/>
                  </a:cubicBezTo>
                  <a:cubicBezTo>
                    <a:pt x="167" y="278"/>
                    <a:pt x="204" y="296"/>
                    <a:pt x="259" y="333"/>
                  </a:cubicBezTo>
                  <a:lnTo>
                    <a:pt x="814" y="629"/>
                  </a:lnTo>
                  <a:lnTo>
                    <a:pt x="814" y="740"/>
                  </a:lnTo>
                  <a:lnTo>
                    <a:pt x="888" y="666"/>
                  </a:lnTo>
                  <a:lnTo>
                    <a:pt x="1294" y="925"/>
                  </a:lnTo>
                  <a:lnTo>
                    <a:pt x="1294" y="370"/>
                  </a:lnTo>
                  <a:lnTo>
                    <a:pt x="740" y="38"/>
                  </a:lnTo>
                  <a:cubicBezTo>
                    <a:pt x="666" y="1"/>
                    <a:pt x="555" y="1"/>
                    <a:pt x="518" y="1"/>
                  </a:cubicBezTo>
                  <a:close/>
                </a:path>
              </a:pathLst>
            </a:custGeom>
            <a:solidFill>
              <a:srgbClr val="BCB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0"/>
            <p:cNvSpPr/>
            <p:nvPr/>
          </p:nvSpPr>
          <p:spPr>
            <a:xfrm>
              <a:off x="5811210" y="2309514"/>
              <a:ext cx="45300" cy="44799"/>
            </a:xfrm>
            <a:custGeom>
              <a:avLst/>
              <a:gdLst/>
              <a:ahLst/>
              <a:cxnLst/>
              <a:rect l="l" t="t" r="r" b="b"/>
              <a:pathLst>
                <a:path w="905" h="895" extrusionOk="0">
                  <a:moveTo>
                    <a:pt x="207" y="1"/>
                  </a:moveTo>
                  <a:cubicBezTo>
                    <a:pt x="85" y="1"/>
                    <a:pt x="0" y="104"/>
                    <a:pt x="55" y="266"/>
                  </a:cubicBezTo>
                  <a:lnTo>
                    <a:pt x="55" y="858"/>
                  </a:lnTo>
                  <a:lnTo>
                    <a:pt x="128" y="895"/>
                  </a:lnTo>
                  <a:lnTo>
                    <a:pt x="498" y="673"/>
                  </a:lnTo>
                  <a:lnTo>
                    <a:pt x="905" y="895"/>
                  </a:lnTo>
                  <a:lnTo>
                    <a:pt x="905" y="340"/>
                  </a:lnTo>
                  <a:lnTo>
                    <a:pt x="350" y="44"/>
                  </a:lnTo>
                  <a:cubicBezTo>
                    <a:pt x="301" y="15"/>
                    <a:pt x="251" y="1"/>
                    <a:pt x="207" y="1"/>
                  </a:cubicBezTo>
                  <a:close/>
                </a:path>
              </a:pathLst>
            </a:custGeom>
            <a:solidFill>
              <a:srgbClr val="8082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0"/>
            <p:cNvSpPr/>
            <p:nvPr/>
          </p:nvSpPr>
          <p:spPr>
            <a:xfrm>
              <a:off x="5856459" y="2311716"/>
              <a:ext cx="27831" cy="44449"/>
            </a:xfrm>
            <a:custGeom>
              <a:avLst/>
              <a:gdLst/>
              <a:ahLst/>
              <a:cxnLst/>
              <a:rect l="l" t="t" r="r" b="b"/>
              <a:pathLst>
                <a:path w="556" h="888" extrusionOk="0">
                  <a:moveTo>
                    <a:pt x="555" y="0"/>
                  </a:moveTo>
                  <a:lnTo>
                    <a:pt x="1" y="333"/>
                  </a:lnTo>
                  <a:lnTo>
                    <a:pt x="1" y="888"/>
                  </a:lnTo>
                  <a:lnTo>
                    <a:pt x="555" y="555"/>
                  </a:lnTo>
                  <a:lnTo>
                    <a:pt x="555" y="0"/>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0"/>
            <p:cNvSpPr/>
            <p:nvPr/>
          </p:nvSpPr>
          <p:spPr>
            <a:xfrm>
              <a:off x="5778774" y="2315420"/>
              <a:ext cx="64821" cy="46301"/>
            </a:xfrm>
            <a:custGeom>
              <a:avLst/>
              <a:gdLst/>
              <a:ahLst/>
              <a:cxnLst/>
              <a:rect l="l" t="t" r="r" b="b"/>
              <a:pathLst>
                <a:path w="1295" h="925" extrusionOk="0">
                  <a:moveTo>
                    <a:pt x="518" y="0"/>
                  </a:moveTo>
                  <a:lnTo>
                    <a:pt x="0" y="333"/>
                  </a:lnTo>
                  <a:cubicBezTo>
                    <a:pt x="37" y="314"/>
                    <a:pt x="74" y="305"/>
                    <a:pt x="111" y="305"/>
                  </a:cubicBezTo>
                  <a:cubicBezTo>
                    <a:pt x="148" y="305"/>
                    <a:pt x="185" y="314"/>
                    <a:pt x="222" y="333"/>
                  </a:cubicBezTo>
                  <a:lnTo>
                    <a:pt x="776" y="666"/>
                  </a:lnTo>
                  <a:lnTo>
                    <a:pt x="776" y="740"/>
                  </a:lnTo>
                  <a:lnTo>
                    <a:pt x="887" y="703"/>
                  </a:lnTo>
                  <a:lnTo>
                    <a:pt x="1294" y="924"/>
                  </a:lnTo>
                  <a:lnTo>
                    <a:pt x="1294" y="370"/>
                  </a:lnTo>
                  <a:lnTo>
                    <a:pt x="739" y="74"/>
                  </a:lnTo>
                  <a:cubicBezTo>
                    <a:pt x="666" y="0"/>
                    <a:pt x="592" y="0"/>
                    <a:pt x="518" y="0"/>
                  </a:cubicBezTo>
                  <a:close/>
                </a:path>
              </a:pathLst>
            </a:custGeom>
            <a:solidFill>
              <a:srgbClr val="BCB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0"/>
            <p:cNvSpPr/>
            <p:nvPr/>
          </p:nvSpPr>
          <p:spPr>
            <a:xfrm>
              <a:off x="5771816" y="2332539"/>
              <a:ext cx="45850" cy="45850"/>
            </a:xfrm>
            <a:custGeom>
              <a:avLst/>
              <a:gdLst/>
              <a:ahLst/>
              <a:cxnLst/>
              <a:rect l="l" t="t" r="r" b="b"/>
              <a:pathLst>
                <a:path w="916" h="916" extrusionOk="0">
                  <a:moveTo>
                    <a:pt x="226" y="0"/>
                  </a:moveTo>
                  <a:cubicBezTo>
                    <a:pt x="97" y="0"/>
                    <a:pt x="0" y="83"/>
                    <a:pt x="28" y="250"/>
                  </a:cubicBezTo>
                  <a:lnTo>
                    <a:pt x="28" y="878"/>
                  </a:lnTo>
                  <a:lnTo>
                    <a:pt x="139" y="915"/>
                  </a:lnTo>
                  <a:lnTo>
                    <a:pt x="509" y="693"/>
                  </a:lnTo>
                  <a:lnTo>
                    <a:pt x="915" y="915"/>
                  </a:lnTo>
                  <a:lnTo>
                    <a:pt x="915" y="361"/>
                  </a:lnTo>
                  <a:lnTo>
                    <a:pt x="361" y="28"/>
                  </a:lnTo>
                  <a:cubicBezTo>
                    <a:pt x="315" y="9"/>
                    <a:pt x="268" y="0"/>
                    <a:pt x="226" y="0"/>
                  </a:cubicBezTo>
                  <a:close/>
                </a:path>
              </a:pathLst>
            </a:custGeom>
            <a:solidFill>
              <a:srgbClr val="8082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0"/>
            <p:cNvSpPr/>
            <p:nvPr/>
          </p:nvSpPr>
          <p:spPr>
            <a:xfrm>
              <a:off x="5817617" y="2333890"/>
              <a:ext cx="27831" cy="44499"/>
            </a:xfrm>
            <a:custGeom>
              <a:avLst/>
              <a:gdLst/>
              <a:ahLst/>
              <a:cxnLst/>
              <a:rect l="l" t="t" r="r" b="b"/>
              <a:pathLst>
                <a:path w="556" h="889" extrusionOk="0">
                  <a:moveTo>
                    <a:pt x="555" y="1"/>
                  </a:moveTo>
                  <a:lnTo>
                    <a:pt x="0" y="334"/>
                  </a:lnTo>
                  <a:lnTo>
                    <a:pt x="0" y="888"/>
                  </a:lnTo>
                  <a:lnTo>
                    <a:pt x="555" y="555"/>
                  </a:lnTo>
                  <a:lnTo>
                    <a:pt x="555" y="1"/>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0"/>
            <p:cNvSpPr/>
            <p:nvPr/>
          </p:nvSpPr>
          <p:spPr>
            <a:xfrm>
              <a:off x="5741733" y="2336393"/>
              <a:ext cx="64821" cy="45700"/>
            </a:xfrm>
            <a:custGeom>
              <a:avLst/>
              <a:gdLst/>
              <a:ahLst/>
              <a:cxnLst/>
              <a:rect l="l" t="t" r="r" b="b"/>
              <a:pathLst>
                <a:path w="1295" h="913" extrusionOk="0">
                  <a:moveTo>
                    <a:pt x="621" y="1"/>
                  </a:moveTo>
                  <a:cubicBezTo>
                    <a:pt x="586" y="1"/>
                    <a:pt x="549" y="10"/>
                    <a:pt x="518" y="25"/>
                  </a:cubicBezTo>
                  <a:lnTo>
                    <a:pt x="1" y="321"/>
                  </a:lnTo>
                  <a:cubicBezTo>
                    <a:pt x="38" y="302"/>
                    <a:pt x="75" y="293"/>
                    <a:pt x="112" y="293"/>
                  </a:cubicBezTo>
                  <a:cubicBezTo>
                    <a:pt x="149" y="293"/>
                    <a:pt x="186" y="302"/>
                    <a:pt x="222" y="321"/>
                  </a:cubicBezTo>
                  <a:lnTo>
                    <a:pt x="777" y="653"/>
                  </a:lnTo>
                  <a:lnTo>
                    <a:pt x="777" y="727"/>
                  </a:lnTo>
                  <a:lnTo>
                    <a:pt x="888" y="690"/>
                  </a:lnTo>
                  <a:lnTo>
                    <a:pt x="1295" y="912"/>
                  </a:lnTo>
                  <a:lnTo>
                    <a:pt x="1295" y="395"/>
                  </a:lnTo>
                  <a:lnTo>
                    <a:pt x="740" y="62"/>
                  </a:lnTo>
                  <a:cubicBezTo>
                    <a:pt x="718" y="19"/>
                    <a:pt x="671" y="1"/>
                    <a:pt x="621" y="1"/>
                  </a:cubicBezTo>
                  <a:close/>
                </a:path>
              </a:pathLst>
            </a:custGeom>
            <a:solidFill>
              <a:srgbClr val="BCB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0"/>
            <p:cNvSpPr/>
            <p:nvPr/>
          </p:nvSpPr>
          <p:spPr>
            <a:xfrm>
              <a:off x="5734826" y="2353962"/>
              <a:ext cx="45850" cy="44749"/>
            </a:xfrm>
            <a:custGeom>
              <a:avLst/>
              <a:gdLst/>
              <a:ahLst/>
              <a:cxnLst/>
              <a:rect l="l" t="t" r="r" b="b"/>
              <a:pathLst>
                <a:path w="916" h="894" extrusionOk="0">
                  <a:moveTo>
                    <a:pt x="216" y="0"/>
                  </a:moveTo>
                  <a:cubicBezTo>
                    <a:pt x="93" y="0"/>
                    <a:pt x="1" y="103"/>
                    <a:pt x="28" y="265"/>
                  </a:cubicBezTo>
                  <a:lnTo>
                    <a:pt x="28" y="857"/>
                  </a:lnTo>
                  <a:lnTo>
                    <a:pt x="139" y="894"/>
                  </a:lnTo>
                  <a:lnTo>
                    <a:pt x="508" y="672"/>
                  </a:lnTo>
                  <a:lnTo>
                    <a:pt x="915" y="894"/>
                  </a:lnTo>
                  <a:lnTo>
                    <a:pt x="915" y="339"/>
                  </a:lnTo>
                  <a:lnTo>
                    <a:pt x="360" y="44"/>
                  </a:lnTo>
                  <a:cubicBezTo>
                    <a:pt x="311" y="14"/>
                    <a:pt x="261" y="0"/>
                    <a:pt x="216" y="0"/>
                  </a:cubicBezTo>
                  <a:close/>
                </a:path>
              </a:pathLst>
            </a:custGeom>
            <a:solidFill>
              <a:srgbClr val="8082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0"/>
            <p:cNvSpPr/>
            <p:nvPr/>
          </p:nvSpPr>
          <p:spPr>
            <a:xfrm>
              <a:off x="5780626" y="2356115"/>
              <a:ext cx="27781" cy="42597"/>
            </a:xfrm>
            <a:custGeom>
              <a:avLst/>
              <a:gdLst/>
              <a:ahLst/>
              <a:cxnLst/>
              <a:rect l="l" t="t" r="r" b="b"/>
              <a:pathLst>
                <a:path w="555" h="851" extrusionOk="0">
                  <a:moveTo>
                    <a:pt x="555" y="1"/>
                  </a:moveTo>
                  <a:lnTo>
                    <a:pt x="0" y="296"/>
                  </a:lnTo>
                  <a:lnTo>
                    <a:pt x="0" y="851"/>
                  </a:lnTo>
                  <a:lnTo>
                    <a:pt x="555" y="592"/>
                  </a:lnTo>
                  <a:lnTo>
                    <a:pt x="555" y="1"/>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0"/>
            <p:cNvSpPr/>
            <p:nvPr/>
          </p:nvSpPr>
          <p:spPr>
            <a:xfrm>
              <a:off x="5704743" y="2359819"/>
              <a:ext cx="64821" cy="46301"/>
            </a:xfrm>
            <a:custGeom>
              <a:avLst/>
              <a:gdLst/>
              <a:ahLst/>
              <a:cxnLst/>
              <a:rect l="l" t="t" r="r" b="b"/>
              <a:pathLst>
                <a:path w="1295" h="925" extrusionOk="0">
                  <a:moveTo>
                    <a:pt x="518" y="1"/>
                  </a:moveTo>
                  <a:lnTo>
                    <a:pt x="0" y="333"/>
                  </a:lnTo>
                  <a:cubicBezTo>
                    <a:pt x="37" y="315"/>
                    <a:pt x="74" y="306"/>
                    <a:pt x="111" y="306"/>
                  </a:cubicBezTo>
                  <a:cubicBezTo>
                    <a:pt x="148" y="306"/>
                    <a:pt x="185" y="315"/>
                    <a:pt x="222" y="333"/>
                  </a:cubicBezTo>
                  <a:lnTo>
                    <a:pt x="777" y="666"/>
                  </a:lnTo>
                  <a:lnTo>
                    <a:pt x="777" y="740"/>
                  </a:lnTo>
                  <a:lnTo>
                    <a:pt x="888" y="703"/>
                  </a:lnTo>
                  <a:lnTo>
                    <a:pt x="1294" y="925"/>
                  </a:lnTo>
                  <a:lnTo>
                    <a:pt x="1294" y="370"/>
                  </a:lnTo>
                  <a:lnTo>
                    <a:pt x="740" y="37"/>
                  </a:lnTo>
                  <a:cubicBezTo>
                    <a:pt x="629" y="1"/>
                    <a:pt x="555" y="1"/>
                    <a:pt x="518" y="1"/>
                  </a:cubicBezTo>
                  <a:close/>
                </a:path>
              </a:pathLst>
            </a:custGeom>
            <a:solidFill>
              <a:srgbClr val="BCB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0"/>
            <p:cNvSpPr/>
            <p:nvPr/>
          </p:nvSpPr>
          <p:spPr>
            <a:xfrm>
              <a:off x="5695933" y="2374585"/>
              <a:ext cx="45850" cy="44499"/>
            </a:xfrm>
            <a:custGeom>
              <a:avLst/>
              <a:gdLst/>
              <a:ahLst/>
              <a:cxnLst/>
              <a:rect l="l" t="t" r="r" b="b"/>
              <a:pathLst>
                <a:path w="916" h="889" extrusionOk="0">
                  <a:moveTo>
                    <a:pt x="247" y="0"/>
                  </a:moveTo>
                  <a:cubicBezTo>
                    <a:pt x="122" y="0"/>
                    <a:pt x="0" y="119"/>
                    <a:pt x="28" y="260"/>
                  </a:cubicBezTo>
                  <a:lnTo>
                    <a:pt x="28" y="852"/>
                  </a:lnTo>
                  <a:lnTo>
                    <a:pt x="139" y="889"/>
                  </a:lnTo>
                  <a:lnTo>
                    <a:pt x="509" y="667"/>
                  </a:lnTo>
                  <a:lnTo>
                    <a:pt x="916" y="889"/>
                  </a:lnTo>
                  <a:lnTo>
                    <a:pt x="916" y="371"/>
                  </a:lnTo>
                  <a:lnTo>
                    <a:pt x="361" y="38"/>
                  </a:lnTo>
                  <a:cubicBezTo>
                    <a:pt x="326" y="12"/>
                    <a:pt x="286" y="0"/>
                    <a:pt x="247" y="0"/>
                  </a:cubicBezTo>
                  <a:close/>
                </a:path>
              </a:pathLst>
            </a:custGeom>
            <a:solidFill>
              <a:srgbClr val="8082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0"/>
            <p:cNvSpPr/>
            <p:nvPr/>
          </p:nvSpPr>
          <p:spPr>
            <a:xfrm>
              <a:off x="5741733" y="2378339"/>
              <a:ext cx="27831" cy="44449"/>
            </a:xfrm>
            <a:custGeom>
              <a:avLst/>
              <a:gdLst/>
              <a:ahLst/>
              <a:cxnLst/>
              <a:rect l="l" t="t" r="r" b="b"/>
              <a:pathLst>
                <a:path w="556" h="888" extrusionOk="0">
                  <a:moveTo>
                    <a:pt x="555" y="0"/>
                  </a:moveTo>
                  <a:lnTo>
                    <a:pt x="1" y="296"/>
                  </a:lnTo>
                  <a:lnTo>
                    <a:pt x="1" y="888"/>
                  </a:lnTo>
                  <a:lnTo>
                    <a:pt x="555" y="555"/>
                  </a:lnTo>
                  <a:lnTo>
                    <a:pt x="555" y="0"/>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0"/>
            <p:cNvSpPr/>
            <p:nvPr/>
          </p:nvSpPr>
          <p:spPr>
            <a:xfrm>
              <a:off x="5667702" y="2380191"/>
              <a:ext cx="64821" cy="46301"/>
            </a:xfrm>
            <a:custGeom>
              <a:avLst/>
              <a:gdLst/>
              <a:ahLst/>
              <a:cxnLst/>
              <a:rect l="l" t="t" r="r" b="b"/>
              <a:pathLst>
                <a:path w="1295" h="925" extrusionOk="0">
                  <a:moveTo>
                    <a:pt x="518" y="0"/>
                  </a:moveTo>
                  <a:lnTo>
                    <a:pt x="1" y="333"/>
                  </a:lnTo>
                  <a:cubicBezTo>
                    <a:pt x="38" y="314"/>
                    <a:pt x="75" y="305"/>
                    <a:pt x="112" y="305"/>
                  </a:cubicBezTo>
                  <a:cubicBezTo>
                    <a:pt x="149" y="305"/>
                    <a:pt x="186" y="314"/>
                    <a:pt x="223" y="333"/>
                  </a:cubicBezTo>
                  <a:lnTo>
                    <a:pt x="777" y="666"/>
                  </a:lnTo>
                  <a:lnTo>
                    <a:pt x="777" y="740"/>
                  </a:lnTo>
                  <a:lnTo>
                    <a:pt x="888" y="703"/>
                  </a:lnTo>
                  <a:lnTo>
                    <a:pt x="1295" y="924"/>
                  </a:lnTo>
                  <a:lnTo>
                    <a:pt x="1295" y="370"/>
                  </a:lnTo>
                  <a:lnTo>
                    <a:pt x="740" y="37"/>
                  </a:lnTo>
                  <a:cubicBezTo>
                    <a:pt x="629" y="0"/>
                    <a:pt x="555" y="0"/>
                    <a:pt x="518" y="0"/>
                  </a:cubicBezTo>
                  <a:close/>
                </a:path>
              </a:pathLst>
            </a:custGeom>
            <a:solidFill>
              <a:srgbClr val="BCB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0"/>
            <p:cNvSpPr/>
            <p:nvPr/>
          </p:nvSpPr>
          <p:spPr>
            <a:xfrm>
              <a:off x="5658943" y="2397310"/>
              <a:ext cx="45850" cy="45850"/>
            </a:xfrm>
            <a:custGeom>
              <a:avLst/>
              <a:gdLst/>
              <a:ahLst/>
              <a:cxnLst/>
              <a:rect l="l" t="t" r="r" b="b"/>
              <a:pathLst>
                <a:path w="916" h="916" extrusionOk="0">
                  <a:moveTo>
                    <a:pt x="241" y="0"/>
                  </a:moveTo>
                  <a:cubicBezTo>
                    <a:pt x="118" y="0"/>
                    <a:pt x="0" y="83"/>
                    <a:pt x="28" y="250"/>
                  </a:cubicBezTo>
                  <a:lnTo>
                    <a:pt x="28" y="878"/>
                  </a:lnTo>
                  <a:lnTo>
                    <a:pt x="139" y="915"/>
                  </a:lnTo>
                  <a:lnTo>
                    <a:pt x="509" y="693"/>
                  </a:lnTo>
                  <a:lnTo>
                    <a:pt x="915" y="915"/>
                  </a:lnTo>
                  <a:lnTo>
                    <a:pt x="915" y="361"/>
                  </a:lnTo>
                  <a:lnTo>
                    <a:pt x="361" y="28"/>
                  </a:lnTo>
                  <a:cubicBezTo>
                    <a:pt x="324" y="9"/>
                    <a:pt x="282" y="0"/>
                    <a:pt x="241" y="0"/>
                  </a:cubicBezTo>
                  <a:close/>
                </a:path>
              </a:pathLst>
            </a:custGeom>
            <a:solidFill>
              <a:srgbClr val="8082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0"/>
            <p:cNvSpPr/>
            <p:nvPr/>
          </p:nvSpPr>
          <p:spPr>
            <a:xfrm>
              <a:off x="5704743" y="2398661"/>
              <a:ext cx="27781" cy="44499"/>
            </a:xfrm>
            <a:custGeom>
              <a:avLst/>
              <a:gdLst/>
              <a:ahLst/>
              <a:cxnLst/>
              <a:rect l="l" t="t" r="r" b="b"/>
              <a:pathLst>
                <a:path w="555" h="889" extrusionOk="0">
                  <a:moveTo>
                    <a:pt x="555" y="1"/>
                  </a:moveTo>
                  <a:lnTo>
                    <a:pt x="0" y="334"/>
                  </a:lnTo>
                  <a:lnTo>
                    <a:pt x="0" y="888"/>
                  </a:lnTo>
                  <a:lnTo>
                    <a:pt x="555" y="555"/>
                  </a:lnTo>
                  <a:lnTo>
                    <a:pt x="555" y="1"/>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0"/>
            <p:cNvSpPr/>
            <p:nvPr/>
          </p:nvSpPr>
          <p:spPr>
            <a:xfrm>
              <a:off x="5873128" y="2332038"/>
              <a:ext cx="48153" cy="31985"/>
            </a:xfrm>
            <a:custGeom>
              <a:avLst/>
              <a:gdLst/>
              <a:ahLst/>
              <a:cxnLst/>
              <a:rect l="l" t="t" r="r" b="b"/>
              <a:pathLst>
                <a:path w="962" h="639" extrusionOk="0">
                  <a:moveTo>
                    <a:pt x="1" y="1"/>
                  </a:moveTo>
                  <a:lnTo>
                    <a:pt x="1" y="371"/>
                  </a:lnTo>
                  <a:cubicBezTo>
                    <a:pt x="1" y="408"/>
                    <a:pt x="38" y="519"/>
                    <a:pt x="148" y="556"/>
                  </a:cubicBezTo>
                  <a:cubicBezTo>
                    <a:pt x="241" y="611"/>
                    <a:pt x="370" y="639"/>
                    <a:pt x="500" y="639"/>
                  </a:cubicBezTo>
                  <a:cubicBezTo>
                    <a:pt x="629" y="639"/>
                    <a:pt x="758" y="611"/>
                    <a:pt x="851" y="556"/>
                  </a:cubicBezTo>
                  <a:cubicBezTo>
                    <a:pt x="925" y="519"/>
                    <a:pt x="962" y="482"/>
                    <a:pt x="962" y="371"/>
                  </a:cubicBezTo>
                  <a:lnTo>
                    <a:pt x="962" y="1"/>
                  </a:ln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0"/>
            <p:cNvSpPr/>
            <p:nvPr/>
          </p:nvSpPr>
          <p:spPr>
            <a:xfrm>
              <a:off x="5871276" y="2316772"/>
              <a:ext cx="53709" cy="28732"/>
            </a:xfrm>
            <a:custGeom>
              <a:avLst/>
              <a:gdLst/>
              <a:ahLst/>
              <a:cxnLst/>
              <a:rect l="l" t="t" r="r" b="b"/>
              <a:pathLst>
                <a:path w="1073" h="574" extrusionOk="0">
                  <a:moveTo>
                    <a:pt x="537" y="1"/>
                  </a:moveTo>
                  <a:cubicBezTo>
                    <a:pt x="407" y="1"/>
                    <a:pt x="278" y="29"/>
                    <a:pt x="185" y="84"/>
                  </a:cubicBezTo>
                  <a:cubicBezTo>
                    <a:pt x="1" y="232"/>
                    <a:pt x="1" y="343"/>
                    <a:pt x="185" y="491"/>
                  </a:cubicBezTo>
                  <a:cubicBezTo>
                    <a:pt x="278" y="546"/>
                    <a:pt x="407" y="574"/>
                    <a:pt x="537" y="574"/>
                  </a:cubicBezTo>
                  <a:cubicBezTo>
                    <a:pt x="666" y="574"/>
                    <a:pt x="795" y="546"/>
                    <a:pt x="888" y="491"/>
                  </a:cubicBezTo>
                  <a:cubicBezTo>
                    <a:pt x="1073" y="343"/>
                    <a:pt x="1073" y="158"/>
                    <a:pt x="888" y="84"/>
                  </a:cubicBezTo>
                  <a:cubicBezTo>
                    <a:pt x="795" y="29"/>
                    <a:pt x="666" y="1"/>
                    <a:pt x="537" y="1"/>
                  </a:cubicBez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0"/>
            <p:cNvSpPr/>
            <p:nvPr/>
          </p:nvSpPr>
          <p:spPr>
            <a:xfrm>
              <a:off x="5828729" y="2356115"/>
              <a:ext cx="50005" cy="32436"/>
            </a:xfrm>
            <a:custGeom>
              <a:avLst/>
              <a:gdLst/>
              <a:ahLst/>
              <a:cxnLst/>
              <a:rect l="l" t="t" r="r" b="b"/>
              <a:pathLst>
                <a:path w="999" h="648" extrusionOk="0">
                  <a:moveTo>
                    <a:pt x="0" y="1"/>
                  </a:moveTo>
                  <a:lnTo>
                    <a:pt x="0" y="407"/>
                  </a:lnTo>
                  <a:cubicBezTo>
                    <a:pt x="0" y="444"/>
                    <a:pt x="74" y="555"/>
                    <a:pt x="148" y="592"/>
                  </a:cubicBezTo>
                  <a:cubicBezTo>
                    <a:pt x="241" y="629"/>
                    <a:pt x="370" y="648"/>
                    <a:pt x="499" y="648"/>
                  </a:cubicBezTo>
                  <a:cubicBezTo>
                    <a:pt x="629" y="648"/>
                    <a:pt x="758" y="629"/>
                    <a:pt x="851" y="592"/>
                  </a:cubicBezTo>
                  <a:cubicBezTo>
                    <a:pt x="925" y="555"/>
                    <a:pt x="999" y="481"/>
                    <a:pt x="999" y="407"/>
                  </a:cubicBezTo>
                  <a:lnTo>
                    <a:pt x="999" y="1"/>
                  </a:ln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0"/>
            <p:cNvSpPr/>
            <p:nvPr/>
          </p:nvSpPr>
          <p:spPr>
            <a:xfrm>
              <a:off x="5826877" y="2342700"/>
              <a:ext cx="53709" cy="25478"/>
            </a:xfrm>
            <a:custGeom>
              <a:avLst/>
              <a:gdLst/>
              <a:ahLst/>
              <a:cxnLst/>
              <a:rect l="l" t="t" r="r" b="b"/>
              <a:pathLst>
                <a:path w="1073" h="509" extrusionOk="0">
                  <a:moveTo>
                    <a:pt x="536" y="1"/>
                  </a:moveTo>
                  <a:cubicBezTo>
                    <a:pt x="407" y="1"/>
                    <a:pt x="278" y="28"/>
                    <a:pt x="185" y="84"/>
                  </a:cubicBezTo>
                  <a:cubicBezTo>
                    <a:pt x="0" y="195"/>
                    <a:pt x="0" y="343"/>
                    <a:pt x="185" y="453"/>
                  </a:cubicBezTo>
                  <a:cubicBezTo>
                    <a:pt x="278" y="490"/>
                    <a:pt x="407" y="509"/>
                    <a:pt x="536" y="509"/>
                  </a:cubicBezTo>
                  <a:cubicBezTo>
                    <a:pt x="666" y="509"/>
                    <a:pt x="795" y="490"/>
                    <a:pt x="888" y="453"/>
                  </a:cubicBezTo>
                  <a:cubicBezTo>
                    <a:pt x="1072" y="343"/>
                    <a:pt x="1072" y="158"/>
                    <a:pt x="888" y="84"/>
                  </a:cubicBezTo>
                  <a:cubicBezTo>
                    <a:pt x="795" y="28"/>
                    <a:pt x="666" y="1"/>
                    <a:pt x="536" y="1"/>
                  </a:cubicBez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0"/>
            <p:cNvSpPr/>
            <p:nvPr/>
          </p:nvSpPr>
          <p:spPr>
            <a:xfrm>
              <a:off x="5786132" y="2382043"/>
              <a:ext cx="48203" cy="32436"/>
            </a:xfrm>
            <a:custGeom>
              <a:avLst/>
              <a:gdLst/>
              <a:ahLst/>
              <a:cxnLst/>
              <a:rect l="l" t="t" r="r" b="b"/>
              <a:pathLst>
                <a:path w="963" h="648" extrusionOk="0">
                  <a:moveTo>
                    <a:pt x="1" y="0"/>
                  </a:moveTo>
                  <a:lnTo>
                    <a:pt x="1" y="407"/>
                  </a:lnTo>
                  <a:cubicBezTo>
                    <a:pt x="1" y="444"/>
                    <a:pt x="38" y="518"/>
                    <a:pt x="112" y="592"/>
                  </a:cubicBezTo>
                  <a:cubicBezTo>
                    <a:pt x="204" y="629"/>
                    <a:pt x="334" y="647"/>
                    <a:pt x="463" y="647"/>
                  </a:cubicBezTo>
                  <a:cubicBezTo>
                    <a:pt x="592" y="647"/>
                    <a:pt x="722" y="629"/>
                    <a:pt x="814" y="592"/>
                  </a:cubicBezTo>
                  <a:cubicBezTo>
                    <a:pt x="925" y="518"/>
                    <a:pt x="962" y="481"/>
                    <a:pt x="962" y="407"/>
                  </a:cubicBezTo>
                  <a:lnTo>
                    <a:pt x="962" y="0"/>
                  </a:ln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0"/>
            <p:cNvSpPr/>
            <p:nvPr/>
          </p:nvSpPr>
          <p:spPr>
            <a:xfrm>
              <a:off x="5782478" y="2368128"/>
              <a:ext cx="53709" cy="27831"/>
            </a:xfrm>
            <a:custGeom>
              <a:avLst/>
              <a:gdLst/>
              <a:ahLst/>
              <a:cxnLst/>
              <a:rect l="l" t="t" r="r" b="b"/>
              <a:pathLst>
                <a:path w="1073" h="556" extrusionOk="0">
                  <a:moveTo>
                    <a:pt x="536" y="1"/>
                  </a:moveTo>
                  <a:cubicBezTo>
                    <a:pt x="407" y="1"/>
                    <a:pt x="277" y="19"/>
                    <a:pt x="185" y="56"/>
                  </a:cubicBezTo>
                  <a:cubicBezTo>
                    <a:pt x="0" y="167"/>
                    <a:pt x="0" y="352"/>
                    <a:pt x="185" y="500"/>
                  </a:cubicBezTo>
                  <a:cubicBezTo>
                    <a:pt x="277" y="537"/>
                    <a:pt x="407" y="555"/>
                    <a:pt x="536" y="555"/>
                  </a:cubicBezTo>
                  <a:cubicBezTo>
                    <a:pt x="665" y="555"/>
                    <a:pt x="795" y="537"/>
                    <a:pt x="887" y="500"/>
                  </a:cubicBezTo>
                  <a:cubicBezTo>
                    <a:pt x="1072" y="352"/>
                    <a:pt x="1072" y="167"/>
                    <a:pt x="887" y="56"/>
                  </a:cubicBezTo>
                  <a:cubicBezTo>
                    <a:pt x="795" y="19"/>
                    <a:pt x="665" y="1"/>
                    <a:pt x="536" y="1"/>
                  </a:cubicBez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0"/>
            <p:cNvSpPr/>
            <p:nvPr/>
          </p:nvSpPr>
          <p:spPr>
            <a:xfrm>
              <a:off x="5741733" y="2407921"/>
              <a:ext cx="48153" cy="31985"/>
            </a:xfrm>
            <a:custGeom>
              <a:avLst/>
              <a:gdLst/>
              <a:ahLst/>
              <a:cxnLst/>
              <a:rect l="l" t="t" r="r" b="b"/>
              <a:pathLst>
                <a:path w="962" h="639" extrusionOk="0">
                  <a:moveTo>
                    <a:pt x="1" y="1"/>
                  </a:moveTo>
                  <a:lnTo>
                    <a:pt x="1" y="370"/>
                  </a:lnTo>
                  <a:cubicBezTo>
                    <a:pt x="1" y="407"/>
                    <a:pt x="38" y="518"/>
                    <a:pt x="112" y="555"/>
                  </a:cubicBezTo>
                  <a:cubicBezTo>
                    <a:pt x="204" y="611"/>
                    <a:pt x="333" y="638"/>
                    <a:pt x="463" y="638"/>
                  </a:cubicBezTo>
                  <a:cubicBezTo>
                    <a:pt x="592" y="638"/>
                    <a:pt x="722" y="611"/>
                    <a:pt x="814" y="555"/>
                  </a:cubicBezTo>
                  <a:cubicBezTo>
                    <a:pt x="925" y="518"/>
                    <a:pt x="962" y="481"/>
                    <a:pt x="962" y="370"/>
                  </a:cubicBezTo>
                  <a:lnTo>
                    <a:pt x="962" y="1"/>
                  </a:ln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0"/>
            <p:cNvSpPr/>
            <p:nvPr/>
          </p:nvSpPr>
          <p:spPr>
            <a:xfrm>
              <a:off x="5739881" y="2394056"/>
              <a:ext cx="51857" cy="25478"/>
            </a:xfrm>
            <a:custGeom>
              <a:avLst/>
              <a:gdLst/>
              <a:ahLst/>
              <a:cxnLst/>
              <a:rect l="l" t="t" r="r" b="b"/>
              <a:pathLst>
                <a:path w="1036" h="509" extrusionOk="0">
                  <a:moveTo>
                    <a:pt x="518" y="0"/>
                  </a:moveTo>
                  <a:cubicBezTo>
                    <a:pt x="398" y="0"/>
                    <a:pt x="278" y="19"/>
                    <a:pt x="186" y="56"/>
                  </a:cubicBezTo>
                  <a:cubicBezTo>
                    <a:pt x="1" y="167"/>
                    <a:pt x="1" y="352"/>
                    <a:pt x="186" y="426"/>
                  </a:cubicBezTo>
                  <a:cubicBezTo>
                    <a:pt x="278" y="481"/>
                    <a:pt x="398" y="509"/>
                    <a:pt x="518" y="509"/>
                  </a:cubicBezTo>
                  <a:cubicBezTo>
                    <a:pt x="638" y="509"/>
                    <a:pt x="759" y="481"/>
                    <a:pt x="851" y="426"/>
                  </a:cubicBezTo>
                  <a:cubicBezTo>
                    <a:pt x="1036" y="352"/>
                    <a:pt x="1036" y="167"/>
                    <a:pt x="851" y="56"/>
                  </a:cubicBezTo>
                  <a:cubicBezTo>
                    <a:pt x="759" y="19"/>
                    <a:pt x="638" y="0"/>
                    <a:pt x="518" y="0"/>
                  </a:cubicBez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0"/>
            <p:cNvSpPr/>
            <p:nvPr/>
          </p:nvSpPr>
          <p:spPr>
            <a:xfrm>
              <a:off x="5697335" y="2433850"/>
              <a:ext cx="48153" cy="30584"/>
            </a:xfrm>
            <a:custGeom>
              <a:avLst/>
              <a:gdLst/>
              <a:ahLst/>
              <a:cxnLst/>
              <a:rect l="l" t="t" r="r" b="b"/>
              <a:pathLst>
                <a:path w="962" h="611" extrusionOk="0">
                  <a:moveTo>
                    <a:pt x="0" y="0"/>
                  </a:moveTo>
                  <a:lnTo>
                    <a:pt x="0" y="370"/>
                  </a:lnTo>
                  <a:cubicBezTo>
                    <a:pt x="0" y="407"/>
                    <a:pt x="37" y="518"/>
                    <a:pt x="148" y="555"/>
                  </a:cubicBezTo>
                  <a:cubicBezTo>
                    <a:pt x="241" y="592"/>
                    <a:pt x="370" y="610"/>
                    <a:pt x="499" y="610"/>
                  </a:cubicBezTo>
                  <a:cubicBezTo>
                    <a:pt x="629" y="610"/>
                    <a:pt x="758" y="592"/>
                    <a:pt x="851" y="555"/>
                  </a:cubicBezTo>
                  <a:cubicBezTo>
                    <a:pt x="925" y="518"/>
                    <a:pt x="962" y="444"/>
                    <a:pt x="962" y="370"/>
                  </a:cubicBezTo>
                  <a:lnTo>
                    <a:pt x="962" y="0"/>
                  </a:ln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0"/>
            <p:cNvSpPr/>
            <p:nvPr/>
          </p:nvSpPr>
          <p:spPr>
            <a:xfrm>
              <a:off x="5695483" y="2418583"/>
              <a:ext cx="51857" cy="28732"/>
            </a:xfrm>
            <a:custGeom>
              <a:avLst/>
              <a:gdLst/>
              <a:ahLst/>
              <a:cxnLst/>
              <a:rect l="l" t="t" r="r" b="b"/>
              <a:pathLst>
                <a:path w="1036" h="574" extrusionOk="0">
                  <a:moveTo>
                    <a:pt x="536" y="0"/>
                  </a:moveTo>
                  <a:cubicBezTo>
                    <a:pt x="407" y="0"/>
                    <a:pt x="278" y="28"/>
                    <a:pt x="185" y="84"/>
                  </a:cubicBezTo>
                  <a:cubicBezTo>
                    <a:pt x="0" y="157"/>
                    <a:pt x="0" y="342"/>
                    <a:pt x="185" y="490"/>
                  </a:cubicBezTo>
                  <a:cubicBezTo>
                    <a:pt x="278" y="546"/>
                    <a:pt x="407" y="573"/>
                    <a:pt x="536" y="573"/>
                  </a:cubicBezTo>
                  <a:cubicBezTo>
                    <a:pt x="666" y="573"/>
                    <a:pt x="795" y="546"/>
                    <a:pt x="888" y="490"/>
                  </a:cubicBezTo>
                  <a:cubicBezTo>
                    <a:pt x="1036" y="342"/>
                    <a:pt x="1036" y="157"/>
                    <a:pt x="888" y="84"/>
                  </a:cubicBezTo>
                  <a:cubicBezTo>
                    <a:pt x="795" y="28"/>
                    <a:pt x="666" y="0"/>
                    <a:pt x="536" y="0"/>
                  </a:cubicBez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0"/>
            <p:cNvSpPr/>
            <p:nvPr/>
          </p:nvSpPr>
          <p:spPr>
            <a:xfrm>
              <a:off x="5893500" y="2333890"/>
              <a:ext cx="70377" cy="92602"/>
            </a:xfrm>
            <a:custGeom>
              <a:avLst/>
              <a:gdLst/>
              <a:ahLst/>
              <a:cxnLst/>
              <a:rect l="l" t="t" r="r" b="b"/>
              <a:pathLst>
                <a:path w="1406" h="1850" extrusionOk="0">
                  <a:moveTo>
                    <a:pt x="555" y="1"/>
                  </a:moveTo>
                  <a:lnTo>
                    <a:pt x="0" y="334"/>
                  </a:lnTo>
                  <a:lnTo>
                    <a:pt x="666" y="925"/>
                  </a:lnTo>
                  <a:lnTo>
                    <a:pt x="851" y="1849"/>
                  </a:lnTo>
                  <a:lnTo>
                    <a:pt x="1405" y="1554"/>
                  </a:lnTo>
                  <a:lnTo>
                    <a:pt x="1405" y="888"/>
                  </a:lnTo>
                  <a:cubicBezTo>
                    <a:pt x="1405" y="703"/>
                    <a:pt x="1257" y="445"/>
                    <a:pt x="1072" y="334"/>
                  </a:cubicBezTo>
                  <a:lnTo>
                    <a:pt x="555" y="1"/>
                  </a:lnTo>
                  <a:close/>
                </a:path>
              </a:pathLst>
            </a:custGeom>
            <a:solidFill>
              <a:srgbClr val="BCB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0"/>
            <p:cNvSpPr/>
            <p:nvPr/>
          </p:nvSpPr>
          <p:spPr>
            <a:xfrm>
              <a:off x="5891648" y="2350559"/>
              <a:ext cx="44449" cy="74081"/>
            </a:xfrm>
            <a:custGeom>
              <a:avLst/>
              <a:gdLst/>
              <a:ahLst/>
              <a:cxnLst/>
              <a:rect l="l" t="t" r="r" b="b"/>
              <a:pathLst>
                <a:path w="888" h="1480" extrusionOk="0">
                  <a:moveTo>
                    <a:pt x="0" y="1"/>
                  </a:moveTo>
                  <a:lnTo>
                    <a:pt x="0" y="555"/>
                  </a:lnTo>
                  <a:lnTo>
                    <a:pt x="222" y="703"/>
                  </a:lnTo>
                  <a:cubicBezTo>
                    <a:pt x="370" y="777"/>
                    <a:pt x="481" y="925"/>
                    <a:pt x="481" y="1073"/>
                  </a:cubicBezTo>
                  <a:lnTo>
                    <a:pt x="481" y="1258"/>
                  </a:lnTo>
                  <a:lnTo>
                    <a:pt x="888" y="1479"/>
                  </a:lnTo>
                  <a:lnTo>
                    <a:pt x="888" y="851"/>
                  </a:lnTo>
                  <a:cubicBezTo>
                    <a:pt x="888" y="629"/>
                    <a:pt x="740" y="407"/>
                    <a:pt x="555" y="333"/>
                  </a:cubicBezTo>
                  <a:lnTo>
                    <a:pt x="0" y="1"/>
                  </a:lnTo>
                  <a:close/>
                </a:path>
              </a:pathLst>
            </a:custGeom>
            <a:solidFill>
              <a:srgbClr val="8082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0"/>
            <p:cNvSpPr/>
            <p:nvPr/>
          </p:nvSpPr>
          <p:spPr>
            <a:xfrm>
              <a:off x="5856459" y="2354263"/>
              <a:ext cx="70377" cy="92602"/>
            </a:xfrm>
            <a:custGeom>
              <a:avLst/>
              <a:gdLst/>
              <a:ahLst/>
              <a:cxnLst/>
              <a:rect l="l" t="t" r="r" b="b"/>
              <a:pathLst>
                <a:path w="1406" h="1850" extrusionOk="0">
                  <a:moveTo>
                    <a:pt x="555" y="1"/>
                  </a:moveTo>
                  <a:lnTo>
                    <a:pt x="1" y="333"/>
                  </a:lnTo>
                  <a:lnTo>
                    <a:pt x="666" y="925"/>
                  </a:lnTo>
                  <a:lnTo>
                    <a:pt x="851" y="1849"/>
                  </a:lnTo>
                  <a:lnTo>
                    <a:pt x="1406" y="1553"/>
                  </a:lnTo>
                  <a:lnTo>
                    <a:pt x="1406" y="888"/>
                  </a:lnTo>
                  <a:cubicBezTo>
                    <a:pt x="1406" y="703"/>
                    <a:pt x="1258" y="444"/>
                    <a:pt x="1073" y="333"/>
                  </a:cubicBezTo>
                  <a:lnTo>
                    <a:pt x="555" y="1"/>
                  </a:lnTo>
                  <a:close/>
                </a:path>
              </a:pathLst>
            </a:custGeom>
            <a:solidFill>
              <a:srgbClr val="BCB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0"/>
            <p:cNvSpPr/>
            <p:nvPr/>
          </p:nvSpPr>
          <p:spPr>
            <a:xfrm>
              <a:off x="5854607" y="2370931"/>
              <a:ext cx="44499" cy="77785"/>
            </a:xfrm>
            <a:custGeom>
              <a:avLst/>
              <a:gdLst/>
              <a:ahLst/>
              <a:cxnLst/>
              <a:rect l="l" t="t" r="r" b="b"/>
              <a:pathLst>
                <a:path w="889" h="1554" extrusionOk="0">
                  <a:moveTo>
                    <a:pt x="1" y="0"/>
                  </a:moveTo>
                  <a:lnTo>
                    <a:pt x="1" y="555"/>
                  </a:lnTo>
                  <a:lnTo>
                    <a:pt x="223" y="703"/>
                  </a:lnTo>
                  <a:cubicBezTo>
                    <a:pt x="371" y="814"/>
                    <a:pt x="482" y="925"/>
                    <a:pt x="482" y="1072"/>
                  </a:cubicBezTo>
                  <a:lnTo>
                    <a:pt x="482" y="1294"/>
                  </a:lnTo>
                  <a:lnTo>
                    <a:pt x="888" y="1553"/>
                  </a:lnTo>
                  <a:lnTo>
                    <a:pt x="888" y="888"/>
                  </a:lnTo>
                  <a:cubicBezTo>
                    <a:pt x="888" y="666"/>
                    <a:pt x="740" y="444"/>
                    <a:pt x="555" y="333"/>
                  </a:cubicBezTo>
                  <a:lnTo>
                    <a:pt x="1" y="0"/>
                  </a:lnTo>
                  <a:close/>
                </a:path>
              </a:pathLst>
            </a:custGeom>
            <a:solidFill>
              <a:srgbClr val="8082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0"/>
            <p:cNvSpPr/>
            <p:nvPr/>
          </p:nvSpPr>
          <p:spPr>
            <a:xfrm>
              <a:off x="5817617" y="2376487"/>
              <a:ext cx="68525" cy="92552"/>
            </a:xfrm>
            <a:custGeom>
              <a:avLst/>
              <a:gdLst/>
              <a:ahLst/>
              <a:cxnLst/>
              <a:rect l="l" t="t" r="r" b="b"/>
              <a:pathLst>
                <a:path w="1369" h="1849" extrusionOk="0">
                  <a:moveTo>
                    <a:pt x="555" y="0"/>
                  </a:moveTo>
                  <a:lnTo>
                    <a:pt x="0" y="296"/>
                  </a:lnTo>
                  <a:lnTo>
                    <a:pt x="666" y="925"/>
                  </a:lnTo>
                  <a:lnTo>
                    <a:pt x="814" y="1849"/>
                  </a:lnTo>
                  <a:lnTo>
                    <a:pt x="1368" y="1516"/>
                  </a:lnTo>
                  <a:lnTo>
                    <a:pt x="1368" y="851"/>
                  </a:lnTo>
                  <a:cubicBezTo>
                    <a:pt x="1368" y="703"/>
                    <a:pt x="1257" y="407"/>
                    <a:pt x="1073" y="333"/>
                  </a:cubicBezTo>
                  <a:lnTo>
                    <a:pt x="555" y="0"/>
                  </a:lnTo>
                  <a:close/>
                </a:path>
              </a:pathLst>
            </a:custGeom>
            <a:solidFill>
              <a:srgbClr val="BCB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0"/>
            <p:cNvSpPr/>
            <p:nvPr/>
          </p:nvSpPr>
          <p:spPr>
            <a:xfrm>
              <a:off x="5817617" y="2394957"/>
              <a:ext cx="44449" cy="74081"/>
            </a:xfrm>
            <a:custGeom>
              <a:avLst/>
              <a:gdLst/>
              <a:ahLst/>
              <a:cxnLst/>
              <a:rect l="l" t="t" r="r" b="b"/>
              <a:pathLst>
                <a:path w="888" h="1480" extrusionOk="0">
                  <a:moveTo>
                    <a:pt x="0" y="1"/>
                  </a:moveTo>
                  <a:lnTo>
                    <a:pt x="0" y="556"/>
                  </a:lnTo>
                  <a:lnTo>
                    <a:pt x="222" y="666"/>
                  </a:lnTo>
                  <a:cubicBezTo>
                    <a:pt x="370" y="777"/>
                    <a:pt x="481" y="925"/>
                    <a:pt x="481" y="1073"/>
                  </a:cubicBezTo>
                  <a:lnTo>
                    <a:pt x="481" y="1258"/>
                  </a:lnTo>
                  <a:lnTo>
                    <a:pt x="888" y="1480"/>
                  </a:lnTo>
                  <a:lnTo>
                    <a:pt x="888" y="814"/>
                  </a:lnTo>
                  <a:cubicBezTo>
                    <a:pt x="888" y="629"/>
                    <a:pt x="740" y="371"/>
                    <a:pt x="555" y="297"/>
                  </a:cubicBezTo>
                  <a:lnTo>
                    <a:pt x="0" y="1"/>
                  </a:lnTo>
                  <a:close/>
                </a:path>
              </a:pathLst>
            </a:custGeom>
            <a:solidFill>
              <a:srgbClr val="8082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0"/>
            <p:cNvSpPr/>
            <p:nvPr/>
          </p:nvSpPr>
          <p:spPr>
            <a:xfrm>
              <a:off x="5780626" y="2398661"/>
              <a:ext cx="70327" cy="92602"/>
            </a:xfrm>
            <a:custGeom>
              <a:avLst/>
              <a:gdLst/>
              <a:ahLst/>
              <a:cxnLst/>
              <a:rect l="l" t="t" r="r" b="b"/>
              <a:pathLst>
                <a:path w="1405" h="1850" extrusionOk="0">
                  <a:moveTo>
                    <a:pt x="555" y="1"/>
                  </a:moveTo>
                  <a:lnTo>
                    <a:pt x="0" y="334"/>
                  </a:lnTo>
                  <a:lnTo>
                    <a:pt x="666" y="925"/>
                  </a:lnTo>
                  <a:lnTo>
                    <a:pt x="850" y="1849"/>
                  </a:lnTo>
                  <a:lnTo>
                    <a:pt x="1405" y="1517"/>
                  </a:lnTo>
                  <a:lnTo>
                    <a:pt x="1405" y="888"/>
                  </a:lnTo>
                  <a:cubicBezTo>
                    <a:pt x="1405" y="703"/>
                    <a:pt x="1257" y="408"/>
                    <a:pt x="1072" y="334"/>
                  </a:cubicBezTo>
                  <a:lnTo>
                    <a:pt x="555" y="1"/>
                  </a:lnTo>
                  <a:close/>
                </a:path>
              </a:pathLst>
            </a:custGeom>
            <a:solidFill>
              <a:srgbClr val="BCB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0"/>
            <p:cNvSpPr/>
            <p:nvPr/>
          </p:nvSpPr>
          <p:spPr>
            <a:xfrm>
              <a:off x="5778774" y="2417182"/>
              <a:ext cx="44449" cy="74081"/>
            </a:xfrm>
            <a:custGeom>
              <a:avLst/>
              <a:gdLst/>
              <a:ahLst/>
              <a:cxnLst/>
              <a:rect l="l" t="t" r="r" b="b"/>
              <a:pathLst>
                <a:path w="888" h="1480" extrusionOk="0">
                  <a:moveTo>
                    <a:pt x="0" y="1"/>
                  </a:moveTo>
                  <a:lnTo>
                    <a:pt x="0" y="555"/>
                  </a:lnTo>
                  <a:lnTo>
                    <a:pt x="222" y="703"/>
                  </a:lnTo>
                  <a:cubicBezTo>
                    <a:pt x="370" y="814"/>
                    <a:pt x="444" y="925"/>
                    <a:pt x="444" y="1073"/>
                  </a:cubicBezTo>
                  <a:lnTo>
                    <a:pt x="444" y="1258"/>
                  </a:lnTo>
                  <a:lnTo>
                    <a:pt x="887" y="1479"/>
                  </a:lnTo>
                  <a:lnTo>
                    <a:pt x="887" y="851"/>
                  </a:lnTo>
                  <a:cubicBezTo>
                    <a:pt x="887" y="629"/>
                    <a:pt x="739" y="370"/>
                    <a:pt x="555" y="333"/>
                  </a:cubicBezTo>
                  <a:lnTo>
                    <a:pt x="0" y="1"/>
                  </a:lnTo>
                  <a:close/>
                </a:path>
              </a:pathLst>
            </a:custGeom>
            <a:solidFill>
              <a:srgbClr val="8082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0"/>
            <p:cNvSpPr/>
            <p:nvPr/>
          </p:nvSpPr>
          <p:spPr>
            <a:xfrm>
              <a:off x="5743586" y="2419034"/>
              <a:ext cx="68525" cy="92602"/>
            </a:xfrm>
            <a:custGeom>
              <a:avLst/>
              <a:gdLst/>
              <a:ahLst/>
              <a:cxnLst/>
              <a:rect l="l" t="t" r="r" b="b"/>
              <a:pathLst>
                <a:path w="1369" h="1850" extrusionOk="0">
                  <a:moveTo>
                    <a:pt x="555" y="1"/>
                  </a:moveTo>
                  <a:lnTo>
                    <a:pt x="1" y="333"/>
                  </a:lnTo>
                  <a:lnTo>
                    <a:pt x="666" y="925"/>
                  </a:lnTo>
                  <a:lnTo>
                    <a:pt x="851" y="1849"/>
                  </a:lnTo>
                  <a:lnTo>
                    <a:pt x="1369" y="1553"/>
                  </a:lnTo>
                  <a:lnTo>
                    <a:pt x="1369" y="888"/>
                  </a:lnTo>
                  <a:cubicBezTo>
                    <a:pt x="1369" y="703"/>
                    <a:pt x="1258" y="444"/>
                    <a:pt x="1073" y="333"/>
                  </a:cubicBezTo>
                  <a:lnTo>
                    <a:pt x="555" y="1"/>
                  </a:lnTo>
                  <a:close/>
                </a:path>
              </a:pathLst>
            </a:custGeom>
            <a:solidFill>
              <a:srgbClr val="BCB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0"/>
            <p:cNvSpPr/>
            <p:nvPr/>
          </p:nvSpPr>
          <p:spPr>
            <a:xfrm>
              <a:off x="5741733" y="2439406"/>
              <a:ext cx="44449" cy="74081"/>
            </a:xfrm>
            <a:custGeom>
              <a:avLst/>
              <a:gdLst/>
              <a:ahLst/>
              <a:cxnLst/>
              <a:rect l="l" t="t" r="r" b="b"/>
              <a:pathLst>
                <a:path w="888" h="1480" extrusionOk="0">
                  <a:moveTo>
                    <a:pt x="1" y="0"/>
                  </a:moveTo>
                  <a:lnTo>
                    <a:pt x="1" y="518"/>
                  </a:lnTo>
                  <a:lnTo>
                    <a:pt x="222" y="666"/>
                  </a:lnTo>
                  <a:cubicBezTo>
                    <a:pt x="370" y="777"/>
                    <a:pt x="444" y="925"/>
                    <a:pt x="444" y="1035"/>
                  </a:cubicBezTo>
                  <a:lnTo>
                    <a:pt x="444" y="1220"/>
                  </a:lnTo>
                  <a:lnTo>
                    <a:pt x="888" y="1479"/>
                  </a:lnTo>
                  <a:lnTo>
                    <a:pt x="888" y="814"/>
                  </a:lnTo>
                  <a:cubicBezTo>
                    <a:pt x="888" y="629"/>
                    <a:pt x="740" y="370"/>
                    <a:pt x="555" y="296"/>
                  </a:cubicBezTo>
                  <a:lnTo>
                    <a:pt x="1" y="0"/>
                  </a:lnTo>
                  <a:close/>
                </a:path>
              </a:pathLst>
            </a:custGeom>
            <a:solidFill>
              <a:srgbClr val="8082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0"/>
            <p:cNvSpPr/>
            <p:nvPr/>
          </p:nvSpPr>
          <p:spPr>
            <a:xfrm>
              <a:off x="5852755" y="2604287"/>
              <a:ext cx="151817" cy="168235"/>
            </a:xfrm>
            <a:custGeom>
              <a:avLst/>
              <a:gdLst/>
              <a:ahLst/>
              <a:cxnLst/>
              <a:rect l="l" t="t" r="r" b="b"/>
              <a:pathLst>
                <a:path w="3033" h="3361" extrusionOk="0">
                  <a:moveTo>
                    <a:pt x="1215" y="1"/>
                  </a:moveTo>
                  <a:cubicBezTo>
                    <a:pt x="1108" y="1"/>
                    <a:pt x="1009" y="24"/>
                    <a:pt x="925" y="71"/>
                  </a:cubicBezTo>
                  <a:lnTo>
                    <a:pt x="1" y="625"/>
                  </a:lnTo>
                  <a:cubicBezTo>
                    <a:pt x="86" y="578"/>
                    <a:pt x="186" y="555"/>
                    <a:pt x="295" y="555"/>
                  </a:cubicBezTo>
                  <a:cubicBezTo>
                    <a:pt x="611" y="555"/>
                    <a:pt x="1002" y="748"/>
                    <a:pt x="1332" y="1106"/>
                  </a:cubicBezTo>
                  <a:cubicBezTo>
                    <a:pt x="1886" y="1771"/>
                    <a:pt x="2108" y="2696"/>
                    <a:pt x="1849" y="3176"/>
                  </a:cubicBezTo>
                  <a:cubicBezTo>
                    <a:pt x="1812" y="3250"/>
                    <a:pt x="1702" y="3287"/>
                    <a:pt x="1665" y="3361"/>
                  </a:cubicBezTo>
                  <a:lnTo>
                    <a:pt x="2589" y="2806"/>
                  </a:lnTo>
                  <a:cubicBezTo>
                    <a:pt x="2663" y="2732"/>
                    <a:pt x="2737" y="2696"/>
                    <a:pt x="2774" y="2622"/>
                  </a:cubicBezTo>
                  <a:cubicBezTo>
                    <a:pt x="3033" y="2104"/>
                    <a:pt x="2811" y="1217"/>
                    <a:pt x="2256" y="588"/>
                  </a:cubicBezTo>
                  <a:cubicBezTo>
                    <a:pt x="1925" y="202"/>
                    <a:pt x="1532" y="1"/>
                    <a:pt x="1215" y="1"/>
                  </a:cubicBezTo>
                  <a:close/>
                </a:path>
              </a:pathLst>
            </a:custGeom>
            <a:solidFill>
              <a:srgbClr val="2E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0"/>
            <p:cNvSpPr/>
            <p:nvPr/>
          </p:nvSpPr>
          <p:spPr>
            <a:xfrm>
              <a:off x="6013782" y="2502525"/>
              <a:ext cx="153619" cy="168235"/>
            </a:xfrm>
            <a:custGeom>
              <a:avLst/>
              <a:gdLst/>
              <a:ahLst/>
              <a:cxnLst/>
              <a:rect l="l" t="t" r="r" b="b"/>
              <a:pathLst>
                <a:path w="3069" h="3361" extrusionOk="0">
                  <a:moveTo>
                    <a:pt x="1215" y="0"/>
                  </a:moveTo>
                  <a:cubicBezTo>
                    <a:pt x="1107" y="0"/>
                    <a:pt x="1009" y="23"/>
                    <a:pt x="925" y="70"/>
                  </a:cubicBezTo>
                  <a:lnTo>
                    <a:pt x="0" y="625"/>
                  </a:lnTo>
                  <a:cubicBezTo>
                    <a:pt x="86" y="577"/>
                    <a:pt x="186" y="554"/>
                    <a:pt x="295" y="554"/>
                  </a:cubicBezTo>
                  <a:cubicBezTo>
                    <a:pt x="613" y="554"/>
                    <a:pt x="1011" y="748"/>
                    <a:pt x="1368" y="1105"/>
                  </a:cubicBezTo>
                  <a:cubicBezTo>
                    <a:pt x="1923" y="1771"/>
                    <a:pt x="2145" y="2695"/>
                    <a:pt x="1849" y="3139"/>
                  </a:cubicBezTo>
                  <a:cubicBezTo>
                    <a:pt x="1812" y="3250"/>
                    <a:pt x="1738" y="3287"/>
                    <a:pt x="1664" y="3361"/>
                  </a:cubicBezTo>
                  <a:lnTo>
                    <a:pt x="2588" y="2806"/>
                  </a:lnTo>
                  <a:cubicBezTo>
                    <a:pt x="2699" y="2732"/>
                    <a:pt x="2736" y="2695"/>
                    <a:pt x="2773" y="2621"/>
                  </a:cubicBezTo>
                  <a:cubicBezTo>
                    <a:pt x="3069" y="2104"/>
                    <a:pt x="2847" y="1216"/>
                    <a:pt x="2293" y="588"/>
                  </a:cubicBezTo>
                  <a:cubicBezTo>
                    <a:pt x="1934" y="201"/>
                    <a:pt x="1533" y="0"/>
                    <a:pt x="1215" y="0"/>
                  </a:cubicBezTo>
                  <a:close/>
                </a:path>
              </a:pathLst>
            </a:custGeom>
            <a:solidFill>
              <a:srgbClr val="2E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0"/>
            <p:cNvSpPr/>
            <p:nvPr/>
          </p:nvSpPr>
          <p:spPr>
            <a:xfrm>
              <a:off x="5899056" y="2530255"/>
              <a:ext cx="222094" cy="210832"/>
            </a:xfrm>
            <a:custGeom>
              <a:avLst/>
              <a:gdLst/>
              <a:ahLst/>
              <a:cxnLst/>
              <a:rect l="l" t="t" r="r" b="b"/>
              <a:pathLst>
                <a:path w="4437" h="4212" extrusionOk="0">
                  <a:moveTo>
                    <a:pt x="2587" y="0"/>
                  </a:moveTo>
                  <a:cubicBezTo>
                    <a:pt x="2478" y="0"/>
                    <a:pt x="2378" y="23"/>
                    <a:pt x="2292" y="71"/>
                  </a:cubicBezTo>
                  <a:lnTo>
                    <a:pt x="924" y="958"/>
                  </a:lnTo>
                  <a:lnTo>
                    <a:pt x="0" y="1476"/>
                  </a:lnTo>
                  <a:cubicBezTo>
                    <a:pt x="84" y="1429"/>
                    <a:pt x="183" y="1406"/>
                    <a:pt x="290" y="1406"/>
                  </a:cubicBezTo>
                  <a:cubicBezTo>
                    <a:pt x="607" y="1406"/>
                    <a:pt x="1000" y="1607"/>
                    <a:pt x="1331" y="1993"/>
                  </a:cubicBezTo>
                  <a:cubicBezTo>
                    <a:pt x="1886" y="2659"/>
                    <a:pt x="2108" y="3583"/>
                    <a:pt x="1849" y="4027"/>
                  </a:cubicBezTo>
                  <a:cubicBezTo>
                    <a:pt x="1812" y="4138"/>
                    <a:pt x="1701" y="4175"/>
                    <a:pt x="1664" y="4211"/>
                  </a:cubicBezTo>
                  <a:lnTo>
                    <a:pt x="3956" y="2807"/>
                  </a:lnTo>
                  <a:cubicBezTo>
                    <a:pt x="4067" y="2733"/>
                    <a:pt x="4104" y="2696"/>
                    <a:pt x="4141" y="2585"/>
                  </a:cubicBezTo>
                  <a:cubicBezTo>
                    <a:pt x="4437" y="2104"/>
                    <a:pt x="4215" y="1217"/>
                    <a:pt x="3660" y="551"/>
                  </a:cubicBezTo>
                  <a:cubicBezTo>
                    <a:pt x="3303" y="194"/>
                    <a:pt x="2905" y="0"/>
                    <a:pt x="2587" y="0"/>
                  </a:cubicBezTo>
                  <a:close/>
                </a:path>
              </a:pathLst>
            </a:custGeom>
            <a:solidFill>
              <a:srgbClr val="40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0"/>
            <p:cNvSpPr/>
            <p:nvPr/>
          </p:nvSpPr>
          <p:spPr>
            <a:xfrm>
              <a:off x="5828729" y="2630565"/>
              <a:ext cx="129592" cy="145510"/>
            </a:xfrm>
            <a:custGeom>
              <a:avLst/>
              <a:gdLst/>
              <a:ahLst/>
              <a:cxnLst/>
              <a:rect l="l" t="t" r="r" b="b"/>
              <a:pathLst>
                <a:path w="2589" h="2907" extrusionOk="0">
                  <a:moveTo>
                    <a:pt x="784" y="0"/>
                  </a:moveTo>
                  <a:cubicBezTo>
                    <a:pt x="575" y="0"/>
                    <a:pt x="400" y="92"/>
                    <a:pt x="296" y="285"/>
                  </a:cubicBezTo>
                  <a:cubicBezTo>
                    <a:pt x="0" y="803"/>
                    <a:pt x="259" y="1653"/>
                    <a:pt x="814" y="2318"/>
                  </a:cubicBezTo>
                  <a:cubicBezTo>
                    <a:pt x="1152" y="2702"/>
                    <a:pt x="1532" y="2907"/>
                    <a:pt x="1844" y="2907"/>
                  </a:cubicBezTo>
                  <a:cubicBezTo>
                    <a:pt x="2043" y="2907"/>
                    <a:pt x="2214" y="2824"/>
                    <a:pt x="2329" y="2651"/>
                  </a:cubicBezTo>
                  <a:cubicBezTo>
                    <a:pt x="2588" y="2134"/>
                    <a:pt x="2366" y="1246"/>
                    <a:pt x="1812" y="581"/>
                  </a:cubicBezTo>
                  <a:cubicBezTo>
                    <a:pt x="1480" y="204"/>
                    <a:pt x="1095" y="0"/>
                    <a:pt x="784" y="0"/>
                  </a:cubicBezTo>
                  <a:close/>
                </a:path>
              </a:pathLst>
            </a:custGeom>
            <a:solidFill>
              <a:srgbClr val="1414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0"/>
            <p:cNvSpPr/>
            <p:nvPr/>
          </p:nvSpPr>
          <p:spPr>
            <a:xfrm>
              <a:off x="5839841" y="2654041"/>
              <a:ext cx="88848" cy="106417"/>
            </a:xfrm>
            <a:custGeom>
              <a:avLst/>
              <a:gdLst/>
              <a:ahLst/>
              <a:cxnLst/>
              <a:rect l="l" t="t" r="r" b="b"/>
              <a:pathLst>
                <a:path w="1775" h="2126" extrusionOk="0">
                  <a:moveTo>
                    <a:pt x="370" y="1"/>
                  </a:moveTo>
                  <a:lnTo>
                    <a:pt x="370" y="1"/>
                  </a:lnTo>
                  <a:cubicBezTo>
                    <a:pt x="333" y="38"/>
                    <a:pt x="296" y="75"/>
                    <a:pt x="222" y="149"/>
                  </a:cubicBezTo>
                  <a:cubicBezTo>
                    <a:pt x="0" y="445"/>
                    <a:pt x="222" y="1147"/>
                    <a:pt x="629" y="1665"/>
                  </a:cubicBezTo>
                  <a:cubicBezTo>
                    <a:pt x="872" y="1974"/>
                    <a:pt x="1155" y="2125"/>
                    <a:pt x="1391" y="2125"/>
                  </a:cubicBezTo>
                  <a:cubicBezTo>
                    <a:pt x="1549" y="2125"/>
                    <a:pt x="1686" y="2057"/>
                    <a:pt x="1775" y="1923"/>
                  </a:cubicBezTo>
                  <a:lnTo>
                    <a:pt x="1775" y="1923"/>
                  </a:lnTo>
                  <a:cubicBezTo>
                    <a:pt x="1707" y="1980"/>
                    <a:pt x="1621" y="2009"/>
                    <a:pt x="1525" y="2009"/>
                  </a:cubicBezTo>
                  <a:cubicBezTo>
                    <a:pt x="1307" y="2009"/>
                    <a:pt x="1033" y="1861"/>
                    <a:pt x="777" y="1554"/>
                  </a:cubicBezTo>
                  <a:cubicBezTo>
                    <a:pt x="333" y="1073"/>
                    <a:pt x="148" y="371"/>
                    <a:pt x="370" y="1"/>
                  </a:cubicBezTo>
                  <a:close/>
                </a:path>
              </a:pathLst>
            </a:custGeom>
            <a:solidFill>
              <a:srgbClr val="0505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0"/>
            <p:cNvSpPr/>
            <p:nvPr/>
          </p:nvSpPr>
          <p:spPr>
            <a:xfrm>
              <a:off x="5847249" y="2651238"/>
              <a:ext cx="92552" cy="100110"/>
            </a:xfrm>
            <a:custGeom>
              <a:avLst/>
              <a:gdLst/>
              <a:ahLst/>
              <a:cxnLst/>
              <a:rect l="l" t="t" r="r" b="b"/>
              <a:pathLst>
                <a:path w="1849" h="2000" extrusionOk="0">
                  <a:moveTo>
                    <a:pt x="470" y="0"/>
                  </a:moveTo>
                  <a:cubicBezTo>
                    <a:pt x="382" y="0"/>
                    <a:pt x="298" y="19"/>
                    <a:pt x="222" y="57"/>
                  </a:cubicBezTo>
                  <a:cubicBezTo>
                    <a:pt x="0" y="464"/>
                    <a:pt x="185" y="1166"/>
                    <a:pt x="665" y="1573"/>
                  </a:cubicBezTo>
                  <a:cubicBezTo>
                    <a:pt x="885" y="1847"/>
                    <a:pt x="1186" y="1999"/>
                    <a:pt x="1432" y="1999"/>
                  </a:cubicBezTo>
                  <a:cubicBezTo>
                    <a:pt x="1518" y="1999"/>
                    <a:pt x="1597" y="1981"/>
                    <a:pt x="1664" y="1942"/>
                  </a:cubicBezTo>
                  <a:cubicBezTo>
                    <a:pt x="1849" y="1610"/>
                    <a:pt x="1664" y="944"/>
                    <a:pt x="1257" y="427"/>
                  </a:cubicBezTo>
                  <a:cubicBezTo>
                    <a:pt x="1010" y="152"/>
                    <a:pt x="723" y="0"/>
                    <a:pt x="470"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0"/>
            <p:cNvSpPr/>
            <p:nvPr/>
          </p:nvSpPr>
          <p:spPr>
            <a:xfrm>
              <a:off x="6010078" y="2472692"/>
              <a:ext cx="53709" cy="89448"/>
            </a:xfrm>
            <a:custGeom>
              <a:avLst/>
              <a:gdLst/>
              <a:ahLst/>
              <a:cxnLst/>
              <a:rect l="l" t="t" r="r" b="b"/>
              <a:pathLst>
                <a:path w="1073" h="1787" extrusionOk="0">
                  <a:moveTo>
                    <a:pt x="476" y="1"/>
                  </a:moveTo>
                  <a:cubicBezTo>
                    <a:pt x="342" y="1"/>
                    <a:pt x="222" y="38"/>
                    <a:pt x="148" y="112"/>
                  </a:cubicBezTo>
                  <a:lnTo>
                    <a:pt x="0" y="149"/>
                  </a:lnTo>
                  <a:lnTo>
                    <a:pt x="37" y="1480"/>
                  </a:lnTo>
                  <a:cubicBezTo>
                    <a:pt x="37" y="1590"/>
                    <a:pt x="74" y="1664"/>
                    <a:pt x="185" y="1738"/>
                  </a:cubicBezTo>
                  <a:cubicBezTo>
                    <a:pt x="277" y="1769"/>
                    <a:pt x="388" y="1787"/>
                    <a:pt x="500" y="1787"/>
                  </a:cubicBezTo>
                  <a:cubicBezTo>
                    <a:pt x="657" y="1787"/>
                    <a:pt x="816" y="1751"/>
                    <a:pt x="925" y="1664"/>
                  </a:cubicBezTo>
                  <a:cubicBezTo>
                    <a:pt x="999" y="1590"/>
                    <a:pt x="1073" y="1553"/>
                    <a:pt x="1073" y="1443"/>
                  </a:cubicBezTo>
                  <a:lnTo>
                    <a:pt x="999" y="112"/>
                  </a:lnTo>
                  <a:lnTo>
                    <a:pt x="888" y="112"/>
                  </a:lnTo>
                  <a:cubicBezTo>
                    <a:pt x="758" y="38"/>
                    <a:pt x="610" y="1"/>
                    <a:pt x="476" y="1"/>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0"/>
            <p:cNvSpPr/>
            <p:nvPr/>
          </p:nvSpPr>
          <p:spPr>
            <a:xfrm>
              <a:off x="6008226" y="2463432"/>
              <a:ext cx="57413" cy="31785"/>
            </a:xfrm>
            <a:custGeom>
              <a:avLst/>
              <a:gdLst/>
              <a:ahLst/>
              <a:cxnLst/>
              <a:rect l="l" t="t" r="r" b="b"/>
              <a:pathLst>
                <a:path w="1147" h="635" extrusionOk="0">
                  <a:moveTo>
                    <a:pt x="513" y="1"/>
                  </a:moveTo>
                  <a:cubicBezTo>
                    <a:pt x="379" y="1"/>
                    <a:pt x="259" y="38"/>
                    <a:pt x="185" y="112"/>
                  </a:cubicBezTo>
                  <a:cubicBezTo>
                    <a:pt x="0" y="223"/>
                    <a:pt x="0" y="445"/>
                    <a:pt x="185" y="555"/>
                  </a:cubicBezTo>
                  <a:cubicBezTo>
                    <a:pt x="288" y="607"/>
                    <a:pt x="415" y="634"/>
                    <a:pt x="540" y="634"/>
                  </a:cubicBezTo>
                  <a:cubicBezTo>
                    <a:pt x="684" y="634"/>
                    <a:pt x="826" y="598"/>
                    <a:pt x="925" y="518"/>
                  </a:cubicBezTo>
                  <a:cubicBezTo>
                    <a:pt x="1147" y="371"/>
                    <a:pt x="1110" y="186"/>
                    <a:pt x="925" y="112"/>
                  </a:cubicBezTo>
                  <a:cubicBezTo>
                    <a:pt x="795" y="38"/>
                    <a:pt x="647" y="1"/>
                    <a:pt x="513"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0"/>
            <p:cNvSpPr/>
            <p:nvPr/>
          </p:nvSpPr>
          <p:spPr>
            <a:xfrm>
              <a:off x="6013782" y="2468087"/>
              <a:ext cx="42597" cy="13915"/>
            </a:xfrm>
            <a:custGeom>
              <a:avLst/>
              <a:gdLst/>
              <a:ahLst/>
              <a:cxnLst/>
              <a:rect l="l" t="t" r="r" b="b"/>
              <a:pathLst>
                <a:path w="851" h="278" extrusionOk="0">
                  <a:moveTo>
                    <a:pt x="426" y="0"/>
                  </a:moveTo>
                  <a:cubicBezTo>
                    <a:pt x="324" y="0"/>
                    <a:pt x="222" y="19"/>
                    <a:pt x="148" y="56"/>
                  </a:cubicBezTo>
                  <a:cubicBezTo>
                    <a:pt x="74" y="93"/>
                    <a:pt x="0" y="204"/>
                    <a:pt x="74" y="278"/>
                  </a:cubicBezTo>
                  <a:cubicBezTo>
                    <a:pt x="74" y="241"/>
                    <a:pt x="111" y="241"/>
                    <a:pt x="148" y="204"/>
                  </a:cubicBezTo>
                  <a:cubicBezTo>
                    <a:pt x="222" y="148"/>
                    <a:pt x="324" y="120"/>
                    <a:pt x="426" y="120"/>
                  </a:cubicBezTo>
                  <a:cubicBezTo>
                    <a:pt x="527" y="120"/>
                    <a:pt x="629" y="148"/>
                    <a:pt x="703" y="204"/>
                  </a:cubicBezTo>
                  <a:cubicBezTo>
                    <a:pt x="740" y="204"/>
                    <a:pt x="777" y="241"/>
                    <a:pt x="777" y="278"/>
                  </a:cubicBezTo>
                  <a:cubicBezTo>
                    <a:pt x="851" y="204"/>
                    <a:pt x="777" y="93"/>
                    <a:pt x="703" y="56"/>
                  </a:cubicBezTo>
                  <a:cubicBezTo>
                    <a:pt x="629" y="19"/>
                    <a:pt x="527" y="0"/>
                    <a:pt x="426" y="0"/>
                  </a:cubicBezTo>
                  <a:close/>
                </a:path>
              </a:pathLst>
            </a:custGeom>
            <a:solidFill>
              <a:srgbClr val="1717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0"/>
            <p:cNvSpPr/>
            <p:nvPr/>
          </p:nvSpPr>
          <p:spPr>
            <a:xfrm>
              <a:off x="6017486" y="2471791"/>
              <a:ext cx="35189" cy="16218"/>
            </a:xfrm>
            <a:custGeom>
              <a:avLst/>
              <a:gdLst/>
              <a:ahLst/>
              <a:cxnLst/>
              <a:rect l="l" t="t" r="r" b="b"/>
              <a:pathLst>
                <a:path w="703" h="324" extrusionOk="0">
                  <a:moveTo>
                    <a:pt x="352" y="0"/>
                  </a:moveTo>
                  <a:cubicBezTo>
                    <a:pt x="250" y="0"/>
                    <a:pt x="148" y="19"/>
                    <a:pt x="74" y="56"/>
                  </a:cubicBezTo>
                  <a:lnTo>
                    <a:pt x="0" y="167"/>
                  </a:lnTo>
                  <a:cubicBezTo>
                    <a:pt x="0" y="204"/>
                    <a:pt x="37" y="204"/>
                    <a:pt x="74" y="241"/>
                  </a:cubicBezTo>
                  <a:cubicBezTo>
                    <a:pt x="148" y="296"/>
                    <a:pt x="250" y="324"/>
                    <a:pt x="352" y="324"/>
                  </a:cubicBezTo>
                  <a:cubicBezTo>
                    <a:pt x="453" y="324"/>
                    <a:pt x="555" y="296"/>
                    <a:pt x="629" y="241"/>
                  </a:cubicBezTo>
                  <a:cubicBezTo>
                    <a:pt x="666" y="241"/>
                    <a:pt x="703" y="204"/>
                    <a:pt x="703" y="167"/>
                  </a:cubicBezTo>
                  <a:cubicBezTo>
                    <a:pt x="703" y="130"/>
                    <a:pt x="666" y="130"/>
                    <a:pt x="629" y="56"/>
                  </a:cubicBezTo>
                  <a:cubicBezTo>
                    <a:pt x="555" y="19"/>
                    <a:pt x="453" y="0"/>
                    <a:pt x="352" y="0"/>
                  </a:cubicBezTo>
                  <a:close/>
                </a:path>
              </a:pathLst>
            </a:custGeom>
            <a:solidFill>
              <a:srgbClr val="40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0"/>
            <p:cNvSpPr/>
            <p:nvPr/>
          </p:nvSpPr>
          <p:spPr>
            <a:xfrm>
              <a:off x="6113691" y="2535611"/>
              <a:ext cx="55561" cy="138853"/>
            </a:xfrm>
            <a:custGeom>
              <a:avLst/>
              <a:gdLst/>
              <a:ahLst/>
              <a:cxnLst/>
              <a:rect l="l" t="t" r="r" b="b"/>
              <a:pathLst>
                <a:path w="1110" h="2774" extrusionOk="0">
                  <a:moveTo>
                    <a:pt x="1" y="1"/>
                  </a:moveTo>
                  <a:lnTo>
                    <a:pt x="112" y="2219"/>
                  </a:lnTo>
                  <a:lnTo>
                    <a:pt x="1110" y="2774"/>
                  </a:lnTo>
                  <a:lnTo>
                    <a:pt x="1110" y="2774"/>
                  </a:lnTo>
                  <a:lnTo>
                    <a:pt x="1036" y="555"/>
                  </a:lnTo>
                  <a:lnTo>
                    <a:pt x="1" y="1"/>
                  </a:lnTo>
                  <a:close/>
                </a:path>
              </a:pathLst>
            </a:cu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0"/>
            <p:cNvSpPr/>
            <p:nvPr/>
          </p:nvSpPr>
          <p:spPr>
            <a:xfrm>
              <a:off x="6165498" y="2524499"/>
              <a:ext cx="64821" cy="149965"/>
            </a:xfrm>
            <a:custGeom>
              <a:avLst/>
              <a:gdLst/>
              <a:ahLst/>
              <a:cxnLst/>
              <a:rect l="l" t="t" r="r" b="b"/>
              <a:pathLst>
                <a:path w="1295" h="2996" extrusionOk="0">
                  <a:moveTo>
                    <a:pt x="1184" y="1"/>
                  </a:moveTo>
                  <a:lnTo>
                    <a:pt x="1" y="777"/>
                  </a:lnTo>
                  <a:lnTo>
                    <a:pt x="75" y="2996"/>
                  </a:lnTo>
                  <a:lnTo>
                    <a:pt x="1295" y="2219"/>
                  </a:lnTo>
                  <a:lnTo>
                    <a:pt x="1184" y="1"/>
                  </a:lnTo>
                  <a:close/>
                </a:path>
              </a:pathLst>
            </a:custGeom>
            <a:solidFill>
              <a:srgbClr val="2B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0"/>
            <p:cNvSpPr/>
            <p:nvPr/>
          </p:nvSpPr>
          <p:spPr>
            <a:xfrm>
              <a:off x="6113691" y="2498621"/>
              <a:ext cx="111122" cy="64821"/>
            </a:xfrm>
            <a:custGeom>
              <a:avLst/>
              <a:gdLst/>
              <a:ahLst/>
              <a:cxnLst/>
              <a:rect l="l" t="t" r="r" b="b"/>
              <a:pathLst>
                <a:path w="2220" h="1295" extrusionOk="0">
                  <a:moveTo>
                    <a:pt x="1221" y="0"/>
                  </a:moveTo>
                  <a:lnTo>
                    <a:pt x="1" y="740"/>
                  </a:lnTo>
                  <a:lnTo>
                    <a:pt x="1036" y="1294"/>
                  </a:lnTo>
                  <a:lnTo>
                    <a:pt x="2219" y="518"/>
                  </a:lnTo>
                  <a:lnTo>
                    <a:pt x="122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0"/>
            <p:cNvSpPr/>
            <p:nvPr/>
          </p:nvSpPr>
          <p:spPr>
            <a:xfrm>
              <a:off x="6041512" y="2596678"/>
              <a:ext cx="55611" cy="135149"/>
            </a:xfrm>
            <a:custGeom>
              <a:avLst/>
              <a:gdLst/>
              <a:ahLst/>
              <a:cxnLst/>
              <a:rect l="l" t="t" r="r" b="b"/>
              <a:pathLst>
                <a:path w="1111" h="2700" extrusionOk="0">
                  <a:moveTo>
                    <a:pt x="1" y="1"/>
                  </a:moveTo>
                  <a:lnTo>
                    <a:pt x="112" y="2145"/>
                  </a:lnTo>
                  <a:lnTo>
                    <a:pt x="1110" y="2700"/>
                  </a:lnTo>
                  <a:lnTo>
                    <a:pt x="1036" y="481"/>
                  </a:lnTo>
                  <a:lnTo>
                    <a:pt x="1" y="1"/>
                  </a:lnTo>
                  <a:close/>
                </a:path>
              </a:pathLst>
            </a:custGeom>
            <a:solidFill>
              <a:srgbClr val="4F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0"/>
            <p:cNvSpPr/>
            <p:nvPr/>
          </p:nvSpPr>
          <p:spPr>
            <a:xfrm>
              <a:off x="6093369" y="2583714"/>
              <a:ext cx="64821" cy="148113"/>
            </a:xfrm>
            <a:custGeom>
              <a:avLst/>
              <a:gdLst/>
              <a:ahLst/>
              <a:cxnLst/>
              <a:rect l="l" t="t" r="r" b="b"/>
              <a:pathLst>
                <a:path w="1295" h="2959" extrusionOk="0">
                  <a:moveTo>
                    <a:pt x="1257" y="1"/>
                  </a:moveTo>
                  <a:lnTo>
                    <a:pt x="0" y="740"/>
                  </a:lnTo>
                  <a:lnTo>
                    <a:pt x="74" y="2959"/>
                  </a:lnTo>
                  <a:lnTo>
                    <a:pt x="1294" y="2219"/>
                  </a:lnTo>
                  <a:lnTo>
                    <a:pt x="1257" y="1"/>
                  </a:lnTo>
                  <a:close/>
                </a:path>
              </a:pathLst>
            </a:custGeom>
            <a:solidFill>
              <a:srgbClr val="2B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0"/>
            <p:cNvSpPr/>
            <p:nvPr/>
          </p:nvSpPr>
          <p:spPr>
            <a:xfrm>
              <a:off x="6041512" y="2555984"/>
              <a:ext cx="114826" cy="64821"/>
            </a:xfrm>
            <a:custGeom>
              <a:avLst/>
              <a:gdLst/>
              <a:ahLst/>
              <a:cxnLst/>
              <a:rect l="l" t="t" r="r" b="b"/>
              <a:pathLst>
                <a:path w="2294" h="1295" extrusionOk="0">
                  <a:moveTo>
                    <a:pt x="1221" y="0"/>
                  </a:moveTo>
                  <a:lnTo>
                    <a:pt x="1" y="814"/>
                  </a:lnTo>
                  <a:lnTo>
                    <a:pt x="1036" y="1294"/>
                  </a:lnTo>
                  <a:lnTo>
                    <a:pt x="2293" y="555"/>
                  </a:lnTo>
                  <a:lnTo>
                    <a:pt x="122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0"/>
            <p:cNvSpPr/>
            <p:nvPr/>
          </p:nvSpPr>
          <p:spPr>
            <a:xfrm>
              <a:off x="5841693" y="2359919"/>
              <a:ext cx="305386" cy="175343"/>
            </a:xfrm>
            <a:custGeom>
              <a:avLst/>
              <a:gdLst/>
              <a:ahLst/>
              <a:cxnLst/>
              <a:rect l="l" t="t" r="r" b="b"/>
              <a:pathLst>
                <a:path w="6101" h="3503" extrusionOk="0">
                  <a:moveTo>
                    <a:pt x="3158" y="1"/>
                  </a:moveTo>
                  <a:cubicBezTo>
                    <a:pt x="2324" y="1"/>
                    <a:pt x="1482" y="195"/>
                    <a:pt x="850" y="590"/>
                  </a:cubicBezTo>
                  <a:cubicBezTo>
                    <a:pt x="826" y="590"/>
                    <a:pt x="801" y="623"/>
                    <a:pt x="776" y="623"/>
                  </a:cubicBezTo>
                  <a:cubicBezTo>
                    <a:pt x="764" y="623"/>
                    <a:pt x="752" y="615"/>
                    <a:pt x="740" y="590"/>
                  </a:cubicBezTo>
                  <a:lnTo>
                    <a:pt x="0" y="664"/>
                  </a:lnTo>
                  <a:lnTo>
                    <a:pt x="37" y="1810"/>
                  </a:lnTo>
                  <a:cubicBezTo>
                    <a:pt x="37" y="2254"/>
                    <a:pt x="370" y="2734"/>
                    <a:pt x="961" y="3030"/>
                  </a:cubicBezTo>
                  <a:cubicBezTo>
                    <a:pt x="1522" y="3345"/>
                    <a:pt x="2256" y="3503"/>
                    <a:pt x="2996" y="3503"/>
                  </a:cubicBezTo>
                  <a:cubicBezTo>
                    <a:pt x="3818" y="3503"/>
                    <a:pt x="4647" y="3308"/>
                    <a:pt x="5250" y="2919"/>
                  </a:cubicBezTo>
                  <a:cubicBezTo>
                    <a:pt x="5804" y="2586"/>
                    <a:pt x="6100" y="2106"/>
                    <a:pt x="6100" y="1662"/>
                  </a:cubicBezTo>
                  <a:lnTo>
                    <a:pt x="6026" y="516"/>
                  </a:lnTo>
                  <a:lnTo>
                    <a:pt x="5287" y="553"/>
                  </a:lnTo>
                  <a:cubicBezTo>
                    <a:pt x="5250" y="516"/>
                    <a:pt x="5213" y="516"/>
                    <a:pt x="5176" y="442"/>
                  </a:cubicBezTo>
                  <a:cubicBezTo>
                    <a:pt x="4607" y="149"/>
                    <a:pt x="3886" y="1"/>
                    <a:pt x="3158" y="1"/>
                  </a:cubicBezTo>
                  <a:close/>
                </a:path>
              </a:pathLst>
            </a:custGeom>
            <a:solidFill>
              <a:srgbClr val="0A0A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0"/>
            <p:cNvSpPr/>
            <p:nvPr/>
          </p:nvSpPr>
          <p:spPr>
            <a:xfrm>
              <a:off x="5825025" y="2304408"/>
              <a:ext cx="335018" cy="177495"/>
            </a:xfrm>
            <a:custGeom>
              <a:avLst/>
              <a:gdLst/>
              <a:ahLst/>
              <a:cxnLst/>
              <a:rect l="l" t="t" r="r" b="b"/>
              <a:pathLst>
                <a:path w="6693" h="3546" extrusionOk="0">
                  <a:moveTo>
                    <a:pt x="3435" y="1"/>
                  </a:moveTo>
                  <a:cubicBezTo>
                    <a:pt x="2602" y="1"/>
                    <a:pt x="1758" y="195"/>
                    <a:pt x="1146" y="590"/>
                  </a:cubicBezTo>
                  <a:cubicBezTo>
                    <a:pt x="0" y="1292"/>
                    <a:pt x="37" y="2401"/>
                    <a:pt x="1220" y="3104"/>
                  </a:cubicBezTo>
                  <a:cubicBezTo>
                    <a:pt x="1789" y="3397"/>
                    <a:pt x="2511" y="3545"/>
                    <a:pt x="3239" y="3545"/>
                  </a:cubicBezTo>
                  <a:cubicBezTo>
                    <a:pt x="4072" y="3545"/>
                    <a:pt x="4914" y="3351"/>
                    <a:pt x="5546" y="2956"/>
                  </a:cubicBezTo>
                  <a:cubicBezTo>
                    <a:pt x="6692" y="2217"/>
                    <a:pt x="6655" y="1108"/>
                    <a:pt x="5435" y="442"/>
                  </a:cubicBezTo>
                  <a:cubicBezTo>
                    <a:pt x="4884" y="149"/>
                    <a:pt x="4163" y="1"/>
                    <a:pt x="34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0"/>
            <p:cNvSpPr/>
            <p:nvPr/>
          </p:nvSpPr>
          <p:spPr>
            <a:xfrm>
              <a:off x="5862015" y="2319274"/>
              <a:ext cx="260987" cy="136900"/>
            </a:xfrm>
            <a:custGeom>
              <a:avLst/>
              <a:gdLst/>
              <a:ahLst/>
              <a:cxnLst/>
              <a:rect l="l" t="t" r="r" b="b"/>
              <a:pathLst>
                <a:path w="5214" h="2735" extrusionOk="0">
                  <a:moveTo>
                    <a:pt x="2682" y="1"/>
                  </a:moveTo>
                  <a:cubicBezTo>
                    <a:pt x="2050" y="1"/>
                    <a:pt x="1411" y="149"/>
                    <a:pt x="925" y="441"/>
                  </a:cubicBezTo>
                  <a:cubicBezTo>
                    <a:pt x="1" y="995"/>
                    <a:pt x="38" y="1883"/>
                    <a:pt x="962" y="2400"/>
                  </a:cubicBezTo>
                  <a:cubicBezTo>
                    <a:pt x="1391" y="2623"/>
                    <a:pt x="1940" y="2735"/>
                    <a:pt x="2497" y="2735"/>
                  </a:cubicBezTo>
                  <a:cubicBezTo>
                    <a:pt x="3140" y="2735"/>
                    <a:pt x="3794" y="2586"/>
                    <a:pt x="4289" y="2289"/>
                  </a:cubicBezTo>
                  <a:cubicBezTo>
                    <a:pt x="5214" y="1735"/>
                    <a:pt x="5177" y="847"/>
                    <a:pt x="4252" y="367"/>
                  </a:cubicBezTo>
                  <a:cubicBezTo>
                    <a:pt x="3814" y="121"/>
                    <a:pt x="3251" y="1"/>
                    <a:pt x="2682"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0"/>
            <p:cNvSpPr/>
            <p:nvPr/>
          </p:nvSpPr>
          <p:spPr>
            <a:xfrm>
              <a:off x="5362368" y="2426442"/>
              <a:ext cx="57413" cy="99960"/>
            </a:xfrm>
            <a:custGeom>
              <a:avLst/>
              <a:gdLst/>
              <a:ahLst/>
              <a:cxnLst/>
              <a:rect l="l" t="t" r="r" b="b"/>
              <a:pathLst>
                <a:path w="1147" h="1997" extrusionOk="0">
                  <a:moveTo>
                    <a:pt x="1" y="0"/>
                  </a:moveTo>
                  <a:lnTo>
                    <a:pt x="38" y="1405"/>
                  </a:lnTo>
                  <a:lnTo>
                    <a:pt x="1147" y="1997"/>
                  </a:lnTo>
                  <a:lnTo>
                    <a:pt x="1110" y="629"/>
                  </a:lnTo>
                  <a:lnTo>
                    <a:pt x="1" y="0"/>
                  </a:lnTo>
                  <a:close/>
                </a:path>
              </a:pathLst>
            </a:custGeom>
            <a:solidFill>
              <a:srgbClr val="16A8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0"/>
            <p:cNvSpPr/>
            <p:nvPr/>
          </p:nvSpPr>
          <p:spPr>
            <a:xfrm>
              <a:off x="5417878" y="2402365"/>
              <a:ext cx="94454" cy="124036"/>
            </a:xfrm>
            <a:custGeom>
              <a:avLst/>
              <a:gdLst/>
              <a:ahLst/>
              <a:cxnLst/>
              <a:rect l="l" t="t" r="r" b="b"/>
              <a:pathLst>
                <a:path w="1887" h="2478" extrusionOk="0">
                  <a:moveTo>
                    <a:pt x="1849" y="1"/>
                  </a:moveTo>
                  <a:lnTo>
                    <a:pt x="1" y="1110"/>
                  </a:lnTo>
                  <a:lnTo>
                    <a:pt x="38" y="2478"/>
                  </a:lnTo>
                  <a:lnTo>
                    <a:pt x="1886" y="1332"/>
                  </a:lnTo>
                  <a:lnTo>
                    <a:pt x="1849" y="1"/>
                  </a:ln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0"/>
            <p:cNvSpPr/>
            <p:nvPr/>
          </p:nvSpPr>
          <p:spPr>
            <a:xfrm>
              <a:off x="5362368" y="2370931"/>
              <a:ext cx="148113" cy="86996"/>
            </a:xfrm>
            <a:custGeom>
              <a:avLst/>
              <a:gdLst/>
              <a:ahLst/>
              <a:cxnLst/>
              <a:rect l="l" t="t" r="r" b="b"/>
              <a:pathLst>
                <a:path w="2959" h="1738" extrusionOk="0">
                  <a:moveTo>
                    <a:pt x="1849" y="0"/>
                  </a:moveTo>
                  <a:lnTo>
                    <a:pt x="1" y="1109"/>
                  </a:lnTo>
                  <a:lnTo>
                    <a:pt x="1110" y="1738"/>
                  </a:lnTo>
                  <a:lnTo>
                    <a:pt x="2958" y="629"/>
                  </a:lnTo>
                  <a:lnTo>
                    <a:pt x="1849" y="0"/>
                  </a:ln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0"/>
            <p:cNvSpPr/>
            <p:nvPr/>
          </p:nvSpPr>
          <p:spPr>
            <a:xfrm>
              <a:off x="5380888" y="2415330"/>
              <a:ext cx="35189" cy="24577"/>
            </a:xfrm>
            <a:custGeom>
              <a:avLst/>
              <a:gdLst/>
              <a:ahLst/>
              <a:cxnLst/>
              <a:rect l="l" t="t" r="r" b="b"/>
              <a:pathLst>
                <a:path w="703" h="491" extrusionOk="0">
                  <a:moveTo>
                    <a:pt x="0" y="1"/>
                  </a:moveTo>
                  <a:lnTo>
                    <a:pt x="0" y="259"/>
                  </a:lnTo>
                  <a:cubicBezTo>
                    <a:pt x="0" y="333"/>
                    <a:pt x="37" y="370"/>
                    <a:pt x="74" y="407"/>
                  </a:cubicBezTo>
                  <a:cubicBezTo>
                    <a:pt x="148" y="463"/>
                    <a:pt x="231" y="490"/>
                    <a:pt x="315" y="490"/>
                  </a:cubicBezTo>
                  <a:cubicBezTo>
                    <a:pt x="398" y="490"/>
                    <a:pt x="481" y="463"/>
                    <a:pt x="555" y="407"/>
                  </a:cubicBezTo>
                  <a:cubicBezTo>
                    <a:pt x="592" y="370"/>
                    <a:pt x="629" y="333"/>
                    <a:pt x="629" y="259"/>
                  </a:cubicBezTo>
                  <a:lnTo>
                    <a:pt x="703" y="1"/>
                  </a:ln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0"/>
            <p:cNvSpPr/>
            <p:nvPr/>
          </p:nvSpPr>
          <p:spPr>
            <a:xfrm>
              <a:off x="5375332" y="2405168"/>
              <a:ext cx="37041" cy="20372"/>
            </a:xfrm>
            <a:custGeom>
              <a:avLst/>
              <a:gdLst/>
              <a:ahLst/>
              <a:cxnLst/>
              <a:rect l="l" t="t" r="r" b="b"/>
              <a:pathLst>
                <a:path w="740" h="407" extrusionOk="0">
                  <a:moveTo>
                    <a:pt x="389" y="0"/>
                  </a:moveTo>
                  <a:cubicBezTo>
                    <a:pt x="305" y="0"/>
                    <a:pt x="222" y="19"/>
                    <a:pt x="148" y="56"/>
                  </a:cubicBezTo>
                  <a:cubicBezTo>
                    <a:pt x="0" y="167"/>
                    <a:pt x="74" y="315"/>
                    <a:pt x="148" y="352"/>
                  </a:cubicBezTo>
                  <a:cubicBezTo>
                    <a:pt x="204" y="388"/>
                    <a:pt x="287" y="407"/>
                    <a:pt x="375" y="407"/>
                  </a:cubicBezTo>
                  <a:cubicBezTo>
                    <a:pt x="463" y="407"/>
                    <a:pt x="555" y="388"/>
                    <a:pt x="629" y="352"/>
                  </a:cubicBezTo>
                  <a:cubicBezTo>
                    <a:pt x="740" y="241"/>
                    <a:pt x="740" y="167"/>
                    <a:pt x="629" y="56"/>
                  </a:cubicBezTo>
                  <a:cubicBezTo>
                    <a:pt x="555" y="19"/>
                    <a:pt x="472" y="0"/>
                    <a:pt x="389" y="0"/>
                  </a:cubicBez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0"/>
            <p:cNvSpPr/>
            <p:nvPr/>
          </p:nvSpPr>
          <p:spPr>
            <a:xfrm>
              <a:off x="5954567" y="1667710"/>
              <a:ext cx="1761786" cy="1365751"/>
            </a:xfrm>
            <a:custGeom>
              <a:avLst/>
              <a:gdLst/>
              <a:ahLst/>
              <a:cxnLst/>
              <a:rect l="l" t="t" r="r" b="b"/>
              <a:pathLst>
                <a:path w="35197" h="27285" extrusionOk="0">
                  <a:moveTo>
                    <a:pt x="23551" y="1405"/>
                  </a:moveTo>
                  <a:lnTo>
                    <a:pt x="26508" y="3993"/>
                  </a:lnTo>
                  <a:lnTo>
                    <a:pt x="19521" y="8319"/>
                  </a:lnTo>
                  <a:lnTo>
                    <a:pt x="19410" y="3993"/>
                  </a:lnTo>
                  <a:lnTo>
                    <a:pt x="23551" y="1405"/>
                  </a:lnTo>
                  <a:close/>
                  <a:moveTo>
                    <a:pt x="18855" y="4326"/>
                  </a:moveTo>
                  <a:lnTo>
                    <a:pt x="19003" y="8652"/>
                  </a:lnTo>
                  <a:lnTo>
                    <a:pt x="10907" y="13680"/>
                  </a:lnTo>
                  <a:lnTo>
                    <a:pt x="10907" y="13680"/>
                  </a:lnTo>
                  <a:lnTo>
                    <a:pt x="14308" y="7136"/>
                  </a:lnTo>
                  <a:lnTo>
                    <a:pt x="18855" y="4326"/>
                  </a:lnTo>
                  <a:close/>
                  <a:moveTo>
                    <a:pt x="35012" y="0"/>
                  </a:moveTo>
                  <a:lnTo>
                    <a:pt x="28246" y="3069"/>
                  </a:lnTo>
                  <a:lnTo>
                    <a:pt x="24549" y="148"/>
                  </a:lnTo>
                  <a:lnTo>
                    <a:pt x="14234" y="6581"/>
                  </a:lnTo>
                  <a:lnTo>
                    <a:pt x="9871" y="14419"/>
                  </a:lnTo>
                  <a:lnTo>
                    <a:pt x="0" y="22331"/>
                  </a:lnTo>
                  <a:lnTo>
                    <a:pt x="185" y="27285"/>
                  </a:lnTo>
                  <a:lnTo>
                    <a:pt x="3365" y="25288"/>
                  </a:lnTo>
                  <a:cubicBezTo>
                    <a:pt x="3328" y="23329"/>
                    <a:pt x="4622" y="20889"/>
                    <a:pt x="6285" y="19891"/>
                  </a:cubicBezTo>
                  <a:cubicBezTo>
                    <a:pt x="6795" y="19574"/>
                    <a:pt x="7277" y="19423"/>
                    <a:pt x="7703" y="19423"/>
                  </a:cubicBezTo>
                  <a:cubicBezTo>
                    <a:pt x="8669" y="19423"/>
                    <a:pt x="9351" y="20195"/>
                    <a:pt x="9428" y="21554"/>
                  </a:cubicBezTo>
                  <a:lnTo>
                    <a:pt x="25843" y="11387"/>
                  </a:lnTo>
                  <a:cubicBezTo>
                    <a:pt x="25769" y="9428"/>
                    <a:pt x="27063" y="6988"/>
                    <a:pt x="28727" y="5953"/>
                  </a:cubicBezTo>
                  <a:cubicBezTo>
                    <a:pt x="29229" y="5652"/>
                    <a:pt x="29707" y="5509"/>
                    <a:pt x="30133" y="5509"/>
                  </a:cubicBezTo>
                  <a:cubicBezTo>
                    <a:pt x="31117" y="5509"/>
                    <a:pt x="31817" y="6274"/>
                    <a:pt x="31869" y="7616"/>
                  </a:cubicBezTo>
                  <a:lnTo>
                    <a:pt x="35196" y="5583"/>
                  </a:lnTo>
                  <a:lnTo>
                    <a:pt x="35012" y="0"/>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0"/>
            <p:cNvSpPr/>
            <p:nvPr/>
          </p:nvSpPr>
          <p:spPr>
            <a:xfrm>
              <a:off x="7627451" y="1869431"/>
              <a:ext cx="125888" cy="149915"/>
            </a:xfrm>
            <a:custGeom>
              <a:avLst/>
              <a:gdLst/>
              <a:ahLst/>
              <a:cxnLst/>
              <a:rect l="l" t="t" r="r" b="b"/>
              <a:pathLst>
                <a:path w="2515" h="2995" extrusionOk="0">
                  <a:moveTo>
                    <a:pt x="2478" y="0"/>
                  </a:moveTo>
                  <a:lnTo>
                    <a:pt x="1" y="1516"/>
                  </a:lnTo>
                  <a:lnTo>
                    <a:pt x="38" y="2995"/>
                  </a:lnTo>
                  <a:lnTo>
                    <a:pt x="2515" y="1479"/>
                  </a:lnTo>
                  <a:lnTo>
                    <a:pt x="2478" y="0"/>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0"/>
            <p:cNvSpPr/>
            <p:nvPr/>
          </p:nvSpPr>
          <p:spPr>
            <a:xfrm>
              <a:off x="7601573" y="1849059"/>
              <a:ext cx="149915" cy="96306"/>
            </a:xfrm>
            <a:custGeom>
              <a:avLst/>
              <a:gdLst/>
              <a:ahLst/>
              <a:cxnLst/>
              <a:rect l="l" t="t" r="r" b="b"/>
              <a:pathLst>
                <a:path w="2995" h="1924" extrusionOk="0">
                  <a:moveTo>
                    <a:pt x="2182" y="1"/>
                  </a:moveTo>
                  <a:lnTo>
                    <a:pt x="2182" y="333"/>
                  </a:lnTo>
                  <a:lnTo>
                    <a:pt x="0" y="1664"/>
                  </a:lnTo>
                  <a:lnTo>
                    <a:pt x="518" y="1923"/>
                  </a:lnTo>
                  <a:lnTo>
                    <a:pt x="2995" y="407"/>
                  </a:lnTo>
                  <a:lnTo>
                    <a:pt x="2182" y="1"/>
                  </a:lnTo>
                  <a:close/>
                </a:path>
              </a:pathLst>
            </a:custGeom>
            <a:solidFill>
              <a:srgbClr val="45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0"/>
            <p:cNvSpPr/>
            <p:nvPr/>
          </p:nvSpPr>
          <p:spPr>
            <a:xfrm>
              <a:off x="7601573" y="1932350"/>
              <a:ext cx="27781" cy="86996"/>
            </a:xfrm>
            <a:custGeom>
              <a:avLst/>
              <a:gdLst/>
              <a:ahLst/>
              <a:cxnLst/>
              <a:rect l="l" t="t" r="r" b="b"/>
              <a:pathLst>
                <a:path w="555" h="1738" extrusionOk="0">
                  <a:moveTo>
                    <a:pt x="0" y="0"/>
                  </a:moveTo>
                  <a:lnTo>
                    <a:pt x="37" y="1479"/>
                  </a:lnTo>
                  <a:lnTo>
                    <a:pt x="555" y="1738"/>
                  </a:lnTo>
                  <a:lnTo>
                    <a:pt x="555" y="1738"/>
                  </a:lnTo>
                  <a:lnTo>
                    <a:pt x="518" y="259"/>
                  </a:lnTo>
                  <a:lnTo>
                    <a:pt x="0" y="0"/>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0"/>
            <p:cNvSpPr/>
            <p:nvPr/>
          </p:nvSpPr>
          <p:spPr>
            <a:xfrm>
              <a:off x="6933490" y="1738037"/>
              <a:ext cx="351686" cy="346080"/>
            </a:xfrm>
            <a:custGeom>
              <a:avLst/>
              <a:gdLst/>
              <a:ahLst/>
              <a:cxnLst/>
              <a:rect l="l" t="t" r="r" b="b"/>
              <a:pathLst>
                <a:path w="7026" h="6914" extrusionOk="0">
                  <a:moveTo>
                    <a:pt x="3994" y="0"/>
                  </a:moveTo>
                  <a:lnTo>
                    <a:pt x="3920" y="37"/>
                  </a:lnTo>
                  <a:lnTo>
                    <a:pt x="6693" y="2477"/>
                  </a:lnTo>
                  <a:lnTo>
                    <a:pt x="1" y="6655"/>
                  </a:lnTo>
                  <a:lnTo>
                    <a:pt x="1" y="6914"/>
                  </a:lnTo>
                  <a:lnTo>
                    <a:pt x="7025" y="2588"/>
                  </a:lnTo>
                  <a:lnTo>
                    <a:pt x="3994" y="0"/>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0"/>
            <p:cNvSpPr/>
            <p:nvPr/>
          </p:nvSpPr>
          <p:spPr>
            <a:xfrm>
              <a:off x="6926082" y="1739889"/>
              <a:ext cx="342426" cy="331314"/>
            </a:xfrm>
            <a:custGeom>
              <a:avLst/>
              <a:gdLst/>
              <a:ahLst/>
              <a:cxnLst/>
              <a:rect l="l" t="t" r="r" b="b"/>
              <a:pathLst>
                <a:path w="6841" h="6619" extrusionOk="0">
                  <a:moveTo>
                    <a:pt x="4068" y="0"/>
                  </a:moveTo>
                  <a:lnTo>
                    <a:pt x="1" y="2551"/>
                  </a:lnTo>
                  <a:lnTo>
                    <a:pt x="149" y="6618"/>
                  </a:lnTo>
                  <a:lnTo>
                    <a:pt x="6841" y="2440"/>
                  </a:lnTo>
                  <a:lnTo>
                    <a:pt x="4068" y="0"/>
                  </a:lnTo>
                  <a:close/>
                </a:path>
              </a:pathLst>
            </a:custGeom>
            <a:solidFill>
              <a:srgbClr val="1D3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0"/>
            <p:cNvSpPr/>
            <p:nvPr/>
          </p:nvSpPr>
          <p:spPr>
            <a:xfrm>
              <a:off x="6500465" y="1884248"/>
              <a:ext cx="405345" cy="468214"/>
            </a:xfrm>
            <a:custGeom>
              <a:avLst/>
              <a:gdLst/>
              <a:ahLst/>
              <a:cxnLst/>
              <a:rect l="l" t="t" r="r" b="b"/>
              <a:pathLst>
                <a:path w="8098" h="9354" extrusionOk="0">
                  <a:moveTo>
                    <a:pt x="7949" y="0"/>
                  </a:moveTo>
                  <a:lnTo>
                    <a:pt x="7617" y="185"/>
                  </a:lnTo>
                  <a:lnTo>
                    <a:pt x="7765" y="4252"/>
                  </a:lnTo>
                  <a:lnTo>
                    <a:pt x="222" y="8910"/>
                  </a:lnTo>
                  <a:lnTo>
                    <a:pt x="1" y="9354"/>
                  </a:lnTo>
                  <a:lnTo>
                    <a:pt x="1" y="9354"/>
                  </a:lnTo>
                  <a:lnTo>
                    <a:pt x="8097" y="4363"/>
                  </a:lnTo>
                  <a:lnTo>
                    <a:pt x="7949" y="0"/>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0"/>
            <p:cNvSpPr/>
            <p:nvPr/>
          </p:nvSpPr>
          <p:spPr>
            <a:xfrm>
              <a:off x="6511578" y="1893458"/>
              <a:ext cx="377565" cy="436780"/>
            </a:xfrm>
            <a:custGeom>
              <a:avLst/>
              <a:gdLst/>
              <a:ahLst/>
              <a:cxnLst/>
              <a:rect l="l" t="t" r="r" b="b"/>
              <a:pathLst>
                <a:path w="7543" h="8726" extrusionOk="0">
                  <a:moveTo>
                    <a:pt x="7395" y="1"/>
                  </a:moveTo>
                  <a:lnTo>
                    <a:pt x="3180" y="2626"/>
                  </a:lnTo>
                  <a:lnTo>
                    <a:pt x="0" y="8726"/>
                  </a:lnTo>
                  <a:lnTo>
                    <a:pt x="7543" y="4068"/>
                  </a:lnTo>
                  <a:lnTo>
                    <a:pt x="7395" y="1"/>
                  </a:lnTo>
                  <a:close/>
                </a:path>
              </a:pathLst>
            </a:custGeom>
            <a:solidFill>
              <a:srgbClr val="1D3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0"/>
            <p:cNvSpPr/>
            <p:nvPr/>
          </p:nvSpPr>
          <p:spPr>
            <a:xfrm>
              <a:off x="7203686" y="1899614"/>
              <a:ext cx="83342" cy="69727"/>
            </a:xfrm>
            <a:custGeom>
              <a:avLst/>
              <a:gdLst/>
              <a:ahLst/>
              <a:cxnLst/>
              <a:rect l="l" t="t" r="r" b="b"/>
              <a:pathLst>
                <a:path w="1665" h="1393" extrusionOk="0">
                  <a:moveTo>
                    <a:pt x="1527" y="0"/>
                  </a:moveTo>
                  <a:cubicBezTo>
                    <a:pt x="1479" y="0"/>
                    <a:pt x="1424" y="21"/>
                    <a:pt x="1368" y="63"/>
                  </a:cubicBezTo>
                  <a:lnTo>
                    <a:pt x="259" y="728"/>
                  </a:lnTo>
                  <a:cubicBezTo>
                    <a:pt x="74" y="839"/>
                    <a:pt x="1" y="1061"/>
                    <a:pt x="1" y="1209"/>
                  </a:cubicBezTo>
                  <a:cubicBezTo>
                    <a:pt x="1" y="1335"/>
                    <a:pt x="70" y="1392"/>
                    <a:pt x="149" y="1392"/>
                  </a:cubicBezTo>
                  <a:cubicBezTo>
                    <a:pt x="185" y="1392"/>
                    <a:pt x="224" y="1380"/>
                    <a:pt x="259" y="1357"/>
                  </a:cubicBezTo>
                  <a:lnTo>
                    <a:pt x="1368" y="654"/>
                  </a:lnTo>
                  <a:cubicBezTo>
                    <a:pt x="1553" y="543"/>
                    <a:pt x="1664" y="359"/>
                    <a:pt x="1664" y="174"/>
                  </a:cubicBezTo>
                  <a:cubicBezTo>
                    <a:pt x="1664" y="58"/>
                    <a:pt x="1606" y="0"/>
                    <a:pt x="1527" y="0"/>
                  </a:cubicBez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0"/>
            <p:cNvSpPr/>
            <p:nvPr/>
          </p:nvSpPr>
          <p:spPr>
            <a:xfrm>
              <a:off x="6796540" y="2151791"/>
              <a:ext cx="83342" cy="69226"/>
            </a:xfrm>
            <a:custGeom>
              <a:avLst/>
              <a:gdLst/>
              <a:ahLst/>
              <a:cxnLst/>
              <a:rect l="l" t="t" r="r" b="b"/>
              <a:pathLst>
                <a:path w="1665" h="1383" extrusionOk="0">
                  <a:moveTo>
                    <a:pt x="1506" y="1"/>
                  </a:moveTo>
                  <a:cubicBezTo>
                    <a:pt x="1464" y="1"/>
                    <a:pt x="1416" y="17"/>
                    <a:pt x="1369" y="53"/>
                  </a:cubicBezTo>
                  <a:lnTo>
                    <a:pt x="260" y="755"/>
                  </a:lnTo>
                  <a:cubicBezTo>
                    <a:pt x="149" y="829"/>
                    <a:pt x="38" y="1014"/>
                    <a:pt x="1" y="1199"/>
                  </a:cubicBezTo>
                  <a:cubicBezTo>
                    <a:pt x="1" y="1325"/>
                    <a:pt x="70" y="1382"/>
                    <a:pt x="149" y="1382"/>
                  </a:cubicBezTo>
                  <a:cubicBezTo>
                    <a:pt x="186" y="1382"/>
                    <a:pt x="225" y="1370"/>
                    <a:pt x="260" y="1347"/>
                  </a:cubicBezTo>
                  <a:lnTo>
                    <a:pt x="1369" y="644"/>
                  </a:lnTo>
                  <a:cubicBezTo>
                    <a:pt x="1554" y="570"/>
                    <a:pt x="1665" y="385"/>
                    <a:pt x="1665" y="201"/>
                  </a:cubicBezTo>
                  <a:cubicBezTo>
                    <a:pt x="1665" y="75"/>
                    <a:pt x="1596" y="1"/>
                    <a:pt x="1506" y="1"/>
                  </a:cubicBez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0"/>
            <p:cNvSpPr/>
            <p:nvPr/>
          </p:nvSpPr>
          <p:spPr>
            <a:xfrm>
              <a:off x="6457919" y="1852763"/>
              <a:ext cx="477475" cy="847631"/>
            </a:xfrm>
            <a:custGeom>
              <a:avLst/>
              <a:gdLst/>
              <a:ahLst/>
              <a:cxnLst/>
              <a:rect l="l" t="t" r="r" b="b"/>
              <a:pathLst>
                <a:path w="9539" h="16934" extrusionOk="0">
                  <a:moveTo>
                    <a:pt x="8984" y="296"/>
                  </a:moveTo>
                  <a:lnTo>
                    <a:pt x="9317" y="11055"/>
                  </a:lnTo>
                  <a:lnTo>
                    <a:pt x="333" y="16637"/>
                  </a:lnTo>
                  <a:lnTo>
                    <a:pt x="148" y="10907"/>
                  </a:lnTo>
                  <a:lnTo>
                    <a:pt x="4178" y="3254"/>
                  </a:lnTo>
                  <a:lnTo>
                    <a:pt x="8984" y="296"/>
                  </a:lnTo>
                  <a:close/>
                  <a:moveTo>
                    <a:pt x="9169" y="1"/>
                  </a:moveTo>
                  <a:lnTo>
                    <a:pt x="4067" y="3143"/>
                  </a:lnTo>
                  <a:lnTo>
                    <a:pt x="0" y="10870"/>
                  </a:lnTo>
                  <a:lnTo>
                    <a:pt x="185" y="16933"/>
                  </a:lnTo>
                  <a:lnTo>
                    <a:pt x="9539" y="11129"/>
                  </a:lnTo>
                  <a:lnTo>
                    <a:pt x="9169" y="1"/>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0"/>
            <p:cNvSpPr/>
            <p:nvPr/>
          </p:nvSpPr>
          <p:spPr>
            <a:xfrm>
              <a:off x="6907612" y="1704701"/>
              <a:ext cx="420112" cy="708829"/>
            </a:xfrm>
            <a:custGeom>
              <a:avLst/>
              <a:gdLst/>
              <a:ahLst/>
              <a:cxnLst/>
              <a:rect l="l" t="t" r="r" b="b"/>
              <a:pathLst>
                <a:path w="8393" h="14161" extrusionOk="0">
                  <a:moveTo>
                    <a:pt x="4769" y="297"/>
                  </a:moveTo>
                  <a:lnTo>
                    <a:pt x="8097" y="3143"/>
                  </a:lnTo>
                  <a:cubicBezTo>
                    <a:pt x="8097" y="3476"/>
                    <a:pt x="8171" y="5546"/>
                    <a:pt x="8171" y="5916"/>
                  </a:cubicBezTo>
                  <a:cubicBezTo>
                    <a:pt x="6248" y="7580"/>
                    <a:pt x="6137" y="10057"/>
                    <a:pt x="6137" y="10427"/>
                  </a:cubicBezTo>
                  <a:lnTo>
                    <a:pt x="518" y="13939"/>
                  </a:lnTo>
                  <a:lnTo>
                    <a:pt x="185" y="3143"/>
                  </a:lnTo>
                  <a:lnTo>
                    <a:pt x="4769" y="297"/>
                  </a:lnTo>
                  <a:close/>
                  <a:moveTo>
                    <a:pt x="4843" y="1"/>
                  </a:moveTo>
                  <a:lnTo>
                    <a:pt x="4696" y="112"/>
                  </a:lnTo>
                  <a:lnTo>
                    <a:pt x="0" y="3032"/>
                  </a:lnTo>
                  <a:lnTo>
                    <a:pt x="370" y="14161"/>
                  </a:lnTo>
                  <a:lnTo>
                    <a:pt x="6322" y="10464"/>
                  </a:lnTo>
                  <a:lnTo>
                    <a:pt x="6322" y="10427"/>
                  </a:lnTo>
                  <a:cubicBezTo>
                    <a:pt x="6322" y="10353"/>
                    <a:pt x="6285" y="7728"/>
                    <a:pt x="8356" y="5990"/>
                  </a:cubicBezTo>
                  <a:lnTo>
                    <a:pt x="8393" y="5916"/>
                  </a:lnTo>
                  <a:lnTo>
                    <a:pt x="8393" y="5879"/>
                  </a:lnTo>
                  <a:cubicBezTo>
                    <a:pt x="8393" y="5620"/>
                    <a:pt x="8319" y="3032"/>
                    <a:pt x="8319" y="3032"/>
                  </a:cubicBezTo>
                  <a:lnTo>
                    <a:pt x="8319" y="2959"/>
                  </a:lnTo>
                  <a:lnTo>
                    <a:pt x="4843" y="1"/>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0"/>
            <p:cNvSpPr/>
            <p:nvPr/>
          </p:nvSpPr>
          <p:spPr>
            <a:xfrm>
              <a:off x="5438251" y="2411625"/>
              <a:ext cx="394233" cy="214736"/>
            </a:xfrm>
            <a:custGeom>
              <a:avLst/>
              <a:gdLst/>
              <a:ahLst/>
              <a:cxnLst/>
              <a:rect l="l" t="t" r="r" b="b"/>
              <a:pathLst>
                <a:path w="7876" h="4290" extrusionOk="0">
                  <a:moveTo>
                    <a:pt x="925" y="1"/>
                  </a:moveTo>
                  <a:lnTo>
                    <a:pt x="0" y="592"/>
                  </a:lnTo>
                  <a:lnTo>
                    <a:pt x="6877" y="4289"/>
                  </a:lnTo>
                  <a:lnTo>
                    <a:pt x="7875" y="3698"/>
                  </a:lnTo>
                  <a:lnTo>
                    <a:pt x="925" y="1"/>
                  </a:lnTo>
                  <a:close/>
                </a:path>
              </a:pathLst>
            </a:custGeom>
            <a:solidFill>
              <a:srgbClr val="45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0"/>
            <p:cNvSpPr/>
            <p:nvPr/>
          </p:nvSpPr>
          <p:spPr>
            <a:xfrm>
              <a:off x="5782478" y="2596678"/>
              <a:ext cx="53709" cy="233256"/>
            </a:xfrm>
            <a:custGeom>
              <a:avLst/>
              <a:gdLst/>
              <a:ahLst/>
              <a:cxnLst/>
              <a:rect l="l" t="t" r="r" b="b"/>
              <a:pathLst>
                <a:path w="1073" h="4660" extrusionOk="0">
                  <a:moveTo>
                    <a:pt x="998" y="1"/>
                  </a:moveTo>
                  <a:lnTo>
                    <a:pt x="0" y="592"/>
                  </a:lnTo>
                  <a:lnTo>
                    <a:pt x="148" y="4659"/>
                  </a:lnTo>
                  <a:lnTo>
                    <a:pt x="1072" y="4031"/>
                  </a:lnTo>
                  <a:lnTo>
                    <a:pt x="998" y="1"/>
                  </a:lnTo>
                  <a:close/>
                </a:path>
              </a:pathLst>
            </a:cu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0"/>
            <p:cNvSpPr/>
            <p:nvPr/>
          </p:nvSpPr>
          <p:spPr>
            <a:xfrm>
              <a:off x="5438251" y="2441258"/>
              <a:ext cx="351636" cy="388677"/>
            </a:xfrm>
            <a:custGeom>
              <a:avLst/>
              <a:gdLst/>
              <a:ahLst/>
              <a:cxnLst/>
              <a:rect l="l" t="t" r="r" b="b"/>
              <a:pathLst>
                <a:path w="7025" h="7765" extrusionOk="0">
                  <a:moveTo>
                    <a:pt x="0" y="0"/>
                  </a:moveTo>
                  <a:lnTo>
                    <a:pt x="148" y="4067"/>
                  </a:lnTo>
                  <a:lnTo>
                    <a:pt x="7025" y="7764"/>
                  </a:lnTo>
                  <a:lnTo>
                    <a:pt x="6877" y="3697"/>
                  </a:lnTo>
                  <a:lnTo>
                    <a:pt x="0" y="0"/>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0"/>
            <p:cNvSpPr/>
            <p:nvPr/>
          </p:nvSpPr>
          <p:spPr>
            <a:xfrm>
              <a:off x="5462327" y="2467136"/>
              <a:ext cx="303534" cy="336870"/>
            </a:xfrm>
            <a:custGeom>
              <a:avLst/>
              <a:gdLst/>
              <a:ahLst/>
              <a:cxnLst/>
              <a:rect l="l" t="t" r="r" b="b"/>
              <a:pathLst>
                <a:path w="6064" h="6730" extrusionOk="0">
                  <a:moveTo>
                    <a:pt x="0" y="1"/>
                  </a:moveTo>
                  <a:lnTo>
                    <a:pt x="74" y="3513"/>
                  </a:lnTo>
                  <a:lnTo>
                    <a:pt x="6063" y="6729"/>
                  </a:lnTo>
                  <a:lnTo>
                    <a:pt x="6063" y="6729"/>
                  </a:lnTo>
                  <a:lnTo>
                    <a:pt x="5989" y="3180"/>
                  </a:lnTo>
                  <a:lnTo>
                    <a:pt x="0" y="1"/>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0"/>
            <p:cNvSpPr/>
            <p:nvPr/>
          </p:nvSpPr>
          <p:spPr>
            <a:xfrm>
              <a:off x="5480797" y="2430146"/>
              <a:ext cx="64821" cy="45450"/>
            </a:xfrm>
            <a:custGeom>
              <a:avLst/>
              <a:gdLst/>
              <a:ahLst/>
              <a:cxnLst/>
              <a:rect l="l" t="t" r="r" b="b"/>
              <a:pathLst>
                <a:path w="1295" h="908" extrusionOk="0">
                  <a:moveTo>
                    <a:pt x="1295" y="0"/>
                  </a:moveTo>
                  <a:lnTo>
                    <a:pt x="1" y="37"/>
                  </a:lnTo>
                  <a:lnTo>
                    <a:pt x="1" y="555"/>
                  </a:lnTo>
                  <a:cubicBezTo>
                    <a:pt x="1" y="666"/>
                    <a:pt x="38" y="777"/>
                    <a:pt x="186" y="814"/>
                  </a:cubicBezTo>
                  <a:cubicBezTo>
                    <a:pt x="299" y="879"/>
                    <a:pt x="441" y="908"/>
                    <a:pt x="586" y="908"/>
                  </a:cubicBezTo>
                  <a:cubicBezTo>
                    <a:pt x="773" y="908"/>
                    <a:pt x="965" y="860"/>
                    <a:pt x="1110" y="777"/>
                  </a:cubicBezTo>
                  <a:cubicBezTo>
                    <a:pt x="1221" y="666"/>
                    <a:pt x="1295" y="592"/>
                    <a:pt x="1295" y="481"/>
                  </a:cubicBezTo>
                  <a:lnTo>
                    <a:pt x="1295" y="0"/>
                  </a:lnTo>
                  <a:close/>
                </a:path>
              </a:pathLst>
            </a:cu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0"/>
            <p:cNvSpPr/>
            <p:nvPr/>
          </p:nvSpPr>
          <p:spPr>
            <a:xfrm>
              <a:off x="5475241" y="2408772"/>
              <a:ext cx="74081" cy="36690"/>
            </a:xfrm>
            <a:custGeom>
              <a:avLst/>
              <a:gdLst/>
              <a:ahLst/>
              <a:cxnLst/>
              <a:rect l="l" t="t" r="r" b="b"/>
              <a:pathLst>
                <a:path w="1480" h="733" extrusionOk="0">
                  <a:moveTo>
                    <a:pt x="783" y="1"/>
                  </a:moveTo>
                  <a:cubicBezTo>
                    <a:pt x="597" y="1"/>
                    <a:pt x="405" y="49"/>
                    <a:pt x="260" y="132"/>
                  </a:cubicBezTo>
                  <a:cubicBezTo>
                    <a:pt x="1" y="316"/>
                    <a:pt x="1" y="538"/>
                    <a:pt x="260" y="649"/>
                  </a:cubicBezTo>
                  <a:cubicBezTo>
                    <a:pt x="378" y="708"/>
                    <a:pt x="514" y="732"/>
                    <a:pt x="649" y="732"/>
                  </a:cubicBezTo>
                  <a:cubicBezTo>
                    <a:pt x="851" y="732"/>
                    <a:pt x="1051" y="679"/>
                    <a:pt x="1184" y="612"/>
                  </a:cubicBezTo>
                  <a:cubicBezTo>
                    <a:pt x="1480" y="464"/>
                    <a:pt x="1480" y="243"/>
                    <a:pt x="1184" y="95"/>
                  </a:cubicBezTo>
                  <a:cubicBezTo>
                    <a:pt x="1070" y="30"/>
                    <a:pt x="929" y="1"/>
                    <a:pt x="783" y="1"/>
                  </a:cubicBezTo>
                  <a:close/>
                </a:path>
              </a:pathLst>
            </a:custGeom>
            <a:solidFill>
              <a:srgbClr val="5C5C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0"/>
            <p:cNvSpPr/>
            <p:nvPr/>
          </p:nvSpPr>
          <p:spPr>
            <a:xfrm>
              <a:off x="5268014" y="2019296"/>
              <a:ext cx="1180697" cy="764340"/>
            </a:xfrm>
            <a:custGeom>
              <a:avLst/>
              <a:gdLst/>
              <a:ahLst/>
              <a:cxnLst/>
              <a:rect l="l" t="t" r="r" b="b"/>
              <a:pathLst>
                <a:path w="23588" h="15270" extrusionOk="0">
                  <a:moveTo>
                    <a:pt x="10093" y="1036"/>
                  </a:moveTo>
                  <a:lnTo>
                    <a:pt x="22478" y="7691"/>
                  </a:lnTo>
                  <a:lnTo>
                    <a:pt x="13679" y="14752"/>
                  </a:lnTo>
                  <a:lnTo>
                    <a:pt x="1294" y="8097"/>
                  </a:lnTo>
                  <a:lnTo>
                    <a:pt x="10093" y="1036"/>
                  </a:lnTo>
                  <a:close/>
                  <a:moveTo>
                    <a:pt x="9871" y="1"/>
                  </a:moveTo>
                  <a:lnTo>
                    <a:pt x="0" y="7913"/>
                  </a:lnTo>
                  <a:lnTo>
                    <a:pt x="13716" y="15270"/>
                  </a:lnTo>
                  <a:lnTo>
                    <a:pt x="23587" y="7358"/>
                  </a:lnTo>
                  <a:lnTo>
                    <a:pt x="9871" y="1"/>
                  </a:lnTo>
                  <a:close/>
                </a:path>
              </a:pathLst>
            </a:custGeom>
            <a:solidFill>
              <a:srgbClr val="FF3F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0"/>
            <p:cNvSpPr/>
            <p:nvPr/>
          </p:nvSpPr>
          <p:spPr>
            <a:xfrm>
              <a:off x="5308709" y="2041520"/>
              <a:ext cx="1108518" cy="383121"/>
            </a:xfrm>
            <a:custGeom>
              <a:avLst/>
              <a:gdLst/>
              <a:ahLst/>
              <a:cxnLst/>
              <a:rect l="l" t="t" r="r" b="b"/>
              <a:pathLst>
                <a:path w="22146" h="7654" extrusionOk="0">
                  <a:moveTo>
                    <a:pt x="9280" y="1"/>
                  </a:moveTo>
                  <a:lnTo>
                    <a:pt x="1" y="7432"/>
                  </a:lnTo>
                  <a:lnTo>
                    <a:pt x="481" y="7653"/>
                  </a:lnTo>
                  <a:lnTo>
                    <a:pt x="9280" y="592"/>
                  </a:lnTo>
                  <a:lnTo>
                    <a:pt x="21665" y="7247"/>
                  </a:lnTo>
                  <a:lnTo>
                    <a:pt x="22146" y="6877"/>
                  </a:lnTo>
                  <a:lnTo>
                    <a:pt x="9280" y="1"/>
                  </a:lnTo>
                  <a:close/>
                </a:path>
              </a:pathLst>
            </a:custGeom>
            <a:solidFill>
              <a:srgbClr val="1717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0"/>
            <p:cNvSpPr/>
            <p:nvPr/>
          </p:nvSpPr>
          <p:spPr>
            <a:xfrm>
              <a:off x="5762106" y="1627016"/>
              <a:ext cx="899438" cy="760636"/>
            </a:xfrm>
            <a:custGeom>
              <a:avLst/>
              <a:gdLst/>
              <a:ahLst/>
              <a:cxnLst/>
              <a:rect l="l" t="t" r="r" b="b"/>
              <a:pathLst>
                <a:path w="17969" h="15196" extrusionOk="0">
                  <a:moveTo>
                    <a:pt x="4363" y="518"/>
                  </a:moveTo>
                  <a:lnTo>
                    <a:pt x="17340" y="7431"/>
                  </a:lnTo>
                  <a:lnTo>
                    <a:pt x="13495" y="14567"/>
                  </a:lnTo>
                  <a:lnTo>
                    <a:pt x="518" y="7616"/>
                  </a:lnTo>
                  <a:lnTo>
                    <a:pt x="4363" y="518"/>
                  </a:lnTo>
                  <a:close/>
                  <a:moveTo>
                    <a:pt x="4252" y="0"/>
                  </a:moveTo>
                  <a:lnTo>
                    <a:pt x="0" y="7838"/>
                  </a:lnTo>
                  <a:lnTo>
                    <a:pt x="13716" y="15195"/>
                  </a:lnTo>
                  <a:lnTo>
                    <a:pt x="17968" y="7357"/>
                  </a:lnTo>
                  <a:lnTo>
                    <a:pt x="4252" y="0"/>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0"/>
            <p:cNvSpPr/>
            <p:nvPr/>
          </p:nvSpPr>
          <p:spPr>
            <a:xfrm>
              <a:off x="5974889" y="1306865"/>
              <a:ext cx="1202922" cy="688456"/>
            </a:xfrm>
            <a:custGeom>
              <a:avLst/>
              <a:gdLst/>
              <a:ahLst/>
              <a:cxnLst/>
              <a:rect l="l" t="t" r="r" b="b"/>
              <a:pathLst>
                <a:path w="24032" h="13754" extrusionOk="0">
                  <a:moveTo>
                    <a:pt x="10316" y="0"/>
                  </a:moveTo>
                  <a:lnTo>
                    <a:pt x="1" y="6396"/>
                  </a:lnTo>
                  <a:lnTo>
                    <a:pt x="13717" y="13753"/>
                  </a:lnTo>
                  <a:lnTo>
                    <a:pt x="24032" y="7357"/>
                  </a:lnTo>
                  <a:lnTo>
                    <a:pt x="10316" y="0"/>
                  </a:lnTo>
                  <a:close/>
                </a:path>
              </a:pathLst>
            </a:custGeom>
            <a:solidFill>
              <a:srgbClr val="FF3F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0"/>
            <p:cNvSpPr/>
            <p:nvPr/>
          </p:nvSpPr>
          <p:spPr>
            <a:xfrm>
              <a:off x="5268014" y="2417182"/>
              <a:ext cx="695865" cy="616277"/>
            </a:xfrm>
            <a:custGeom>
              <a:avLst/>
              <a:gdLst/>
              <a:ahLst/>
              <a:cxnLst/>
              <a:rect l="l" t="t" r="r" b="b"/>
              <a:pathLst>
                <a:path w="13902" h="12312" extrusionOk="0">
                  <a:moveTo>
                    <a:pt x="0" y="1"/>
                  </a:moveTo>
                  <a:lnTo>
                    <a:pt x="185" y="4955"/>
                  </a:lnTo>
                  <a:lnTo>
                    <a:pt x="13901" y="12312"/>
                  </a:lnTo>
                  <a:lnTo>
                    <a:pt x="13716" y="7358"/>
                  </a:lnTo>
                  <a:lnTo>
                    <a:pt x="0" y="1"/>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0"/>
            <p:cNvSpPr/>
            <p:nvPr/>
          </p:nvSpPr>
          <p:spPr>
            <a:xfrm>
              <a:off x="5758402" y="2709552"/>
              <a:ext cx="140705" cy="175893"/>
            </a:xfrm>
            <a:custGeom>
              <a:avLst/>
              <a:gdLst/>
              <a:ahLst/>
              <a:cxnLst/>
              <a:rect l="l" t="t" r="r" b="b"/>
              <a:pathLst>
                <a:path w="2811" h="3514" extrusionOk="0">
                  <a:moveTo>
                    <a:pt x="0" y="1"/>
                  </a:moveTo>
                  <a:lnTo>
                    <a:pt x="37" y="1997"/>
                  </a:lnTo>
                  <a:lnTo>
                    <a:pt x="2810" y="3513"/>
                  </a:lnTo>
                  <a:lnTo>
                    <a:pt x="2773" y="1480"/>
                  </a:lnTo>
                  <a:lnTo>
                    <a:pt x="0" y="1"/>
                  </a:lnTo>
                  <a:close/>
                </a:path>
              </a:pathLst>
            </a:custGeom>
            <a:solidFill>
              <a:srgbClr val="E0D5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0"/>
            <p:cNvSpPr/>
            <p:nvPr/>
          </p:nvSpPr>
          <p:spPr>
            <a:xfrm>
              <a:off x="5323525" y="2474544"/>
              <a:ext cx="142557" cy="177695"/>
            </a:xfrm>
            <a:custGeom>
              <a:avLst/>
              <a:gdLst/>
              <a:ahLst/>
              <a:cxnLst/>
              <a:rect l="l" t="t" r="r" b="b"/>
              <a:pathLst>
                <a:path w="2848" h="3550" extrusionOk="0">
                  <a:moveTo>
                    <a:pt x="0" y="1"/>
                  </a:moveTo>
                  <a:lnTo>
                    <a:pt x="37" y="2071"/>
                  </a:lnTo>
                  <a:lnTo>
                    <a:pt x="2847" y="3550"/>
                  </a:lnTo>
                  <a:lnTo>
                    <a:pt x="2810" y="1553"/>
                  </a:lnTo>
                  <a:lnTo>
                    <a:pt x="0" y="1"/>
                  </a:lnTo>
                  <a:close/>
                </a:path>
              </a:pathLst>
            </a:custGeom>
            <a:solidFill>
              <a:srgbClr val="E0D5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0"/>
            <p:cNvSpPr/>
            <p:nvPr/>
          </p:nvSpPr>
          <p:spPr>
            <a:xfrm>
              <a:off x="5499318" y="2555984"/>
              <a:ext cx="218440" cy="248023"/>
            </a:xfrm>
            <a:custGeom>
              <a:avLst/>
              <a:gdLst/>
              <a:ahLst/>
              <a:cxnLst/>
              <a:rect l="l" t="t" r="r" b="b"/>
              <a:pathLst>
                <a:path w="4364" h="4955" extrusionOk="0">
                  <a:moveTo>
                    <a:pt x="1" y="0"/>
                  </a:moveTo>
                  <a:lnTo>
                    <a:pt x="74" y="2662"/>
                  </a:lnTo>
                  <a:lnTo>
                    <a:pt x="4363" y="4954"/>
                  </a:lnTo>
                  <a:lnTo>
                    <a:pt x="4326" y="2330"/>
                  </a:lnTo>
                  <a:lnTo>
                    <a:pt x="1" y="0"/>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0"/>
            <p:cNvSpPr/>
            <p:nvPr/>
          </p:nvSpPr>
          <p:spPr>
            <a:xfrm>
              <a:off x="5897204" y="2783583"/>
              <a:ext cx="33337" cy="118480"/>
            </a:xfrm>
            <a:custGeom>
              <a:avLst/>
              <a:gdLst/>
              <a:ahLst/>
              <a:cxnLst/>
              <a:rect l="l" t="t" r="r" b="b"/>
              <a:pathLst>
                <a:path w="666" h="2367" extrusionOk="0">
                  <a:moveTo>
                    <a:pt x="0" y="1"/>
                  </a:moveTo>
                  <a:lnTo>
                    <a:pt x="37" y="2034"/>
                  </a:lnTo>
                  <a:lnTo>
                    <a:pt x="666" y="2367"/>
                  </a:lnTo>
                  <a:lnTo>
                    <a:pt x="629" y="371"/>
                  </a:lnTo>
                  <a:lnTo>
                    <a:pt x="0" y="1"/>
                  </a:lnTo>
                  <a:close/>
                </a:path>
              </a:pathLst>
            </a:custGeom>
            <a:solidFill>
              <a:srgbClr val="FF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0"/>
            <p:cNvSpPr/>
            <p:nvPr/>
          </p:nvSpPr>
          <p:spPr>
            <a:xfrm>
              <a:off x="5290188" y="2459728"/>
              <a:ext cx="35239" cy="118530"/>
            </a:xfrm>
            <a:custGeom>
              <a:avLst/>
              <a:gdLst/>
              <a:ahLst/>
              <a:cxnLst/>
              <a:rect l="l" t="t" r="r" b="b"/>
              <a:pathLst>
                <a:path w="704" h="2368" extrusionOk="0">
                  <a:moveTo>
                    <a:pt x="1" y="1"/>
                  </a:moveTo>
                  <a:lnTo>
                    <a:pt x="112" y="1997"/>
                  </a:lnTo>
                  <a:lnTo>
                    <a:pt x="703" y="2367"/>
                  </a:lnTo>
                  <a:lnTo>
                    <a:pt x="666" y="297"/>
                  </a:lnTo>
                  <a:lnTo>
                    <a:pt x="1" y="1"/>
                  </a:lnTo>
                  <a:close/>
                </a:path>
              </a:pathLst>
            </a:custGeom>
            <a:solidFill>
              <a:srgbClr val="FF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0"/>
            <p:cNvSpPr/>
            <p:nvPr/>
          </p:nvSpPr>
          <p:spPr>
            <a:xfrm>
              <a:off x="6485649" y="2349157"/>
              <a:ext cx="44499" cy="38492"/>
            </a:xfrm>
            <a:custGeom>
              <a:avLst/>
              <a:gdLst/>
              <a:ahLst/>
              <a:cxnLst/>
              <a:rect l="l" t="t" r="r" b="b"/>
              <a:pathLst>
                <a:path w="889" h="769" extrusionOk="0">
                  <a:moveTo>
                    <a:pt x="274" y="1"/>
                  </a:moveTo>
                  <a:cubicBezTo>
                    <a:pt x="250" y="1"/>
                    <a:pt x="223" y="10"/>
                    <a:pt x="186" y="29"/>
                  </a:cubicBezTo>
                  <a:cubicBezTo>
                    <a:pt x="112" y="140"/>
                    <a:pt x="1" y="250"/>
                    <a:pt x="75" y="324"/>
                  </a:cubicBezTo>
                  <a:cubicBezTo>
                    <a:pt x="75" y="398"/>
                    <a:pt x="75" y="435"/>
                    <a:pt x="112" y="435"/>
                  </a:cubicBezTo>
                  <a:lnTo>
                    <a:pt x="666" y="768"/>
                  </a:lnTo>
                  <a:lnTo>
                    <a:pt x="888" y="324"/>
                  </a:lnTo>
                  <a:lnTo>
                    <a:pt x="334" y="29"/>
                  </a:lnTo>
                  <a:cubicBezTo>
                    <a:pt x="315" y="10"/>
                    <a:pt x="297" y="1"/>
                    <a:pt x="274" y="1"/>
                  </a:cubicBez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0"/>
            <p:cNvSpPr/>
            <p:nvPr/>
          </p:nvSpPr>
          <p:spPr>
            <a:xfrm>
              <a:off x="6513430" y="2366476"/>
              <a:ext cx="18570" cy="21824"/>
            </a:xfrm>
            <a:custGeom>
              <a:avLst/>
              <a:gdLst/>
              <a:ahLst/>
              <a:cxnLst/>
              <a:rect l="l" t="t" r="r" b="b"/>
              <a:pathLst>
                <a:path w="371" h="436" extrusionOk="0">
                  <a:moveTo>
                    <a:pt x="266" y="1"/>
                  </a:moveTo>
                  <a:cubicBezTo>
                    <a:pt x="242" y="1"/>
                    <a:pt x="215" y="5"/>
                    <a:pt x="185" y="15"/>
                  </a:cubicBezTo>
                  <a:cubicBezTo>
                    <a:pt x="111" y="52"/>
                    <a:pt x="0" y="237"/>
                    <a:pt x="0" y="311"/>
                  </a:cubicBezTo>
                  <a:cubicBezTo>
                    <a:pt x="0" y="394"/>
                    <a:pt x="63" y="436"/>
                    <a:pt x="125" y="436"/>
                  </a:cubicBezTo>
                  <a:cubicBezTo>
                    <a:pt x="146" y="436"/>
                    <a:pt x="167" y="431"/>
                    <a:pt x="185" y="422"/>
                  </a:cubicBezTo>
                  <a:cubicBezTo>
                    <a:pt x="296" y="385"/>
                    <a:pt x="370" y="237"/>
                    <a:pt x="370" y="89"/>
                  </a:cubicBezTo>
                  <a:cubicBezTo>
                    <a:pt x="370" y="35"/>
                    <a:pt x="331" y="1"/>
                    <a:pt x="266" y="1"/>
                  </a:cubicBezTo>
                  <a:close/>
                </a:path>
              </a:pathLst>
            </a:custGeom>
            <a:solidFill>
              <a:srgbClr val="FF6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0"/>
            <p:cNvSpPr/>
            <p:nvPr/>
          </p:nvSpPr>
          <p:spPr>
            <a:xfrm>
              <a:off x="6511578" y="2302456"/>
              <a:ext cx="122184" cy="66673"/>
            </a:xfrm>
            <a:custGeom>
              <a:avLst/>
              <a:gdLst/>
              <a:ahLst/>
              <a:cxnLst/>
              <a:rect l="l" t="t" r="r" b="b"/>
              <a:pathLst>
                <a:path w="2441" h="1332" extrusionOk="0">
                  <a:moveTo>
                    <a:pt x="370" y="0"/>
                  </a:moveTo>
                  <a:lnTo>
                    <a:pt x="0" y="185"/>
                  </a:lnTo>
                  <a:lnTo>
                    <a:pt x="2145" y="1331"/>
                  </a:lnTo>
                  <a:lnTo>
                    <a:pt x="2441" y="1110"/>
                  </a:lnTo>
                  <a:lnTo>
                    <a:pt x="370" y="0"/>
                  </a:lnTo>
                  <a:close/>
                </a:path>
              </a:pathLst>
            </a:custGeom>
            <a:solidFill>
              <a:srgbClr val="FF3F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0"/>
            <p:cNvSpPr/>
            <p:nvPr/>
          </p:nvSpPr>
          <p:spPr>
            <a:xfrm>
              <a:off x="6618895" y="2357967"/>
              <a:ext cx="18570" cy="92602"/>
            </a:xfrm>
            <a:custGeom>
              <a:avLst/>
              <a:gdLst/>
              <a:ahLst/>
              <a:cxnLst/>
              <a:rect l="l" t="t" r="r" b="b"/>
              <a:pathLst>
                <a:path w="371" h="1850" extrusionOk="0">
                  <a:moveTo>
                    <a:pt x="297" y="1"/>
                  </a:moveTo>
                  <a:lnTo>
                    <a:pt x="1" y="222"/>
                  </a:lnTo>
                  <a:lnTo>
                    <a:pt x="38" y="1849"/>
                  </a:lnTo>
                  <a:lnTo>
                    <a:pt x="370" y="1664"/>
                  </a:lnTo>
                  <a:lnTo>
                    <a:pt x="297" y="1"/>
                  </a:lnTo>
                  <a:close/>
                </a:path>
              </a:pathLst>
            </a:custGeom>
            <a:solidFill>
              <a:srgbClr val="FF3F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0"/>
            <p:cNvSpPr/>
            <p:nvPr/>
          </p:nvSpPr>
          <p:spPr>
            <a:xfrm>
              <a:off x="6511578" y="2311716"/>
              <a:ext cx="109220" cy="138853"/>
            </a:xfrm>
            <a:custGeom>
              <a:avLst/>
              <a:gdLst/>
              <a:ahLst/>
              <a:cxnLst/>
              <a:rect l="l" t="t" r="r" b="b"/>
              <a:pathLst>
                <a:path w="2182" h="2774" extrusionOk="0">
                  <a:moveTo>
                    <a:pt x="0" y="0"/>
                  </a:moveTo>
                  <a:lnTo>
                    <a:pt x="37" y="1664"/>
                  </a:lnTo>
                  <a:lnTo>
                    <a:pt x="2182" y="2773"/>
                  </a:lnTo>
                  <a:lnTo>
                    <a:pt x="2145" y="1146"/>
                  </a:lnTo>
                  <a:lnTo>
                    <a:pt x="0" y="0"/>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0"/>
            <p:cNvSpPr/>
            <p:nvPr/>
          </p:nvSpPr>
          <p:spPr>
            <a:xfrm>
              <a:off x="5787984" y="1949019"/>
              <a:ext cx="692161" cy="408999"/>
            </a:xfrm>
            <a:custGeom>
              <a:avLst/>
              <a:gdLst/>
              <a:ahLst/>
              <a:cxnLst/>
              <a:rect l="l" t="t" r="r" b="b"/>
              <a:pathLst>
                <a:path w="13828" h="8171" extrusionOk="0">
                  <a:moveTo>
                    <a:pt x="1332" y="0"/>
                  </a:moveTo>
                  <a:lnTo>
                    <a:pt x="1" y="1183"/>
                  </a:lnTo>
                  <a:lnTo>
                    <a:pt x="12978" y="8171"/>
                  </a:lnTo>
                  <a:lnTo>
                    <a:pt x="13828" y="6692"/>
                  </a:lnTo>
                  <a:lnTo>
                    <a:pt x="6101" y="2514"/>
                  </a:lnTo>
                  <a:lnTo>
                    <a:pt x="6101" y="1886"/>
                  </a:lnTo>
                  <a:lnTo>
                    <a:pt x="2626" y="37"/>
                  </a:lnTo>
                  <a:lnTo>
                    <a:pt x="2330" y="555"/>
                  </a:lnTo>
                  <a:lnTo>
                    <a:pt x="1332" y="0"/>
                  </a:lnTo>
                  <a:close/>
                </a:path>
              </a:pathLst>
            </a:custGeom>
            <a:solidFill>
              <a:srgbClr val="1E3B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0"/>
            <p:cNvSpPr/>
            <p:nvPr/>
          </p:nvSpPr>
          <p:spPr>
            <a:xfrm>
              <a:off x="5787984" y="1654746"/>
              <a:ext cx="655170" cy="703273"/>
            </a:xfrm>
            <a:custGeom>
              <a:avLst/>
              <a:gdLst/>
              <a:ahLst/>
              <a:cxnLst/>
              <a:rect l="l" t="t" r="r" b="b"/>
              <a:pathLst>
                <a:path w="13089" h="14050" extrusionOk="0">
                  <a:moveTo>
                    <a:pt x="3883" y="1"/>
                  </a:moveTo>
                  <a:lnTo>
                    <a:pt x="1" y="7062"/>
                  </a:lnTo>
                  <a:lnTo>
                    <a:pt x="12978" y="14050"/>
                  </a:lnTo>
                  <a:lnTo>
                    <a:pt x="13089" y="13865"/>
                  </a:lnTo>
                  <a:lnTo>
                    <a:pt x="260" y="7025"/>
                  </a:lnTo>
                  <a:lnTo>
                    <a:pt x="4031" y="75"/>
                  </a:lnTo>
                  <a:lnTo>
                    <a:pt x="3883" y="1"/>
                  </a:lnTo>
                  <a:close/>
                </a:path>
              </a:pathLst>
            </a:custGeom>
            <a:solidFill>
              <a:srgbClr val="FF3F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0"/>
            <p:cNvSpPr/>
            <p:nvPr/>
          </p:nvSpPr>
          <p:spPr>
            <a:xfrm>
              <a:off x="5800948" y="1658450"/>
              <a:ext cx="829111" cy="690309"/>
            </a:xfrm>
            <a:custGeom>
              <a:avLst/>
              <a:gdLst/>
              <a:ahLst/>
              <a:cxnLst/>
              <a:rect l="l" t="t" r="r" b="b"/>
              <a:pathLst>
                <a:path w="16564" h="13791" extrusionOk="0">
                  <a:moveTo>
                    <a:pt x="3772" y="1"/>
                  </a:moveTo>
                  <a:lnTo>
                    <a:pt x="1" y="6951"/>
                  </a:lnTo>
                  <a:lnTo>
                    <a:pt x="12830" y="13791"/>
                  </a:lnTo>
                  <a:lnTo>
                    <a:pt x="16564" y="6840"/>
                  </a:lnTo>
                  <a:lnTo>
                    <a:pt x="3772" y="1"/>
                  </a:lnTo>
                  <a:close/>
                </a:path>
              </a:pathLst>
            </a:custGeom>
            <a:solidFill>
              <a:srgbClr val="1D3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0"/>
            <p:cNvSpPr/>
            <p:nvPr/>
          </p:nvSpPr>
          <p:spPr>
            <a:xfrm>
              <a:off x="6233973" y="1802808"/>
              <a:ext cx="166633" cy="520071"/>
            </a:xfrm>
            <a:custGeom>
              <a:avLst/>
              <a:gdLst/>
              <a:ahLst/>
              <a:cxnLst/>
              <a:rect l="l" t="t" r="r" b="b"/>
              <a:pathLst>
                <a:path w="3329" h="10390" extrusionOk="0">
                  <a:moveTo>
                    <a:pt x="481" y="0"/>
                  </a:moveTo>
                  <a:lnTo>
                    <a:pt x="1" y="8688"/>
                  </a:lnTo>
                  <a:lnTo>
                    <a:pt x="3143" y="10389"/>
                  </a:lnTo>
                  <a:lnTo>
                    <a:pt x="3328" y="1516"/>
                  </a:lnTo>
                  <a:lnTo>
                    <a:pt x="4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0"/>
            <p:cNvSpPr/>
            <p:nvPr/>
          </p:nvSpPr>
          <p:spPr>
            <a:xfrm>
              <a:off x="6017486" y="1684379"/>
              <a:ext cx="75933" cy="477475"/>
            </a:xfrm>
            <a:custGeom>
              <a:avLst/>
              <a:gdLst/>
              <a:ahLst/>
              <a:cxnLst/>
              <a:rect l="l" t="t" r="r" b="b"/>
              <a:pathLst>
                <a:path w="1517" h="9539" extrusionOk="0">
                  <a:moveTo>
                    <a:pt x="444" y="0"/>
                  </a:moveTo>
                  <a:lnTo>
                    <a:pt x="0" y="8725"/>
                  </a:lnTo>
                  <a:lnTo>
                    <a:pt x="1516" y="9539"/>
                  </a:lnTo>
                  <a:lnTo>
                    <a:pt x="1516" y="592"/>
                  </a:lnTo>
                  <a:lnTo>
                    <a:pt x="4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0"/>
            <p:cNvSpPr/>
            <p:nvPr/>
          </p:nvSpPr>
          <p:spPr>
            <a:xfrm>
              <a:off x="6731819" y="1904570"/>
              <a:ext cx="133246" cy="290619"/>
            </a:xfrm>
            <a:custGeom>
              <a:avLst/>
              <a:gdLst/>
              <a:ahLst/>
              <a:cxnLst/>
              <a:rect l="l" t="t" r="r" b="b"/>
              <a:pathLst>
                <a:path w="2662" h="5806" extrusionOk="0">
                  <a:moveTo>
                    <a:pt x="2662" y="1"/>
                  </a:moveTo>
                  <a:lnTo>
                    <a:pt x="1479" y="740"/>
                  </a:lnTo>
                  <a:lnTo>
                    <a:pt x="0" y="5805"/>
                  </a:lnTo>
                  <a:lnTo>
                    <a:pt x="1368" y="4955"/>
                  </a:lnTo>
                  <a:lnTo>
                    <a:pt x="26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0"/>
            <p:cNvSpPr/>
            <p:nvPr/>
          </p:nvSpPr>
          <p:spPr>
            <a:xfrm>
              <a:off x="6615191" y="1973045"/>
              <a:ext cx="138853" cy="292421"/>
            </a:xfrm>
            <a:custGeom>
              <a:avLst/>
              <a:gdLst/>
              <a:ahLst/>
              <a:cxnLst/>
              <a:rect l="l" t="t" r="r" b="b"/>
              <a:pathLst>
                <a:path w="2774" h="5842" extrusionOk="0">
                  <a:moveTo>
                    <a:pt x="2774" y="1"/>
                  </a:moveTo>
                  <a:lnTo>
                    <a:pt x="2182" y="370"/>
                  </a:lnTo>
                  <a:lnTo>
                    <a:pt x="1" y="5842"/>
                  </a:lnTo>
                  <a:lnTo>
                    <a:pt x="1221" y="5103"/>
                  </a:lnTo>
                  <a:lnTo>
                    <a:pt x="277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0"/>
            <p:cNvSpPr/>
            <p:nvPr/>
          </p:nvSpPr>
          <p:spPr>
            <a:xfrm>
              <a:off x="7063032" y="1745445"/>
              <a:ext cx="61117" cy="244318"/>
            </a:xfrm>
            <a:custGeom>
              <a:avLst/>
              <a:gdLst/>
              <a:ahLst/>
              <a:cxnLst/>
              <a:rect l="l" t="t" r="r" b="b"/>
              <a:pathLst>
                <a:path w="1221" h="4881" extrusionOk="0">
                  <a:moveTo>
                    <a:pt x="1221" y="0"/>
                  </a:moveTo>
                  <a:lnTo>
                    <a:pt x="740" y="296"/>
                  </a:lnTo>
                  <a:lnTo>
                    <a:pt x="1" y="4880"/>
                  </a:lnTo>
                  <a:lnTo>
                    <a:pt x="777" y="4437"/>
                  </a:lnTo>
                  <a:lnTo>
                    <a:pt x="122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0"/>
            <p:cNvSpPr/>
            <p:nvPr/>
          </p:nvSpPr>
          <p:spPr>
            <a:xfrm>
              <a:off x="6952010" y="1786140"/>
              <a:ext cx="105516" cy="270247"/>
            </a:xfrm>
            <a:custGeom>
              <a:avLst/>
              <a:gdLst/>
              <a:ahLst/>
              <a:cxnLst/>
              <a:rect l="l" t="t" r="r" b="b"/>
              <a:pathLst>
                <a:path w="2108" h="5399" extrusionOk="0">
                  <a:moveTo>
                    <a:pt x="2108" y="1"/>
                  </a:moveTo>
                  <a:lnTo>
                    <a:pt x="740" y="851"/>
                  </a:lnTo>
                  <a:lnTo>
                    <a:pt x="1" y="5398"/>
                  </a:lnTo>
                  <a:lnTo>
                    <a:pt x="1516" y="4474"/>
                  </a:lnTo>
                  <a:lnTo>
                    <a:pt x="21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0"/>
            <p:cNvSpPr/>
            <p:nvPr/>
          </p:nvSpPr>
          <p:spPr>
            <a:xfrm>
              <a:off x="5295744" y="1828687"/>
              <a:ext cx="20422" cy="588547"/>
            </a:xfrm>
            <a:custGeom>
              <a:avLst/>
              <a:gdLst/>
              <a:ahLst/>
              <a:cxnLst/>
              <a:rect l="l" t="t" r="r" b="b"/>
              <a:pathLst>
                <a:path w="408" h="11758" extrusionOk="0">
                  <a:moveTo>
                    <a:pt x="112" y="1"/>
                  </a:moveTo>
                  <a:cubicBezTo>
                    <a:pt x="38" y="1"/>
                    <a:pt x="1" y="75"/>
                    <a:pt x="1" y="75"/>
                  </a:cubicBezTo>
                  <a:lnTo>
                    <a:pt x="112" y="11647"/>
                  </a:lnTo>
                  <a:cubicBezTo>
                    <a:pt x="112" y="11721"/>
                    <a:pt x="186" y="11758"/>
                    <a:pt x="260" y="11758"/>
                  </a:cubicBezTo>
                  <a:cubicBezTo>
                    <a:pt x="370" y="11758"/>
                    <a:pt x="407" y="11721"/>
                    <a:pt x="407" y="11647"/>
                  </a:cubicBezTo>
                  <a:lnTo>
                    <a:pt x="260" y="112"/>
                  </a:lnTo>
                  <a:cubicBezTo>
                    <a:pt x="260" y="38"/>
                    <a:pt x="223" y="1"/>
                    <a:pt x="112" y="1"/>
                  </a:cubicBezTo>
                  <a:close/>
                </a:path>
              </a:pathLst>
            </a:custGeom>
            <a:solidFill>
              <a:srgbClr val="1717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0"/>
            <p:cNvSpPr/>
            <p:nvPr/>
          </p:nvSpPr>
          <p:spPr>
            <a:xfrm>
              <a:off x="5280928" y="1819477"/>
              <a:ext cx="653318" cy="351636"/>
            </a:xfrm>
            <a:custGeom>
              <a:avLst/>
              <a:gdLst/>
              <a:ahLst/>
              <a:cxnLst/>
              <a:rect l="l" t="t" r="r" b="b"/>
              <a:pathLst>
                <a:path w="13052" h="7025" extrusionOk="0">
                  <a:moveTo>
                    <a:pt x="186" y="0"/>
                  </a:moveTo>
                  <a:lnTo>
                    <a:pt x="1" y="111"/>
                  </a:lnTo>
                  <a:lnTo>
                    <a:pt x="12867" y="7024"/>
                  </a:lnTo>
                  <a:lnTo>
                    <a:pt x="13052" y="6877"/>
                  </a:lnTo>
                  <a:lnTo>
                    <a:pt x="186" y="0"/>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0"/>
            <p:cNvSpPr/>
            <p:nvPr/>
          </p:nvSpPr>
          <p:spPr>
            <a:xfrm>
              <a:off x="5924934" y="2163654"/>
              <a:ext cx="492291" cy="231354"/>
            </a:xfrm>
            <a:custGeom>
              <a:avLst/>
              <a:gdLst/>
              <a:ahLst/>
              <a:cxnLst/>
              <a:rect l="l" t="t" r="r" b="b"/>
              <a:pathLst>
                <a:path w="9835" h="4622" extrusionOk="0">
                  <a:moveTo>
                    <a:pt x="186" y="1"/>
                  </a:moveTo>
                  <a:lnTo>
                    <a:pt x="1" y="148"/>
                  </a:lnTo>
                  <a:lnTo>
                    <a:pt x="9613" y="4622"/>
                  </a:lnTo>
                  <a:lnTo>
                    <a:pt x="9835" y="4437"/>
                  </a:lnTo>
                  <a:lnTo>
                    <a:pt x="186" y="1"/>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0"/>
            <p:cNvSpPr/>
            <p:nvPr/>
          </p:nvSpPr>
          <p:spPr>
            <a:xfrm>
              <a:off x="5290188" y="1819477"/>
              <a:ext cx="1127038" cy="566322"/>
            </a:xfrm>
            <a:custGeom>
              <a:avLst/>
              <a:gdLst/>
              <a:ahLst/>
              <a:cxnLst/>
              <a:rect l="l" t="t" r="r" b="b"/>
              <a:pathLst>
                <a:path w="22516" h="11314" extrusionOk="0">
                  <a:moveTo>
                    <a:pt x="1" y="0"/>
                  </a:moveTo>
                  <a:lnTo>
                    <a:pt x="12867" y="6877"/>
                  </a:lnTo>
                  <a:lnTo>
                    <a:pt x="22516" y="11313"/>
                  </a:lnTo>
                  <a:lnTo>
                    <a:pt x="9650" y="4437"/>
                  </a:lnTo>
                  <a:lnTo>
                    <a:pt x="1" y="0"/>
                  </a:lnTo>
                  <a:close/>
                </a:path>
              </a:pathLst>
            </a:custGeom>
            <a:solidFill>
              <a:srgbClr val="FF3F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0"/>
            <p:cNvSpPr/>
            <p:nvPr/>
          </p:nvSpPr>
          <p:spPr>
            <a:xfrm>
              <a:off x="5227269" y="2574504"/>
              <a:ext cx="747672" cy="471919"/>
            </a:xfrm>
            <a:custGeom>
              <a:avLst/>
              <a:gdLst/>
              <a:ahLst/>
              <a:cxnLst/>
              <a:rect l="l" t="t" r="r" b="b"/>
              <a:pathLst>
                <a:path w="14937" h="9428" extrusionOk="0">
                  <a:moveTo>
                    <a:pt x="1" y="0"/>
                  </a:moveTo>
                  <a:lnTo>
                    <a:pt x="75" y="1479"/>
                  </a:lnTo>
                  <a:lnTo>
                    <a:pt x="14937" y="9428"/>
                  </a:lnTo>
                  <a:lnTo>
                    <a:pt x="14900" y="7949"/>
                  </a:lnTo>
                  <a:lnTo>
                    <a:pt x="1" y="0"/>
                  </a:ln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0"/>
            <p:cNvSpPr/>
            <p:nvPr/>
          </p:nvSpPr>
          <p:spPr>
            <a:xfrm>
              <a:off x="5973087" y="2896507"/>
              <a:ext cx="124036" cy="149915"/>
            </a:xfrm>
            <a:custGeom>
              <a:avLst/>
              <a:gdLst/>
              <a:ahLst/>
              <a:cxnLst/>
              <a:rect l="l" t="t" r="r" b="b"/>
              <a:pathLst>
                <a:path w="2478" h="2995" extrusionOk="0">
                  <a:moveTo>
                    <a:pt x="2440" y="0"/>
                  </a:moveTo>
                  <a:lnTo>
                    <a:pt x="0" y="1516"/>
                  </a:lnTo>
                  <a:lnTo>
                    <a:pt x="37" y="2995"/>
                  </a:lnTo>
                  <a:lnTo>
                    <a:pt x="2477" y="1479"/>
                  </a:lnTo>
                  <a:lnTo>
                    <a:pt x="2440" y="0"/>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0"/>
            <p:cNvSpPr/>
            <p:nvPr/>
          </p:nvSpPr>
          <p:spPr>
            <a:xfrm>
              <a:off x="5227269" y="2546724"/>
              <a:ext cx="868004" cy="425668"/>
            </a:xfrm>
            <a:custGeom>
              <a:avLst/>
              <a:gdLst/>
              <a:ahLst/>
              <a:cxnLst/>
              <a:rect l="l" t="t" r="r" b="b"/>
              <a:pathLst>
                <a:path w="17341" h="8504" extrusionOk="0">
                  <a:moveTo>
                    <a:pt x="888" y="1"/>
                  </a:moveTo>
                  <a:lnTo>
                    <a:pt x="1" y="555"/>
                  </a:lnTo>
                  <a:lnTo>
                    <a:pt x="14900" y="8504"/>
                  </a:lnTo>
                  <a:lnTo>
                    <a:pt x="17340" y="6988"/>
                  </a:lnTo>
                  <a:lnTo>
                    <a:pt x="16786" y="6729"/>
                  </a:lnTo>
                  <a:lnTo>
                    <a:pt x="14678" y="8060"/>
                  </a:lnTo>
                  <a:lnTo>
                    <a:pt x="925" y="703"/>
                  </a:lnTo>
                  <a:lnTo>
                    <a:pt x="888" y="1"/>
                  </a:lnTo>
                  <a:close/>
                </a:path>
              </a:pathLst>
            </a:custGeom>
            <a:solidFill>
              <a:srgbClr val="45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0"/>
            <p:cNvSpPr/>
            <p:nvPr/>
          </p:nvSpPr>
          <p:spPr>
            <a:xfrm>
              <a:off x="5491910" y="2729924"/>
              <a:ext cx="212884" cy="159225"/>
            </a:xfrm>
            <a:custGeom>
              <a:avLst/>
              <a:gdLst/>
              <a:ahLst/>
              <a:cxnLst/>
              <a:rect l="l" t="t" r="r" b="b"/>
              <a:pathLst>
                <a:path w="4253" h="3181" extrusionOk="0">
                  <a:moveTo>
                    <a:pt x="1" y="1"/>
                  </a:moveTo>
                  <a:lnTo>
                    <a:pt x="38" y="925"/>
                  </a:lnTo>
                  <a:lnTo>
                    <a:pt x="4252" y="3180"/>
                  </a:lnTo>
                  <a:lnTo>
                    <a:pt x="4215" y="221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0"/>
            <p:cNvSpPr/>
            <p:nvPr/>
          </p:nvSpPr>
          <p:spPr>
            <a:xfrm>
              <a:off x="5371628" y="2942758"/>
              <a:ext cx="362749" cy="190659"/>
            </a:xfrm>
            <a:custGeom>
              <a:avLst/>
              <a:gdLst/>
              <a:ahLst/>
              <a:cxnLst/>
              <a:rect l="l" t="t" r="r" b="b"/>
              <a:pathLst>
                <a:path w="7247" h="3809" extrusionOk="0">
                  <a:moveTo>
                    <a:pt x="3624" y="0"/>
                  </a:moveTo>
                  <a:cubicBezTo>
                    <a:pt x="2783" y="0"/>
                    <a:pt x="1941" y="185"/>
                    <a:pt x="1295" y="555"/>
                  </a:cubicBezTo>
                  <a:cubicBezTo>
                    <a:pt x="1" y="1294"/>
                    <a:pt x="1" y="2514"/>
                    <a:pt x="1295" y="3254"/>
                  </a:cubicBezTo>
                  <a:cubicBezTo>
                    <a:pt x="1941" y="3623"/>
                    <a:pt x="2783" y="3808"/>
                    <a:pt x="3624" y="3808"/>
                  </a:cubicBezTo>
                  <a:cubicBezTo>
                    <a:pt x="4465" y="3808"/>
                    <a:pt x="5306" y="3623"/>
                    <a:pt x="5953" y="3254"/>
                  </a:cubicBezTo>
                  <a:cubicBezTo>
                    <a:pt x="7247" y="2514"/>
                    <a:pt x="7247" y="1294"/>
                    <a:pt x="5953" y="555"/>
                  </a:cubicBezTo>
                  <a:cubicBezTo>
                    <a:pt x="5306" y="185"/>
                    <a:pt x="4465" y="0"/>
                    <a:pt x="36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0"/>
            <p:cNvSpPr/>
            <p:nvPr/>
          </p:nvSpPr>
          <p:spPr>
            <a:xfrm>
              <a:off x="5419630" y="2126813"/>
              <a:ext cx="76034" cy="55411"/>
            </a:xfrm>
            <a:custGeom>
              <a:avLst/>
              <a:gdLst/>
              <a:ahLst/>
              <a:cxnLst/>
              <a:rect l="l" t="t" r="r" b="b"/>
              <a:pathLst>
                <a:path w="1519" h="1107" extrusionOk="0">
                  <a:moveTo>
                    <a:pt x="781" y="1"/>
                  </a:moveTo>
                  <a:cubicBezTo>
                    <a:pt x="391" y="1"/>
                    <a:pt x="1" y="149"/>
                    <a:pt x="40" y="441"/>
                  </a:cubicBezTo>
                  <a:cubicBezTo>
                    <a:pt x="40" y="552"/>
                    <a:pt x="557" y="1106"/>
                    <a:pt x="557" y="1106"/>
                  </a:cubicBezTo>
                  <a:lnTo>
                    <a:pt x="1334" y="921"/>
                  </a:lnTo>
                  <a:cubicBezTo>
                    <a:pt x="1334" y="921"/>
                    <a:pt x="1519" y="626"/>
                    <a:pt x="1519" y="367"/>
                  </a:cubicBezTo>
                  <a:cubicBezTo>
                    <a:pt x="1484" y="121"/>
                    <a:pt x="1133" y="1"/>
                    <a:pt x="781" y="1"/>
                  </a:cubicBezTo>
                  <a:close/>
                </a:path>
              </a:pathLst>
            </a:custGeom>
            <a:solidFill>
              <a:srgbClr val="BA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0"/>
            <p:cNvSpPr/>
            <p:nvPr/>
          </p:nvSpPr>
          <p:spPr>
            <a:xfrm>
              <a:off x="5423434" y="2053033"/>
              <a:ext cx="105566" cy="111573"/>
            </a:xfrm>
            <a:custGeom>
              <a:avLst/>
              <a:gdLst/>
              <a:ahLst/>
              <a:cxnLst/>
              <a:rect l="l" t="t" r="r" b="b"/>
              <a:pathLst>
                <a:path w="2109" h="2229" extrusionOk="0">
                  <a:moveTo>
                    <a:pt x="1088" y="0"/>
                  </a:moveTo>
                  <a:cubicBezTo>
                    <a:pt x="707" y="0"/>
                    <a:pt x="320" y="46"/>
                    <a:pt x="186" y="214"/>
                  </a:cubicBezTo>
                  <a:cubicBezTo>
                    <a:pt x="1" y="436"/>
                    <a:pt x="1" y="2100"/>
                    <a:pt x="1" y="2100"/>
                  </a:cubicBezTo>
                  <a:cubicBezTo>
                    <a:pt x="1" y="2100"/>
                    <a:pt x="874" y="2228"/>
                    <a:pt x="1229" y="2228"/>
                  </a:cubicBezTo>
                  <a:cubicBezTo>
                    <a:pt x="1300" y="2228"/>
                    <a:pt x="1350" y="2223"/>
                    <a:pt x="1369" y="2211"/>
                  </a:cubicBezTo>
                  <a:cubicBezTo>
                    <a:pt x="1221" y="1804"/>
                    <a:pt x="1110" y="1101"/>
                    <a:pt x="1110" y="1101"/>
                  </a:cubicBezTo>
                  <a:cubicBezTo>
                    <a:pt x="1110" y="1101"/>
                    <a:pt x="1480" y="917"/>
                    <a:pt x="1738" y="880"/>
                  </a:cubicBezTo>
                  <a:cubicBezTo>
                    <a:pt x="1812" y="880"/>
                    <a:pt x="2108" y="510"/>
                    <a:pt x="2108" y="510"/>
                  </a:cubicBezTo>
                  <a:lnTo>
                    <a:pt x="1997" y="66"/>
                  </a:lnTo>
                  <a:cubicBezTo>
                    <a:pt x="1997" y="66"/>
                    <a:pt x="1546" y="0"/>
                    <a:pt x="1088" y="0"/>
                  </a:cubicBezTo>
                  <a:close/>
                </a:path>
              </a:pathLst>
            </a:custGeom>
            <a:solidFill>
              <a:srgbClr val="F0C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0"/>
            <p:cNvSpPr/>
            <p:nvPr/>
          </p:nvSpPr>
          <p:spPr>
            <a:xfrm>
              <a:off x="5410871" y="2146985"/>
              <a:ext cx="94053" cy="185153"/>
            </a:xfrm>
            <a:custGeom>
              <a:avLst/>
              <a:gdLst/>
              <a:ahLst/>
              <a:cxnLst/>
              <a:rect l="l" t="t" r="r" b="b"/>
              <a:pathLst>
                <a:path w="1879" h="3699" extrusionOk="0">
                  <a:moveTo>
                    <a:pt x="1768" y="1"/>
                  </a:moveTo>
                  <a:cubicBezTo>
                    <a:pt x="1568" y="154"/>
                    <a:pt x="1299" y="206"/>
                    <a:pt x="1039" y="206"/>
                  </a:cubicBezTo>
                  <a:cubicBezTo>
                    <a:pt x="672" y="206"/>
                    <a:pt x="323" y="103"/>
                    <a:pt x="215" y="38"/>
                  </a:cubicBezTo>
                  <a:lnTo>
                    <a:pt x="215" y="38"/>
                  </a:lnTo>
                  <a:cubicBezTo>
                    <a:pt x="215" y="149"/>
                    <a:pt x="215" y="703"/>
                    <a:pt x="289" y="1406"/>
                  </a:cubicBezTo>
                  <a:cubicBezTo>
                    <a:pt x="289" y="2390"/>
                    <a:pt x="1" y="3699"/>
                    <a:pt x="1235" y="3699"/>
                  </a:cubicBezTo>
                  <a:cubicBezTo>
                    <a:pt x="1252" y="3699"/>
                    <a:pt x="1269" y="3698"/>
                    <a:pt x="1287" y="3698"/>
                  </a:cubicBezTo>
                  <a:cubicBezTo>
                    <a:pt x="1509" y="3698"/>
                    <a:pt x="1878" y="2922"/>
                    <a:pt x="1878" y="2071"/>
                  </a:cubicBezTo>
                  <a:cubicBezTo>
                    <a:pt x="1768" y="1591"/>
                    <a:pt x="1768" y="1147"/>
                    <a:pt x="1768" y="1"/>
                  </a:cubicBezTo>
                  <a:close/>
                </a:path>
              </a:pathLst>
            </a:custGeom>
            <a:solidFill>
              <a:srgbClr val="FF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0"/>
            <p:cNvSpPr/>
            <p:nvPr/>
          </p:nvSpPr>
          <p:spPr>
            <a:xfrm>
              <a:off x="5486353" y="2148838"/>
              <a:ext cx="135149" cy="132696"/>
            </a:xfrm>
            <a:custGeom>
              <a:avLst/>
              <a:gdLst/>
              <a:ahLst/>
              <a:cxnLst/>
              <a:rect l="l" t="t" r="r" b="b"/>
              <a:pathLst>
                <a:path w="2700" h="2651" extrusionOk="0">
                  <a:moveTo>
                    <a:pt x="1443" y="1"/>
                  </a:moveTo>
                  <a:cubicBezTo>
                    <a:pt x="1443" y="1"/>
                    <a:pt x="1295" y="186"/>
                    <a:pt x="1221" y="334"/>
                  </a:cubicBezTo>
                  <a:cubicBezTo>
                    <a:pt x="1073" y="1184"/>
                    <a:pt x="333" y="1628"/>
                    <a:pt x="333" y="1628"/>
                  </a:cubicBezTo>
                  <a:cubicBezTo>
                    <a:pt x="333" y="1628"/>
                    <a:pt x="1" y="1997"/>
                    <a:pt x="666" y="2404"/>
                  </a:cubicBezTo>
                  <a:cubicBezTo>
                    <a:pt x="914" y="2593"/>
                    <a:pt x="1202" y="2651"/>
                    <a:pt x="1459" y="2651"/>
                  </a:cubicBezTo>
                  <a:cubicBezTo>
                    <a:pt x="1856" y="2651"/>
                    <a:pt x="2182" y="2515"/>
                    <a:pt x="2182" y="2515"/>
                  </a:cubicBezTo>
                  <a:cubicBezTo>
                    <a:pt x="2182" y="2515"/>
                    <a:pt x="2071" y="2108"/>
                    <a:pt x="2219" y="1812"/>
                  </a:cubicBezTo>
                  <a:cubicBezTo>
                    <a:pt x="2367" y="1775"/>
                    <a:pt x="2700" y="1591"/>
                    <a:pt x="2626" y="1036"/>
                  </a:cubicBezTo>
                  <a:cubicBezTo>
                    <a:pt x="2552" y="481"/>
                    <a:pt x="2219" y="444"/>
                    <a:pt x="2219" y="444"/>
                  </a:cubicBezTo>
                  <a:lnTo>
                    <a:pt x="1443" y="1"/>
                  </a:lnTo>
                  <a:close/>
                </a:path>
              </a:pathLst>
            </a:custGeom>
            <a:solidFill>
              <a:srgbClr val="F0C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0"/>
            <p:cNvSpPr/>
            <p:nvPr/>
          </p:nvSpPr>
          <p:spPr>
            <a:xfrm>
              <a:off x="5423434" y="2222368"/>
              <a:ext cx="235058" cy="347782"/>
            </a:xfrm>
            <a:custGeom>
              <a:avLst/>
              <a:gdLst/>
              <a:ahLst/>
              <a:cxnLst/>
              <a:rect l="l" t="t" r="r" b="b"/>
              <a:pathLst>
                <a:path w="4696" h="6948" extrusionOk="0">
                  <a:moveTo>
                    <a:pt x="1895" y="0"/>
                  </a:moveTo>
                  <a:cubicBezTo>
                    <a:pt x="1599" y="0"/>
                    <a:pt x="1410" y="122"/>
                    <a:pt x="1221" y="122"/>
                  </a:cubicBezTo>
                  <a:cubicBezTo>
                    <a:pt x="814" y="122"/>
                    <a:pt x="370" y="122"/>
                    <a:pt x="186" y="1490"/>
                  </a:cubicBezTo>
                  <a:cubicBezTo>
                    <a:pt x="1" y="2599"/>
                    <a:pt x="260" y="3116"/>
                    <a:pt x="260" y="4151"/>
                  </a:cubicBezTo>
                  <a:cubicBezTo>
                    <a:pt x="260" y="4780"/>
                    <a:pt x="296" y="5002"/>
                    <a:pt x="333" y="5297"/>
                  </a:cubicBezTo>
                  <a:cubicBezTo>
                    <a:pt x="444" y="5704"/>
                    <a:pt x="481" y="6739"/>
                    <a:pt x="1775" y="6924"/>
                  </a:cubicBezTo>
                  <a:cubicBezTo>
                    <a:pt x="1885" y="6940"/>
                    <a:pt x="1989" y="6947"/>
                    <a:pt x="2088" y="6947"/>
                  </a:cubicBezTo>
                  <a:cubicBezTo>
                    <a:pt x="3159" y="6947"/>
                    <a:pt x="3624" y="6111"/>
                    <a:pt x="3624" y="6111"/>
                  </a:cubicBezTo>
                  <a:cubicBezTo>
                    <a:pt x="3624" y="6111"/>
                    <a:pt x="3550" y="5704"/>
                    <a:pt x="3624" y="5261"/>
                  </a:cubicBezTo>
                  <a:cubicBezTo>
                    <a:pt x="3920" y="4004"/>
                    <a:pt x="4696" y="2894"/>
                    <a:pt x="4141" y="1416"/>
                  </a:cubicBezTo>
                  <a:cubicBezTo>
                    <a:pt x="3550" y="1046"/>
                    <a:pt x="3439" y="824"/>
                    <a:pt x="3439" y="824"/>
                  </a:cubicBezTo>
                  <a:cubicBezTo>
                    <a:pt x="3439" y="824"/>
                    <a:pt x="2921" y="417"/>
                    <a:pt x="2515" y="159"/>
                  </a:cubicBezTo>
                  <a:cubicBezTo>
                    <a:pt x="2262" y="39"/>
                    <a:pt x="2062" y="0"/>
                    <a:pt x="1895" y="0"/>
                  </a:cubicBezTo>
                  <a:close/>
                </a:path>
              </a:pathLst>
            </a:custGeom>
            <a:solidFill>
              <a:srgbClr val="FF9D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0"/>
            <p:cNvSpPr/>
            <p:nvPr/>
          </p:nvSpPr>
          <p:spPr>
            <a:xfrm>
              <a:off x="5393852" y="2990860"/>
              <a:ext cx="90700" cy="82090"/>
            </a:xfrm>
            <a:custGeom>
              <a:avLst/>
              <a:gdLst/>
              <a:ahLst/>
              <a:cxnLst/>
              <a:rect l="l" t="t" r="r" b="b"/>
              <a:pathLst>
                <a:path w="1812" h="1640" extrusionOk="0">
                  <a:moveTo>
                    <a:pt x="1405" y="1"/>
                  </a:moveTo>
                  <a:lnTo>
                    <a:pt x="259" y="370"/>
                  </a:lnTo>
                  <a:cubicBezTo>
                    <a:pt x="259" y="370"/>
                    <a:pt x="0" y="1184"/>
                    <a:pt x="111" y="1405"/>
                  </a:cubicBezTo>
                  <a:cubicBezTo>
                    <a:pt x="169" y="1579"/>
                    <a:pt x="364" y="1640"/>
                    <a:pt x="516" y="1640"/>
                  </a:cubicBezTo>
                  <a:cubicBezTo>
                    <a:pt x="558" y="1640"/>
                    <a:pt x="597" y="1635"/>
                    <a:pt x="629" y="1627"/>
                  </a:cubicBezTo>
                  <a:cubicBezTo>
                    <a:pt x="887" y="1479"/>
                    <a:pt x="1035" y="1110"/>
                    <a:pt x="1183" y="999"/>
                  </a:cubicBezTo>
                  <a:cubicBezTo>
                    <a:pt x="1294" y="814"/>
                    <a:pt x="1812" y="555"/>
                    <a:pt x="1775" y="296"/>
                  </a:cubicBezTo>
                  <a:cubicBezTo>
                    <a:pt x="1738" y="1"/>
                    <a:pt x="1405" y="1"/>
                    <a:pt x="1405" y="1"/>
                  </a:cubicBezTo>
                  <a:close/>
                </a:path>
              </a:pathLst>
            </a:custGeom>
            <a:solidFill>
              <a:srgbClr val="603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0"/>
            <p:cNvSpPr/>
            <p:nvPr/>
          </p:nvSpPr>
          <p:spPr>
            <a:xfrm>
              <a:off x="5379036" y="2571200"/>
              <a:ext cx="140705" cy="454650"/>
            </a:xfrm>
            <a:custGeom>
              <a:avLst/>
              <a:gdLst/>
              <a:ahLst/>
              <a:cxnLst/>
              <a:rect l="l" t="t" r="r" b="b"/>
              <a:pathLst>
                <a:path w="2811" h="9083" extrusionOk="0">
                  <a:moveTo>
                    <a:pt x="821" y="1"/>
                  </a:moveTo>
                  <a:cubicBezTo>
                    <a:pt x="773" y="1"/>
                    <a:pt x="744" y="21"/>
                    <a:pt x="740" y="66"/>
                  </a:cubicBezTo>
                  <a:cubicBezTo>
                    <a:pt x="555" y="2063"/>
                    <a:pt x="666" y="3911"/>
                    <a:pt x="555" y="4577"/>
                  </a:cubicBezTo>
                  <a:cubicBezTo>
                    <a:pt x="0" y="5612"/>
                    <a:pt x="185" y="7793"/>
                    <a:pt x="185" y="8643"/>
                  </a:cubicBezTo>
                  <a:cubicBezTo>
                    <a:pt x="185" y="8917"/>
                    <a:pt x="545" y="9082"/>
                    <a:pt x="910" y="9082"/>
                  </a:cubicBezTo>
                  <a:cubicBezTo>
                    <a:pt x="1284" y="9082"/>
                    <a:pt x="1664" y="8908"/>
                    <a:pt x="1664" y="8495"/>
                  </a:cubicBezTo>
                  <a:cubicBezTo>
                    <a:pt x="1664" y="7756"/>
                    <a:pt x="1701" y="5981"/>
                    <a:pt x="1775" y="5353"/>
                  </a:cubicBezTo>
                  <a:cubicBezTo>
                    <a:pt x="2293" y="4355"/>
                    <a:pt x="2810" y="1286"/>
                    <a:pt x="2810" y="1286"/>
                  </a:cubicBezTo>
                  <a:cubicBezTo>
                    <a:pt x="2810" y="1286"/>
                    <a:pt x="1204" y="1"/>
                    <a:pt x="821" y="1"/>
                  </a:cubicBezTo>
                  <a:close/>
                </a:path>
              </a:pathLst>
            </a:custGeom>
            <a:solidFill>
              <a:srgbClr val="0F2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0"/>
            <p:cNvSpPr/>
            <p:nvPr/>
          </p:nvSpPr>
          <p:spPr>
            <a:xfrm>
              <a:off x="5567793" y="3008480"/>
              <a:ext cx="149965" cy="66924"/>
            </a:xfrm>
            <a:custGeom>
              <a:avLst/>
              <a:gdLst/>
              <a:ahLst/>
              <a:cxnLst/>
              <a:rect l="l" t="t" r="r" b="b"/>
              <a:pathLst>
                <a:path w="2996" h="1337" extrusionOk="0">
                  <a:moveTo>
                    <a:pt x="1475" y="0"/>
                  </a:moveTo>
                  <a:cubicBezTo>
                    <a:pt x="1099" y="0"/>
                    <a:pt x="222" y="351"/>
                    <a:pt x="222" y="351"/>
                  </a:cubicBezTo>
                  <a:cubicBezTo>
                    <a:pt x="222" y="351"/>
                    <a:pt x="0" y="1201"/>
                    <a:pt x="407" y="1312"/>
                  </a:cubicBezTo>
                  <a:cubicBezTo>
                    <a:pt x="467" y="1329"/>
                    <a:pt x="537" y="1337"/>
                    <a:pt x="616" y="1337"/>
                  </a:cubicBezTo>
                  <a:cubicBezTo>
                    <a:pt x="874" y="1337"/>
                    <a:pt x="1221" y="1258"/>
                    <a:pt x="1590" y="1201"/>
                  </a:cubicBezTo>
                  <a:cubicBezTo>
                    <a:pt x="1997" y="1090"/>
                    <a:pt x="2404" y="1053"/>
                    <a:pt x="2588" y="942"/>
                  </a:cubicBezTo>
                  <a:cubicBezTo>
                    <a:pt x="2958" y="721"/>
                    <a:pt x="2995" y="314"/>
                    <a:pt x="2773" y="166"/>
                  </a:cubicBezTo>
                  <a:cubicBezTo>
                    <a:pt x="2644" y="92"/>
                    <a:pt x="2404" y="92"/>
                    <a:pt x="2168" y="92"/>
                  </a:cubicBezTo>
                  <a:cubicBezTo>
                    <a:pt x="1932" y="92"/>
                    <a:pt x="1701" y="92"/>
                    <a:pt x="1590" y="18"/>
                  </a:cubicBezTo>
                  <a:cubicBezTo>
                    <a:pt x="1561" y="6"/>
                    <a:pt x="1522" y="0"/>
                    <a:pt x="1475" y="0"/>
                  </a:cubicBezTo>
                  <a:close/>
                </a:path>
              </a:pathLst>
            </a:custGeom>
            <a:solidFill>
              <a:srgbClr val="603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0"/>
            <p:cNvSpPr/>
            <p:nvPr/>
          </p:nvSpPr>
          <p:spPr>
            <a:xfrm>
              <a:off x="5406816" y="2487509"/>
              <a:ext cx="244318" cy="554710"/>
            </a:xfrm>
            <a:custGeom>
              <a:avLst/>
              <a:gdLst/>
              <a:ahLst/>
              <a:cxnLst/>
              <a:rect l="l" t="t" r="r" b="b"/>
              <a:pathLst>
                <a:path w="4881" h="11082" extrusionOk="0">
                  <a:moveTo>
                    <a:pt x="665" y="0"/>
                  </a:moveTo>
                  <a:lnTo>
                    <a:pt x="665" y="0"/>
                  </a:lnTo>
                  <a:cubicBezTo>
                    <a:pt x="664" y="0"/>
                    <a:pt x="664" y="1"/>
                    <a:pt x="664" y="3"/>
                  </a:cubicBezTo>
                  <a:lnTo>
                    <a:pt x="664" y="3"/>
                  </a:lnTo>
                  <a:cubicBezTo>
                    <a:pt x="665" y="2"/>
                    <a:pt x="665" y="1"/>
                    <a:pt x="665" y="0"/>
                  </a:cubicBezTo>
                  <a:close/>
                  <a:moveTo>
                    <a:pt x="664" y="3"/>
                  </a:moveTo>
                  <a:cubicBezTo>
                    <a:pt x="369" y="595"/>
                    <a:pt x="0" y="1739"/>
                    <a:pt x="296" y="2367"/>
                  </a:cubicBezTo>
                  <a:cubicBezTo>
                    <a:pt x="481" y="2736"/>
                    <a:pt x="1220" y="3032"/>
                    <a:pt x="2107" y="3550"/>
                  </a:cubicBezTo>
                  <a:cubicBezTo>
                    <a:pt x="2144" y="3661"/>
                    <a:pt x="2773" y="5879"/>
                    <a:pt x="3216" y="6803"/>
                  </a:cubicBezTo>
                  <a:cubicBezTo>
                    <a:pt x="3032" y="7838"/>
                    <a:pt x="3179" y="8947"/>
                    <a:pt x="3179" y="10722"/>
                  </a:cubicBezTo>
                  <a:cubicBezTo>
                    <a:pt x="3210" y="10970"/>
                    <a:pt x="3507" y="11081"/>
                    <a:pt x="3844" y="11081"/>
                  </a:cubicBezTo>
                  <a:cubicBezTo>
                    <a:pt x="4312" y="11081"/>
                    <a:pt x="4859" y="10866"/>
                    <a:pt x="4880" y="10500"/>
                  </a:cubicBezTo>
                  <a:cubicBezTo>
                    <a:pt x="4732" y="9502"/>
                    <a:pt x="4658" y="7986"/>
                    <a:pt x="4658" y="6138"/>
                  </a:cubicBezTo>
                  <a:cubicBezTo>
                    <a:pt x="4806" y="2736"/>
                    <a:pt x="3956" y="629"/>
                    <a:pt x="3956" y="629"/>
                  </a:cubicBezTo>
                  <a:cubicBezTo>
                    <a:pt x="3956" y="629"/>
                    <a:pt x="3419" y="964"/>
                    <a:pt x="2729" y="964"/>
                  </a:cubicBezTo>
                  <a:cubicBezTo>
                    <a:pt x="2695" y="964"/>
                    <a:pt x="2660" y="963"/>
                    <a:pt x="2625" y="962"/>
                  </a:cubicBezTo>
                  <a:cubicBezTo>
                    <a:pt x="1406" y="926"/>
                    <a:pt x="674" y="55"/>
                    <a:pt x="664" y="3"/>
                  </a:cubicBezTo>
                  <a:close/>
                </a:path>
              </a:pathLst>
            </a:custGeom>
            <a:solidFill>
              <a:srgbClr val="1D3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0"/>
            <p:cNvSpPr/>
            <p:nvPr/>
          </p:nvSpPr>
          <p:spPr>
            <a:xfrm>
              <a:off x="5601079" y="2093327"/>
              <a:ext cx="77785" cy="149965"/>
            </a:xfrm>
            <a:custGeom>
              <a:avLst/>
              <a:gdLst/>
              <a:ahLst/>
              <a:cxnLst/>
              <a:rect l="l" t="t" r="r" b="b"/>
              <a:pathLst>
                <a:path w="1554" h="2996" extrusionOk="0">
                  <a:moveTo>
                    <a:pt x="962" y="1"/>
                  </a:moveTo>
                  <a:lnTo>
                    <a:pt x="260" y="296"/>
                  </a:lnTo>
                  <a:cubicBezTo>
                    <a:pt x="260" y="296"/>
                    <a:pt x="38" y="1553"/>
                    <a:pt x="38" y="1664"/>
                  </a:cubicBezTo>
                  <a:cubicBezTo>
                    <a:pt x="592" y="2182"/>
                    <a:pt x="1" y="2884"/>
                    <a:pt x="1" y="2884"/>
                  </a:cubicBezTo>
                  <a:cubicBezTo>
                    <a:pt x="1" y="2884"/>
                    <a:pt x="186" y="2995"/>
                    <a:pt x="371" y="2995"/>
                  </a:cubicBezTo>
                  <a:cubicBezTo>
                    <a:pt x="592" y="2958"/>
                    <a:pt x="1036" y="2071"/>
                    <a:pt x="1295" y="1627"/>
                  </a:cubicBezTo>
                  <a:cubicBezTo>
                    <a:pt x="1554" y="1073"/>
                    <a:pt x="1332" y="555"/>
                    <a:pt x="1332" y="555"/>
                  </a:cubicBezTo>
                  <a:lnTo>
                    <a:pt x="962" y="1"/>
                  </a:lnTo>
                  <a:close/>
                </a:path>
              </a:pathLst>
            </a:custGeom>
            <a:solidFill>
              <a:srgbClr val="F0C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30"/>
            <p:cNvSpPr/>
            <p:nvPr/>
          </p:nvSpPr>
          <p:spPr>
            <a:xfrm>
              <a:off x="5547420" y="2081964"/>
              <a:ext cx="120332" cy="103964"/>
            </a:xfrm>
            <a:custGeom>
              <a:avLst/>
              <a:gdLst/>
              <a:ahLst/>
              <a:cxnLst/>
              <a:rect l="l" t="t" r="r" b="b"/>
              <a:pathLst>
                <a:path w="2404" h="2077" extrusionOk="0">
                  <a:moveTo>
                    <a:pt x="1298" y="1"/>
                  </a:moveTo>
                  <a:cubicBezTo>
                    <a:pt x="1250" y="1"/>
                    <a:pt x="1199" y="2"/>
                    <a:pt x="1147" y="6"/>
                  </a:cubicBezTo>
                  <a:cubicBezTo>
                    <a:pt x="38" y="43"/>
                    <a:pt x="1" y="1596"/>
                    <a:pt x="38" y="1633"/>
                  </a:cubicBezTo>
                  <a:cubicBezTo>
                    <a:pt x="38" y="1707"/>
                    <a:pt x="260" y="1780"/>
                    <a:pt x="407" y="1817"/>
                  </a:cubicBezTo>
                  <a:cubicBezTo>
                    <a:pt x="518" y="1854"/>
                    <a:pt x="962" y="2076"/>
                    <a:pt x="1147" y="2076"/>
                  </a:cubicBezTo>
                  <a:cubicBezTo>
                    <a:pt x="1480" y="2076"/>
                    <a:pt x="1701" y="1633"/>
                    <a:pt x="1886" y="1633"/>
                  </a:cubicBezTo>
                  <a:cubicBezTo>
                    <a:pt x="2071" y="1633"/>
                    <a:pt x="1886" y="2002"/>
                    <a:pt x="1997" y="2039"/>
                  </a:cubicBezTo>
                  <a:cubicBezTo>
                    <a:pt x="2000" y="2041"/>
                    <a:pt x="2004" y="2042"/>
                    <a:pt x="2007" y="2042"/>
                  </a:cubicBezTo>
                  <a:cubicBezTo>
                    <a:pt x="2087" y="2042"/>
                    <a:pt x="2258" y="1660"/>
                    <a:pt x="2293" y="1448"/>
                  </a:cubicBezTo>
                  <a:cubicBezTo>
                    <a:pt x="2404" y="1078"/>
                    <a:pt x="2071" y="893"/>
                    <a:pt x="2108" y="745"/>
                  </a:cubicBezTo>
                  <a:cubicBezTo>
                    <a:pt x="2123" y="715"/>
                    <a:pt x="2144" y="703"/>
                    <a:pt x="2166" y="703"/>
                  </a:cubicBezTo>
                  <a:cubicBezTo>
                    <a:pt x="2233" y="703"/>
                    <a:pt x="2320" y="808"/>
                    <a:pt x="2353" y="808"/>
                  </a:cubicBezTo>
                  <a:cubicBezTo>
                    <a:pt x="2362" y="808"/>
                    <a:pt x="2367" y="801"/>
                    <a:pt x="2367" y="782"/>
                  </a:cubicBezTo>
                  <a:cubicBezTo>
                    <a:pt x="2402" y="677"/>
                    <a:pt x="2270" y="1"/>
                    <a:pt x="1298" y="1"/>
                  </a:cubicBezTo>
                  <a:close/>
                </a:path>
              </a:pathLst>
            </a:custGeom>
            <a:solidFill>
              <a:srgbClr val="603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30"/>
            <p:cNvSpPr/>
            <p:nvPr/>
          </p:nvSpPr>
          <p:spPr>
            <a:xfrm>
              <a:off x="5501820" y="2059640"/>
              <a:ext cx="101161" cy="84993"/>
            </a:xfrm>
            <a:custGeom>
              <a:avLst/>
              <a:gdLst/>
              <a:ahLst/>
              <a:cxnLst/>
              <a:rect l="l" t="t" r="r" b="b"/>
              <a:pathLst>
                <a:path w="2021" h="1698" extrusionOk="0">
                  <a:moveTo>
                    <a:pt x="540" y="1"/>
                  </a:moveTo>
                  <a:cubicBezTo>
                    <a:pt x="504" y="1"/>
                    <a:pt x="468" y="3"/>
                    <a:pt x="431" y="8"/>
                  </a:cubicBezTo>
                  <a:cubicBezTo>
                    <a:pt x="420" y="4"/>
                    <a:pt x="408" y="3"/>
                    <a:pt x="396" y="3"/>
                  </a:cubicBezTo>
                  <a:cubicBezTo>
                    <a:pt x="187" y="3"/>
                    <a:pt x="1" y="611"/>
                    <a:pt x="246" y="822"/>
                  </a:cubicBezTo>
                  <a:cubicBezTo>
                    <a:pt x="280" y="956"/>
                    <a:pt x="1012" y="1697"/>
                    <a:pt x="1507" y="1697"/>
                  </a:cubicBezTo>
                  <a:cubicBezTo>
                    <a:pt x="1558" y="1697"/>
                    <a:pt x="1606" y="1689"/>
                    <a:pt x="1651" y="1672"/>
                  </a:cubicBezTo>
                  <a:cubicBezTo>
                    <a:pt x="1836" y="1598"/>
                    <a:pt x="2021" y="933"/>
                    <a:pt x="1688" y="637"/>
                  </a:cubicBezTo>
                  <a:cubicBezTo>
                    <a:pt x="1482" y="431"/>
                    <a:pt x="1020" y="1"/>
                    <a:pt x="540"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30"/>
            <p:cNvSpPr/>
            <p:nvPr/>
          </p:nvSpPr>
          <p:spPr>
            <a:xfrm>
              <a:off x="5627759" y="2575956"/>
              <a:ext cx="112173" cy="50656"/>
            </a:xfrm>
            <a:custGeom>
              <a:avLst/>
              <a:gdLst/>
              <a:ahLst/>
              <a:cxnLst/>
              <a:rect l="l" t="t" r="r" b="b"/>
              <a:pathLst>
                <a:path w="2241" h="1012" extrusionOk="0">
                  <a:moveTo>
                    <a:pt x="1187" y="0"/>
                  </a:moveTo>
                  <a:cubicBezTo>
                    <a:pt x="1014" y="0"/>
                    <a:pt x="813" y="26"/>
                    <a:pt x="577" y="82"/>
                  </a:cubicBezTo>
                  <a:cubicBezTo>
                    <a:pt x="562" y="80"/>
                    <a:pt x="547" y="79"/>
                    <a:pt x="532" y="79"/>
                  </a:cubicBezTo>
                  <a:cubicBezTo>
                    <a:pt x="282" y="79"/>
                    <a:pt x="0" y="354"/>
                    <a:pt x="244" y="563"/>
                  </a:cubicBezTo>
                  <a:cubicBezTo>
                    <a:pt x="276" y="724"/>
                    <a:pt x="533" y="829"/>
                    <a:pt x="1014" y="829"/>
                  </a:cubicBezTo>
                  <a:cubicBezTo>
                    <a:pt x="1085" y="829"/>
                    <a:pt x="1161" y="826"/>
                    <a:pt x="1242" y="821"/>
                  </a:cubicBezTo>
                  <a:cubicBezTo>
                    <a:pt x="1411" y="855"/>
                    <a:pt x="1548" y="1011"/>
                    <a:pt x="1683" y="1011"/>
                  </a:cubicBezTo>
                  <a:cubicBezTo>
                    <a:pt x="1696" y="1011"/>
                    <a:pt x="1710" y="1010"/>
                    <a:pt x="1723" y="1006"/>
                  </a:cubicBezTo>
                  <a:cubicBezTo>
                    <a:pt x="1908" y="895"/>
                    <a:pt x="2241" y="674"/>
                    <a:pt x="1982" y="341"/>
                  </a:cubicBezTo>
                  <a:cubicBezTo>
                    <a:pt x="1827" y="135"/>
                    <a:pt x="1583" y="0"/>
                    <a:pt x="1187"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30"/>
            <p:cNvSpPr/>
            <p:nvPr/>
          </p:nvSpPr>
          <p:spPr>
            <a:xfrm>
              <a:off x="5593721" y="2448666"/>
              <a:ext cx="72179" cy="153619"/>
            </a:xfrm>
            <a:custGeom>
              <a:avLst/>
              <a:gdLst/>
              <a:ahLst/>
              <a:cxnLst/>
              <a:rect l="l" t="t" r="r" b="b"/>
              <a:pathLst>
                <a:path w="1442" h="3069" extrusionOk="0">
                  <a:moveTo>
                    <a:pt x="74" y="0"/>
                  </a:moveTo>
                  <a:cubicBezTo>
                    <a:pt x="74" y="0"/>
                    <a:pt x="148" y="740"/>
                    <a:pt x="148" y="961"/>
                  </a:cubicBezTo>
                  <a:cubicBezTo>
                    <a:pt x="0" y="1997"/>
                    <a:pt x="370" y="2662"/>
                    <a:pt x="924" y="3069"/>
                  </a:cubicBezTo>
                  <a:cubicBezTo>
                    <a:pt x="924" y="3069"/>
                    <a:pt x="1442" y="3069"/>
                    <a:pt x="1294" y="2588"/>
                  </a:cubicBezTo>
                  <a:cubicBezTo>
                    <a:pt x="1146" y="2292"/>
                    <a:pt x="1368" y="1516"/>
                    <a:pt x="1183" y="850"/>
                  </a:cubicBezTo>
                  <a:cubicBezTo>
                    <a:pt x="1183" y="850"/>
                    <a:pt x="1257" y="333"/>
                    <a:pt x="1257" y="259"/>
                  </a:cubicBezTo>
                  <a:cubicBezTo>
                    <a:pt x="1257" y="0"/>
                    <a:pt x="407" y="37"/>
                    <a:pt x="74" y="0"/>
                  </a:cubicBezTo>
                  <a:close/>
                </a:path>
              </a:pathLst>
            </a:custGeom>
            <a:solidFill>
              <a:srgbClr val="F0C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0"/>
            <p:cNvSpPr/>
            <p:nvPr/>
          </p:nvSpPr>
          <p:spPr>
            <a:xfrm>
              <a:off x="5584461" y="2293146"/>
              <a:ext cx="93953" cy="193613"/>
            </a:xfrm>
            <a:custGeom>
              <a:avLst/>
              <a:gdLst/>
              <a:ahLst/>
              <a:cxnLst/>
              <a:rect l="l" t="t" r="r" b="b"/>
              <a:pathLst>
                <a:path w="1877" h="3868" extrusionOk="0">
                  <a:moveTo>
                    <a:pt x="645" y="1"/>
                  </a:moveTo>
                  <a:cubicBezTo>
                    <a:pt x="628" y="1"/>
                    <a:pt x="610" y="1"/>
                    <a:pt x="592" y="2"/>
                  </a:cubicBezTo>
                  <a:cubicBezTo>
                    <a:pt x="333" y="2"/>
                    <a:pt x="74" y="630"/>
                    <a:pt x="74" y="1480"/>
                  </a:cubicBezTo>
                  <a:cubicBezTo>
                    <a:pt x="148" y="2183"/>
                    <a:pt x="0" y="2663"/>
                    <a:pt x="185" y="3551"/>
                  </a:cubicBezTo>
                  <a:cubicBezTo>
                    <a:pt x="253" y="3771"/>
                    <a:pt x="562" y="3867"/>
                    <a:pt x="877" y="3867"/>
                  </a:cubicBezTo>
                  <a:cubicBezTo>
                    <a:pt x="1248" y="3867"/>
                    <a:pt x="1627" y="3734"/>
                    <a:pt x="1627" y="3514"/>
                  </a:cubicBezTo>
                  <a:cubicBezTo>
                    <a:pt x="1553" y="3477"/>
                    <a:pt x="1553" y="2922"/>
                    <a:pt x="1553" y="2220"/>
                  </a:cubicBezTo>
                  <a:cubicBezTo>
                    <a:pt x="1553" y="1272"/>
                    <a:pt x="1876" y="1"/>
                    <a:pt x="645" y="1"/>
                  </a:cubicBezTo>
                  <a:close/>
                </a:path>
              </a:pathLst>
            </a:custGeom>
            <a:solidFill>
              <a:srgbClr val="FF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0"/>
            <p:cNvSpPr/>
            <p:nvPr/>
          </p:nvSpPr>
          <p:spPr>
            <a:xfrm>
              <a:off x="5388296" y="2221868"/>
              <a:ext cx="149915" cy="319351"/>
            </a:xfrm>
            <a:custGeom>
              <a:avLst/>
              <a:gdLst/>
              <a:ahLst/>
              <a:cxnLst/>
              <a:rect l="l" t="t" r="r" b="b"/>
              <a:pathLst>
                <a:path w="2995" h="6380" extrusionOk="0">
                  <a:moveTo>
                    <a:pt x="2233" y="0"/>
                  </a:moveTo>
                  <a:cubicBezTo>
                    <a:pt x="2122" y="0"/>
                    <a:pt x="1964" y="49"/>
                    <a:pt x="1923" y="132"/>
                  </a:cubicBezTo>
                  <a:cubicBezTo>
                    <a:pt x="0" y="3089"/>
                    <a:pt x="2477" y="6306"/>
                    <a:pt x="2477" y="6306"/>
                  </a:cubicBezTo>
                  <a:lnTo>
                    <a:pt x="2995" y="6380"/>
                  </a:lnTo>
                  <a:cubicBezTo>
                    <a:pt x="2995" y="6380"/>
                    <a:pt x="259" y="3237"/>
                    <a:pt x="2329" y="95"/>
                  </a:cubicBezTo>
                  <a:cubicBezTo>
                    <a:pt x="2378" y="30"/>
                    <a:pt x="2320" y="0"/>
                    <a:pt x="2233" y="0"/>
                  </a:cubicBezTo>
                  <a:close/>
                </a:path>
              </a:pathLst>
            </a:custGeom>
            <a:solidFill>
              <a:srgbClr val="1D3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0"/>
            <p:cNvSpPr/>
            <p:nvPr/>
          </p:nvSpPr>
          <p:spPr>
            <a:xfrm>
              <a:off x="5438251" y="2267267"/>
              <a:ext cx="181399" cy="240114"/>
            </a:xfrm>
            <a:custGeom>
              <a:avLst/>
              <a:gdLst/>
              <a:ahLst/>
              <a:cxnLst/>
              <a:rect l="l" t="t" r="r" b="b"/>
              <a:pathLst>
                <a:path w="3624" h="4797" extrusionOk="0">
                  <a:moveTo>
                    <a:pt x="3180" y="1"/>
                  </a:moveTo>
                  <a:cubicBezTo>
                    <a:pt x="888" y="445"/>
                    <a:pt x="0" y="4400"/>
                    <a:pt x="0" y="4400"/>
                  </a:cubicBezTo>
                  <a:cubicBezTo>
                    <a:pt x="0" y="4400"/>
                    <a:pt x="57" y="4797"/>
                    <a:pt x="269" y="4797"/>
                  </a:cubicBezTo>
                  <a:cubicBezTo>
                    <a:pt x="300" y="4797"/>
                    <a:pt x="333" y="4789"/>
                    <a:pt x="370" y="4770"/>
                  </a:cubicBezTo>
                  <a:cubicBezTo>
                    <a:pt x="370" y="4659"/>
                    <a:pt x="1257" y="593"/>
                    <a:pt x="3624" y="371"/>
                  </a:cubicBezTo>
                  <a:cubicBezTo>
                    <a:pt x="3624" y="371"/>
                    <a:pt x="3365" y="1"/>
                    <a:pt x="3180" y="1"/>
                  </a:cubicBezTo>
                  <a:close/>
                </a:path>
              </a:pathLst>
            </a:custGeom>
            <a:solidFill>
              <a:srgbClr val="1D3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0"/>
            <p:cNvSpPr/>
            <p:nvPr/>
          </p:nvSpPr>
          <p:spPr>
            <a:xfrm>
              <a:off x="7825468" y="2250299"/>
              <a:ext cx="516367" cy="200570"/>
            </a:xfrm>
            <a:custGeom>
              <a:avLst/>
              <a:gdLst/>
              <a:ahLst/>
              <a:cxnLst/>
              <a:rect l="l" t="t" r="r" b="b"/>
              <a:pathLst>
                <a:path w="10316" h="4007" extrusionOk="0">
                  <a:moveTo>
                    <a:pt x="8191" y="1"/>
                  </a:moveTo>
                  <a:cubicBezTo>
                    <a:pt x="7256" y="1"/>
                    <a:pt x="6058" y="177"/>
                    <a:pt x="4770" y="525"/>
                  </a:cubicBezTo>
                  <a:cubicBezTo>
                    <a:pt x="2034" y="1264"/>
                    <a:pt x="1" y="2521"/>
                    <a:pt x="223" y="3335"/>
                  </a:cubicBezTo>
                  <a:cubicBezTo>
                    <a:pt x="359" y="3784"/>
                    <a:pt x="1076" y="4007"/>
                    <a:pt x="2126" y="4007"/>
                  </a:cubicBezTo>
                  <a:cubicBezTo>
                    <a:pt x="3060" y="4007"/>
                    <a:pt x="4258" y="3831"/>
                    <a:pt x="5546" y="3482"/>
                  </a:cubicBezTo>
                  <a:cubicBezTo>
                    <a:pt x="8282" y="2743"/>
                    <a:pt x="10316" y="1486"/>
                    <a:pt x="10094" y="673"/>
                  </a:cubicBezTo>
                  <a:cubicBezTo>
                    <a:pt x="9957" y="223"/>
                    <a:pt x="9240" y="1"/>
                    <a:pt x="8191" y="1"/>
                  </a:cubicBezTo>
                  <a:close/>
                </a:path>
              </a:pathLst>
            </a:custGeom>
            <a:solidFill>
              <a:srgbClr val="0D0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0"/>
            <p:cNvSpPr/>
            <p:nvPr/>
          </p:nvSpPr>
          <p:spPr>
            <a:xfrm>
              <a:off x="7692222" y="2150389"/>
              <a:ext cx="88147" cy="87496"/>
            </a:xfrm>
            <a:custGeom>
              <a:avLst/>
              <a:gdLst/>
              <a:ahLst/>
              <a:cxnLst/>
              <a:rect l="l" t="t" r="r" b="b"/>
              <a:pathLst>
                <a:path w="1761" h="1748" extrusionOk="0">
                  <a:moveTo>
                    <a:pt x="1393" y="1"/>
                  </a:moveTo>
                  <a:cubicBezTo>
                    <a:pt x="1339" y="1"/>
                    <a:pt x="1281" y="14"/>
                    <a:pt x="1221" y="44"/>
                  </a:cubicBezTo>
                  <a:cubicBezTo>
                    <a:pt x="1184" y="81"/>
                    <a:pt x="407" y="524"/>
                    <a:pt x="186" y="783"/>
                  </a:cubicBezTo>
                  <a:cubicBezTo>
                    <a:pt x="75" y="931"/>
                    <a:pt x="1" y="1449"/>
                    <a:pt x="38" y="1597"/>
                  </a:cubicBezTo>
                  <a:cubicBezTo>
                    <a:pt x="64" y="1729"/>
                    <a:pt x="241" y="1747"/>
                    <a:pt x="408" y="1747"/>
                  </a:cubicBezTo>
                  <a:cubicBezTo>
                    <a:pt x="475" y="1747"/>
                    <a:pt x="540" y="1744"/>
                    <a:pt x="592" y="1744"/>
                  </a:cubicBezTo>
                  <a:cubicBezTo>
                    <a:pt x="777" y="1744"/>
                    <a:pt x="1036" y="1375"/>
                    <a:pt x="1110" y="1264"/>
                  </a:cubicBezTo>
                  <a:cubicBezTo>
                    <a:pt x="1480" y="931"/>
                    <a:pt x="1664" y="524"/>
                    <a:pt x="1701" y="413"/>
                  </a:cubicBezTo>
                  <a:cubicBezTo>
                    <a:pt x="1760" y="207"/>
                    <a:pt x="1608" y="1"/>
                    <a:pt x="1393" y="1"/>
                  </a:cubicBezTo>
                  <a:close/>
                </a:path>
              </a:pathLst>
            </a:custGeom>
            <a:solidFill>
              <a:srgbClr val="0D0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0"/>
            <p:cNvSpPr/>
            <p:nvPr/>
          </p:nvSpPr>
          <p:spPr>
            <a:xfrm>
              <a:off x="7756993" y="1956477"/>
              <a:ext cx="75933" cy="210932"/>
            </a:xfrm>
            <a:custGeom>
              <a:avLst/>
              <a:gdLst/>
              <a:ahLst/>
              <a:cxnLst/>
              <a:rect l="l" t="t" r="r" b="b"/>
              <a:pathLst>
                <a:path w="1517" h="4214" extrusionOk="0">
                  <a:moveTo>
                    <a:pt x="1370" y="0"/>
                  </a:moveTo>
                  <a:cubicBezTo>
                    <a:pt x="1276" y="0"/>
                    <a:pt x="1122" y="239"/>
                    <a:pt x="866" y="239"/>
                  </a:cubicBezTo>
                  <a:cubicBezTo>
                    <a:pt x="827" y="239"/>
                    <a:pt x="785" y="234"/>
                    <a:pt x="740" y="221"/>
                  </a:cubicBezTo>
                  <a:cubicBezTo>
                    <a:pt x="669" y="244"/>
                    <a:pt x="608" y="246"/>
                    <a:pt x="557" y="246"/>
                  </a:cubicBezTo>
                  <a:cubicBezTo>
                    <a:pt x="549" y="246"/>
                    <a:pt x="541" y="246"/>
                    <a:pt x="533" y="246"/>
                  </a:cubicBezTo>
                  <a:cubicBezTo>
                    <a:pt x="368" y="246"/>
                    <a:pt x="334" y="267"/>
                    <a:pt x="444" y="1182"/>
                  </a:cubicBezTo>
                  <a:cubicBezTo>
                    <a:pt x="75" y="1995"/>
                    <a:pt x="112" y="3400"/>
                    <a:pt x="1" y="3844"/>
                  </a:cubicBezTo>
                  <a:cubicBezTo>
                    <a:pt x="223" y="3918"/>
                    <a:pt x="370" y="4103"/>
                    <a:pt x="444" y="4214"/>
                  </a:cubicBezTo>
                  <a:cubicBezTo>
                    <a:pt x="740" y="3733"/>
                    <a:pt x="1517" y="2291"/>
                    <a:pt x="1517" y="1256"/>
                  </a:cubicBezTo>
                  <a:cubicBezTo>
                    <a:pt x="1499" y="249"/>
                    <a:pt x="1466" y="0"/>
                    <a:pt x="1370" y="0"/>
                  </a:cubicBezTo>
                  <a:close/>
                </a:path>
              </a:pathLst>
            </a:custGeom>
            <a:solidFill>
              <a:srgbClr val="F0C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0"/>
            <p:cNvSpPr/>
            <p:nvPr/>
          </p:nvSpPr>
          <p:spPr>
            <a:xfrm>
              <a:off x="7738523" y="1813670"/>
              <a:ext cx="101461" cy="184903"/>
            </a:xfrm>
            <a:custGeom>
              <a:avLst/>
              <a:gdLst/>
              <a:ahLst/>
              <a:cxnLst/>
              <a:rect l="l" t="t" r="r" b="b"/>
              <a:pathLst>
                <a:path w="2027" h="3694" extrusionOk="0">
                  <a:moveTo>
                    <a:pt x="688" y="0"/>
                  </a:moveTo>
                  <a:cubicBezTo>
                    <a:pt x="657" y="0"/>
                    <a:pt x="625" y="2"/>
                    <a:pt x="592" y="5"/>
                  </a:cubicBezTo>
                  <a:cubicBezTo>
                    <a:pt x="74" y="42"/>
                    <a:pt x="0" y="597"/>
                    <a:pt x="148" y="1669"/>
                  </a:cubicBezTo>
                  <a:cubicBezTo>
                    <a:pt x="296" y="2519"/>
                    <a:pt x="370" y="2630"/>
                    <a:pt x="518" y="3517"/>
                  </a:cubicBezTo>
                  <a:cubicBezTo>
                    <a:pt x="592" y="3641"/>
                    <a:pt x="785" y="3694"/>
                    <a:pt x="1006" y="3694"/>
                  </a:cubicBezTo>
                  <a:cubicBezTo>
                    <a:pt x="1450" y="3694"/>
                    <a:pt x="2009" y="3480"/>
                    <a:pt x="1960" y="3185"/>
                  </a:cubicBezTo>
                  <a:cubicBezTo>
                    <a:pt x="1887" y="3004"/>
                    <a:pt x="2027" y="0"/>
                    <a:pt x="688" y="0"/>
                  </a:cubicBezTo>
                  <a:close/>
                </a:path>
              </a:pathLst>
            </a:custGeom>
            <a:solidFill>
              <a:srgbClr val="FF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0"/>
            <p:cNvSpPr/>
            <p:nvPr/>
          </p:nvSpPr>
          <p:spPr>
            <a:xfrm>
              <a:off x="7806948" y="2348707"/>
              <a:ext cx="135149" cy="102312"/>
            </a:xfrm>
            <a:custGeom>
              <a:avLst/>
              <a:gdLst/>
              <a:ahLst/>
              <a:cxnLst/>
              <a:rect l="l" t="t" r="r" b="b"/>
              <a:pathLst>
                <a:path w="2700" h="2044" extrusionOk="0">
                  <a:moveTo>
                    <a:pt x="2441" y="1"/>
                  </a:moveTo>
                  <a:cubicBezTo>
                    <a:pt x="2441" y="1"/>
                    <a:pt x="1332" y="223"/>
                    <a:pt x="1258" y="370"/>
                  </a:cubicBezTo>
                  <a:cubicBezTo>
                    <a:pt x="925" y="814"/>
                    <a:pt x="334" y="925"/>
                    <a:pt x="149" y="1480"/>
                  </a:cubicBezTo>
                  <a:cubicBezTo>
                    <a:pt x="1" y="1738"/>
                    <a:pt x="38" y="1923"/>
                    <a:pt x="223" y="2034"/>
                  </a:cubicBezTo>
                  <a:cubicBezTo>
                    <a:pt x="252" y="2040"/>
                    <a:pt x="283" y="2043"/>
                    <a:pt x="314" y="2043"/>
                  </a:cubicBezTo>
                  <a:cubicBezTo>
                    <a:pt x="838" y="2043"/>
                    <a:pt x="1628" y="1221"/>
                    <a:pt x="1628" y="1221"/>
                  </a:cubicBezTo>
                  <a:cubicBezTo>
                    <a:pt x="1628" y="1221"/>
                    <a:pt x="2441" y="1036"/>
                    <a:pt x="2589" y="740"/>
                  </a:cubicBezTo>
                  <a:cubicBezTo>
                    <a:pt x="2700" y="555"/>
                    <a:pt x="2441" y="1"/>
                    <a:pt x="2441" y="1"/>
                  </a:cubicBezTo>
                  <a:close/>
                </a:path>
              </a:pathLst>
            </a:custGeom>
            <a:solidFill>
              <a:srgbClr val="603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0"/>
            <p:cNvSpPr/>
            <p:nvPr/>
          </p:nvSpPr>
          <p:spPr>
            <a:xfrm>
              <a:off x="8204834" y="2222869"/>
              <a:ext cx="100010" cy="138452"/>
            </a:xfrm>
            <a:custGeom>
              <a:avLst/>
              <a:gdLst/>
              <a:ahLst/>
              <a:cxnLst/>
              <a:rect l="l" t="t" r="r" b="b"/>
              <a:pathLst>
                <a:path w="1998" h="2766" extrusionOk="0">
                  <a:moveTo>
                    <a:pt x="1258" y="1"/>
                  </a:moveTo>
                  <a:cubicBezTo>
                    <a:pt x="1258" y="1"/>
                    <a:pt x="555" y="1073"/>
                    <a:pt x="592" y="1221"/>
                  </a:cubicBezTo>
                  <a:cubicBezTo>
                    <a:pt x="703" y="1590"/>
                    <a:pt x="1" y="2145"/>
                    <a:pt x="186" y="2515"/>
                  </a:cubicBezTo>
                  <a:cubicBezTo>
                    <a:pt x="278" y="2676"/>
                    <a:pt x="527" y="2765"/>
                    <a:pt x="747" y="2765"/>
                  </a:cubicBezTo>
                  <a:cubicBezTo>
                    <a:pt x="881" y="2765"/>
                    <a:pt x="1003" y="2732"/>
                    <a:pt x="1073" y="2663"/>
                  </a:cubicBezTo>
                  <a:cubicBezTo>
                    <a:pt x="1516" y="2293"/>
                    <a:pt x="1701" y="1369"/>
                    <a:pt x="1701" y="1369"/>
                  </a:cubicBezTo>
                  <a:cubicBezTo>
                    <a:pt x="1701" y="1369"/>
                    <a:pt x="1997" y="518"/>
                    <a:pt x="1812" y="186"/>
                  </a:cubicBezTo>
                  <a:cubicBezTo>
                    <a:pt x="1701" y="1"/>
                    <a:pt x="1258" y="1"/>
                    <a:pt x="1258" y="1"/>
                  </a:cubicBezTo>
                  <a:close/>
                </a:path>
              </a:pathLst>
            </a:custGeom>
            <a:solidFill>
              <a:srgbClr val="603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0"/>
            <p:cNvSpPr/>
            <p:nvPr/>
          </p:nvSpPr>
          <p:spPr>
            <a:xfrm>
              <a:off x="7799590" y="1966638"/>
              <a:ext cx="188207" cy="410451"/>
            </a:xfrm>
            <a:custGeom>
              <a:avLst/>
              <a:gdLst/>
              <a:ahLst/>
              <a:cxnLst/>
              <a:rect l="l" t="t" r="r" b="b"/>
              <a:pathLst>
                <a:path w="3760" h="8200" extrusionOk="0">
                  <a:moveTo>
                    <a:pt x="1538" y="1"/>
                  </a:moveTo>
                  <a:cubicBezTo>
                    <a:pt x="1437" y="1"/>
                    <a:pt x="1374" y="28"/>
                    <a:pt x="1368" y="92"/>
                  </a:cubicBezTo>
                  <a:cubicBezTo>
                    <a:pt x="850" y="1016"/>
                    <a:pt x="0" y="4380"/>
                    <a:pt x="111" y="4824"/>
                  </a:cubicBezTo>
                  <a:cubicBezTo>
                    <a:pt x="296" y="6340"/>
                    <a:pt x="998" y="7301"/>
                    <a:pt x="1220" y="7892"/>
                  </a:cubicBezTo>
                  <a:cubicBezTo>
                    <a:pt x="1220" y="8082"/>
                    <a:pt x="1517" y="8199"/>
                    <a:pt x="1854" y="8199"/>
                  </a:cubicBezTo>
                  <a:cubicBezTo>
                    <a:pt x="2238" y="8199"/>
                    <a:pt x="2674" y="8046"/>
                    <a:pt x="2773" y="7671"/>
                  </a:cubicBezTo>
                  <a:cubicBezTo>
                    <a:pt x="2588" y="6857"/>
                    <a:pt x="1997" y="5785"/>
                    <a:pt x="1775" y="4824"/>
                  </a:cubicBezTo>
                  <a:cubicBezTo>
                    <a:pt x="1849" y="4713"/>
                    <a:pt x="2884" y="1423"/>
                    <a:pt x="3697" y="1016"/>
                  </a:cubicBezTo>
                  <a:cubicBezTo>
                    <a:pt x="3760" y="798"/>
                    <a:pt x="2086" y="1"/>
                    <a:pt x="1538" y="1"/>
                  </a:cubicBezTo>
                  <a:close/>
                </a:path>
              </a:pathLst>
            </a:custGeom>
            <a:solidFill>
              <a:srgbClr val="0F2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0"/>
            <p:cNvSpPr/>
            <p:nvPr/>
          </p:nvSpPr>
          <p:spPr>
            <a:xfrm>
              <a:off x="7744029" y="1824983"/>
              <a:ext cx="90750" cy="105566"/>
            </a:xfrm>
            <a:custGeom>
              <a:avLst/>
              <a:gdLst/>
              <a:ahLst/>
              <a:cxnLst/>
              <a:rect l="l" t="t" r="r" b="b"/>
              <a:pathLst>
                <a:path w="1813" h="2109" extrusionOk="0">
                  <a:moveTo>
                    <a:pt x="703" y="1"/>
                  </a:moveTo>
                  <a:lnTo>
                    <a:pt x="1" y="925"/>
                  </a:lnTo>
                  <a:cubicBezTo>
                    <a:pt x="1" y="925"/>
                    <a:pt x="260" y="1739"/>
                    <a:pt x="334" y="1813"/>
                  </a:cubicBezTo>
                  <a:cubicBezTo>
                    <a:pt x="445" y="1850"/>
                    <a:pt x="851" y="1960"/>
                    <a:pt x="851" y="1960"/>
                  </a:cubicBezTo>
                  <a:lnTo>
                    <a:pt x="1073" y="2108"/>
                  </a:lnTo>
                  <a:lnTo>
                    <a:pt x="1813" y="1960"/>
                  </a:lnTo>
                  <a:lnTo>
                    <a:pt x="1813" y="1110"/>
                  </a:lnTo>
                  <a:lnTo>
                    <a:pt x="1480" y="260"/>
                  </a:lnTo>
                  <a:lnTo>
                    <a:pt x="703" y="1"/>
                  </a:lnTo>
                  <a:close/>
                </a:path>
              </a:pathLst>
            </a:custGeom>
            <a:solidFill>
              <a:srgbClr val="C7A4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0"/>
            <p:cNvSpPr/>
            <p:nvPr/>
          </p:nvSpPr>
          <p:spPr>
            <a:xfrm>
              <a:off x="7771809" y="1796802"/>
              <a:ext cx="251727" cy="192962"/>
            </a:xfrm>
            <a:custGeom>
              <a:avLst/>
              <a:gdLst/>
              <a:ahLst/>
              <a:cxnLst/>
              <a:rect l="l" t="t" r="r" b="b"/>
              <a:pathLst>
                <a:path w="5029" h="3855" extrusionOk="0">
                  <a:moveTo>
                    <a:pt x="523" y="0"/>
                  </a:moveTo>
                  <a:cubicBezTo>
                    <a:pt x="250" y="0"/>
                    <a:pt x="38" y="28"/>
                    <a:pt x="1" y="83"/>
                  </a:cubicBezTo>
                  <a:lnTo>
                    <a:pt x="111" y="453"/>
                  </a:lnTo>
                  <a:lnTo>
                    <a:pt x="481" y="934"/>
                  </a:lnTo>
                  <a:cubicBezTo>
                    <a:pt x="481" y="934"/>
                    <a:pt x="1110" y="1636"/>
                    <a:pt x="962" y="2228"/>
                  </a:cubicBezTo>
                  <a:cubicBezTo>
                    <a:pt x="904" y="2487"/>
                    <a:pt x="757" y="2634"/>
                    <a:pt x="520" y="2634"/>
                  </a:cubicBezTo>
                  <a:cubicBezTo>
                    <a:pt x="453" y="2634"/>
                    <a:pt x="378" y="2622"/>
                    <a:pt x="296" y="2597"/>
                  </a:cubicBezTo>
                  <a:lnTo>
                    <a:pt x="296" y="2597"/>
                  </a:lnTo>
                  <a:cubicBezTo>
                    <a:pt x="629" y="3152"/>
                    <a:pt x="2404" y="3854"/>
                    <a:pt x="2404" y="3854"/>
                  </a:cubicBezTo>
                  <a:lnTo>
                    <a:pt x="4807" y="3596"/>
                  </a:lnTo>
                  <a:cubicBezTo>
                    <a:pt x="4807" y="3596"/>
                    <a:pt x="5029" y="3041"/>
                    <a:pt x="4881" y="2302"/>
                  </a:cubicBezTo>
                  <a:cubicBezTo>
                    <a:pt x="4696" y="1525"/>
                    <a:pt x="4178" y="1266"/>
                    <a:pt x="4178" y="1266"/>
                  </a:cubicBezTo>
                  <a:lnTo>
                    <a:pt x="3291" y="749"/>
                  </a:lnTo>
                  <a:lnTo>
                    <a:pt x="2884" y="675"/>
                  </a:lnTo>
                  <a:cubicBezTo>
                    <a:pt x="2884" y="675"/>
                    <a:pt x="2145" y="157"/>
                    <a:pt x="1405" y="83"/>
                  </a:cubicBezTo>
                  <a:cubicBezTo>
                    <a:pt x="1128" y="28"/>
                    <a:pt x="795" y="0"/>
                    <a:pt x="523" y="0"/>
                  </a:cubicBezTo>
                  <a:close/>
                </a:path>
              </a:pathLst>
            </a:custGeom>
            <a:solidFill>
              <a:srgbClr val="FF9D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0"/>
            <p:cNvSpPr/>
            <p:nvPr/>
          </p:nvSpPr>
          <p:spPr>
            <a:xfrm>
              <a:off x="7784774" y="1803409"/>
              <a:ext cx="212784" cy="77836"/>
            </a:xfrm>
            <a:custGeom>
              <a:avLst/>
              <a:gdLst/>
              <a:ahLst/>
              <a:cxnLst/>
              <a:rect l="l" t="t" r="r" b="b"/>
              <a:pathLst>
                <a:path w="4251" h="1555" extrusionOk="0">
                  <a:moveTo>
                    <a:pt x="641" y="0"/>
                  </a:moveTo>
                  <a:cubicBezTo>
                    <a:pt x="510" y="0"/>
                    <a:pt x="371" y="8"/>
                    <a:pt x="222" y="25"/>
                  </a:cubicBezTo>
                  <a:cubicBezTo>
                    <a:pt x="0" y="62"/>
                    <a:pt x="74" y="173"/>
                    <a:pt x="185" y="247"/>
                  </a:cubicBezTo>
                  <a:cubicBezTo>
                    <a:pt x="332" y="222"/>
                    <a:pt x="474" y="210"/>
                    <a:pt x="611" y="210"/>
                  </a:cubicBezTo>
                  <a:cubicBezTo>
                    <a:pt x="1886" y="210"/>
                    <a:pt x="2769" y="1207"/>
                    <a:pt x="4104" y="1541"/>
                  </a:cubicBezTo>
                  <a:cubicBezTo>
                    <a:pt x="4127" y="1550"/>
                    <a:pt x="4145" y="1554"/>
                    <a:pt x="4158" y="1554"/>
                  </a:cubicBezTo>
                  <a:cubicBezTo>
                    <a:pt x="4251" y="1554"/>
                    <a:pt x="4109" y="1352"/>
                    <a:pt x="3882" y="1319"/>
                  </a:cubicBezTo>
                  <a:cubicBezTo>
                    <a:pt x="2438" y="782"/>
                    <a:pt x="1940" y="0"/>
                    <a:pt x="641" y="0"/>
                  </a:cubicBezTo>
                  <a:close/>
                </a:path>
              </a:pathLst>
            </a:custGeom>
            <a:solidFill>
              <a:srgbClr val="1D3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0"/>
            <p:cNvSpPr/>
            <p:nvPr/>
          </p:nvSpPr>
          <p:spPr>
            <a:xfrm>
              <a:off x="7762549" y="1917534"/>
              <a:ext cx="155521" cy="81490"/>
            </a:xfrm>
            <a:custGeom>
              <a:avLst/>
              <a:gdLst/>
              <a:ahLst/>
              <a:cxnLst/>
              <a:rect l="l" t="t" r="r" b="b"/>
              <a:pathLst>
                <a:path w="3107" h="1628" extrusionOk="0">
                  <a:moveTo>
                    <a:pt x="1" y="1"/>
                  </a:moveTo>
                  <a:cubicBezTo>
                    <a:pt x="703" y="1442"/>
                    <a:pt x="2810" y="1627"/>
                    <a:pt x="2810" y="1627"/>
                  </a:cubicBezTo>
                  <a:lnTo>
                    <a:pt x="3106" y="925"/>
                  </a:lnTo>
                  <a:lnTo>
                    <a:pt x="3106" y="925"/>
                  </a:lnTo>
                  <a:cubicBezTo>
                    <a:pt x="3106" y="925"/>
                    <a:pt x="2901" y="989"/>
                    <a:pt x="2665" y="989"/>
                  </a:cubicBezTo>
                  <a:cubicBezTo>
                    <a:pt x="2500" y="989"/>
                    <a:pt x="2319" y="957"/>
                    <a:pt x="2182" y="851"/>
                  </a:cubicBezTo>
                  <a:cubicBezTo>
                    <a:pt x="740" y="629"/>
                    <a:pt x="1" y="1"/>
                    <a:pt x="1" y="1"/>
                  </a:cubicBezTo>
                  <a:close/>
                </a:path>
              </a:pathLst>
            </a:custGeom>
            <a:solidFill>
              <a:srgbClr val="1D3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0"/>
            <p:cNvSpPr/>
            <p:nvPr/>
          </p:nvSpPr>
          <p:spPr>
            <a:xfrm>
              <a:off x="7890239" y="1827886"/>
              <a:ext cx="388427" cy="460056"/>
            </a:xfrm>
            <a:custGeom>
              <a:avLst/>
              <a:gdLst/>
              <a:ahLst/>
              <a:cxnLst/>
              <a:rect l="l" t="t" r="r" b="b"/>
              <a:pathLst>
                <a:path w="7760" h="9191" extrusionOk="0">
                  <a:moveTo>
                    <a:pt x="711" y="0"/>
                  </a:moveTo>
                  <a:cubicBezTo>
                    <a:pt x="588" y="0"/>
                    <a:pt x="518" y="17"/>
                    <a:pt x="518" y="17"/>
                  </a:cubicBezTo>
                  <a:cubicBezTo>
                    <a:pt x="518" y="17"/>
                    <a:pt x="1738" y="571"/>
                    <a:pt x="2256" y="1422"/>
                  </a:cubicBezTo>
                  <a:cubicBezTo>
                    <a:pt x="2515" y="1865"/>
                    <a:pt x="2108" y="2605"/>
                    <a:pt x="1479" y="2605"/>
                  </a:cubicBezTo>
                  <a:cubicBezTo>
                    <a:pt x="1324" y="2654"/>
                    <a:pt x="1163" y="2671"/>
                    <a:pt x="1011" y="2671"/>
                  </a:cubicBezTo>
                  <a:cubicBezTo>
                    <a:pt x="584" y="2671"/>
                    <a:pt x="222" y="2531"/>
                    <a:pt x="222" y="2531"/>
                  </a:cubicBezTo>
                  <a:cubicBezTo>
                    <a:pt x="186" y="3085"/>
                    <a:pt x="1" y="3159"/>
                    <a:pt x="1" y="3159"/>
                  </a:cubicBezTo>
                  <a:cubicBezTo>
                    <a:pt x="1" y="3159"/>
                    <a:pt x="814" y="3825"/>
                    <a:pt x="1886" y="3936"/>
                  </a:cubicBezTo>
                  <a:cubicBezTo>
                    <a:pt x="2182" y="4712"/>
                    <a:pt x="3587" y="6413"/>
                    <a:pt x="4030" y="7226"/>
                  </a:cubicBezTo>
                  <a:cubicBezTo>
                    <a:pt x="4289" y="7781"/>
                    <a:pt x="6360" y="8446"/>
                    <a:pt x="6914" y="9186"/>
                  </a:cubicBezTo>
                  <a:cubicBezTo>
                    <a:pt x="6936" y="9189"/>
                    <a:pt x="6958" y="9190"/>
                    <a:pt x="6980" y="9190"/>
                  </a:cubicBezTo>
                  <a:cubicBezTo>
                    <a:pt x="7459" y="9190"/>
                    <a:pt x="7760" y="8422"/>
                    <a:pt x="7654" y="7892"/>
                  </a:cubicBezTo>
                  <a:cubicBezTo>
                    <a:pt x="6988" y="7226"/>
                    <a:pt x="6581" y="6598"/>
                    <a:pt x="5140" y="6228"/>
                  </a:cubicBezTo>
                  <a:cubicBezTo>
                    <a:pt x="4881" y="5747"/>
                    <a:pt x="3846" y="2679"/>
                    <a:pt x="3735" y="2272"/>
                  </a:cubicBezTo>
                  <a:cubicBezTo>
                    <a:pt x="3365" y="1237"/>
                    <a:pt x="2773" y="793"/>
                    <a:pt x="1960" y="461"/>
                  </a:cubicBezTo>
                  <a:cubicBezTo>
                    <a:pt x="1418" y="66"/>
                    <a:pt x="958" y="0"/>
                    <a:pt x="711" y="0"/>
                  </a:cubicBezTo>
                  <a:close/>
                </a:path>
              </a:pathLst>
            </a:custGeom>
            <a:solidFill>
              <a:srgbClr val="1D3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0"/>
            <p:cNvSpPr/>
            <p:nvPr/>
          </p:nvSpPr>
          <p:spPr>
            <a:xfrm>
              <a:off x="7675604" y="1782436"/>
              <a:ext cx="127740" cy="151867"/>
            </a:xfrm>
            <a:custGeom>
              <a:avLst/>
              <a:gdLst/>
              <a:ahLst/>
              <a:cxnLst/>
              <a:rect l="l" t="t" r="r" b="b"/>
              <a:pathLst>
                <a:path w="2552" h="3034" extrusionOk="0">
                  <a:moveTo>
                    <a:pt x="1442" y="1"/>
                  </a:moveTo>
                  <a:cubicBezTo>
                    <a:pt x="1442" y="1"/>
                    <a:pt x="776" y="222"/>
                    <a:pt x="703" y="259"/>
                  </a:cubicBezTo>
                  <a:cubicBezTo>
                    <a:pt x="0" y="851"/>
                    <a:pt x="370" y="1664"/>
                    <a:pt x="370" y="1664"/>
                  </a:cubicBezTo>
                  <a:cubicBezTo>
                    <a:pt x="370" y="1664"/>
                    <a:pt x="739" y="2700"/>
                    <a:pt x="813" y="2847"/>
                  </a:cubicBezTo>
                  <a:cubicBezTo>
                    <a:pt x="961" y="2958"/>
                    <a:pt x="1146" y="3032"/>
                    <a:pt x="1257" y="3032"/>
                  </a:cubicBezTo>
                  <a:cubicBezTo>
                    <a:pt x="1263" y="3033"/>
                    <a:pt x="1270" y="3034"/>
                    <a:pt x="1277" y="3034"/>
                  </a:cubicBezTo>
                  <a:cubicBezTo>
                    <a:pt x="1518" y="3034"/>
                    <a:pt x="2183" y="2437"/>
                    <a:pt x="2255" y="2293"/>
                  </a:cubicBezTo>
                  <a:cubicBezTo>
                    <a:pt x="2366" y="2145"/>
                    <a:pt x="2292" y="1923"/>
                    <a:pt x="2292" y="1923"/>
                  </a:cubicBezTo>
                  <a:cubicBezTo>
                    <a:pt x="2292" y="1923"/>
                    <a:pt x="2551" y="1775"/>
                    <a:pt x="2551" y="1295"/>
                  </a:cubicBezTo>
                  <a:cubicBezTo>
                    <a:pt x="2551" y="962"/>
                    <a:pt x="2477" y="370"/>
                    <a:pt x="2477" y="370"/>
                  </a:cubicBezTo>
                  <a:lnTo>
                    <a:pt x="1886" y="1"/>
                  </a:lnTo>
                  <a:close/>
                </a:path>
              </a:pathLst>
            </a:custGeom>
            <a:solidFill>
              <a:srgbClr val="F0C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0"/>
            <p:cNvSpPr/>
            <p:nvPr/>
          </p:nvSpPr>
          <p:spPr>
            <a:xfrm>
              <a:off x="7682762" y="1765567"/>
              <a:ext cx="153869" cy="109821"/>
            </a:xfrm>
            <a:custGeom>
              <a:avLst/>
              <a:gdLst/>
              <a:ahLst/>
              <a:cxnLst/>
              <a:rect l="l" t="t" r="r" b="b"/>
              <a:pathLst>
                <a:path w="3074" h="2194" extrusionOk="0">
                  <a:moveTo>
                    <a:pt x="1422" y="1"/>
                  </a:moveTo>
                  <a:cubicBezTo>
                    <a:pt x="615" y="1"/>
                    <a:pt x="1" y="976"/>
                    <a:pt x="412" y="1299"/>
                  </a:cubicBezTo>
                  <a:cubicBezTo>
                    <a:pt x="471" y="1353"/>
                    <a:pt x="537" y="1374"/>
                    <a:pt x="605" y="1374"/>
                  </a:cubicBezTo>
                  <a:cubicBezTo>
                    <a:pt x="914" y="1374"/>
                    <a:pt x="1289" y="930"/>
                    <a:pt x="1506" y="930"/>
                  </a:cubicBezTo>
                  <a:cubicBezTo>
                    <a:pt x="1540" y="930"/>
                    <a:pt x="1570" y="941"/>
                    <a:pt x="1595" y="966"/>
                  </a:cubicBezTo>
                  <a:cubicBezTo>
                    <a:pt x="1780" y="1188"/>
                    <a:pt x="1521" y="1447"/>
                    <a:pt x="1484" y="1632"/>
                  </a:cubicBezTo>
                  <a:cubicBezTo>
                    <a:pt x="1373" y="1816"/>
                    <a:pt x="1706" y="2112"/>
                    <a:pt x="1743" y="2186"/>
                  </a:cubicBezTo>
                  <a:cubicBezTo>
                    <a:pt x="1748" y="2191"/>
                    <a:pt x="1753" y="2193"/>
                    <a:pt x="1759" y="2193"/>
                  </a:cubicBezTo>
                  <a:cubicBezTo>
                    <a:pt x="1799" y="2193"/>
                    <a:pt x="1863" y="2097"/>
                    <a:pt x="1927" y="2001"/>
                  </a:cubicBezTo>
                  <a:cubicBezTo>
                    <a:pt x="2038" y="1890"/>
                    <a:pt x="2112" y="1669"/>
                    <a:pt x="2223" y="1558"/>
                  </a:cubicBezTo>
                  <a:cubicBezTo>
                    <a:pt x="2258" y="1516"/>
                    <a:pt x="2283" y="1499"/>
                    <a:pt x="2302" y="1499"/>
                  </a:cubicBezTo>
                  <a:cubicBezTo>
                    <a:pt x="2383" y="1499"/>
                    <a:pt x="2334" y="1816"/>
                    <a:pt x="2334" y="1816"/>
                  </a:cubicBezTo>
                  <a:cubicBezTo>
                    <a:pt x="2334" y="1816"/>
                    <a:pt x="3074" y="1003"/>
                    <a:pt x="2075" y="227"/>
                  </a:cubicBezTo>
                  <a:cubicBezTo>
                    <a:pt x="1854" y="67"/>
                    <a:pt x="1632" y="1"/>
                    <a:pt x="1422" y="1"/>
                  </a:cubicBezTo>
                  <a:close/>
                </a:path>
              </a:pathLst>
            </a:custGeom>
            <a:solidFill>
              <a:srgbClr val="603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0"/>
            <p:cNvSpPr/>
            <p:nvPr/>
          </p:nvSpPr>
          <p:spPr>
            <a:xfrm>
              <a:off x="7546062" y="2420435"/>
              <a:ext cx="351636" cy="195715"/>
            </a:xfrm>
            <a:custGeom>
              <a:avLst/>
              <a:gdLst/>
              <a:ahLst/>
              <a:cxnLst/>
              <a:rect l="l" t="t" r="r" b="b"/>
              <a:pathLst>
                <a:path w="7025" h="3910" extrusionOk="0">
                  <a:moveTo>
                    <a:pt x="4099" y="0"/>
                  </a:moveTo>
                  <a:cubicBezTo>
                    <a:pt x="3836" y="0"/>
                    <a:pt x="3568" y="65"/>
                    <a:pt x="3364" y="194"/>
                  </a:cubicBezTo>
                  <a:lnTo>
                    <a:pt x="407" y="1895"/>
                  </a:lnTo>
                  <a:cubicBezTo>
                    <a:pt x="0" y="2117"/>
                    <a:pt x="0" y="2487"/>
                    <a:pt x="407" y="2708"/>
                  </a:cubicBezTo>
                  <a:lnTo>
                    <a:pt x="2218" y="3744"/>
                  </a:lnTo>
                  <a:cubicBezTo>
                    <a:pt x="2403" y="3854"/>
                    <a:pt x="2653" y="3910"/>
                    <a:pt x="2912" y="3910"/>
                  </a:cubicBezTo>
                  <a:cubicBezTo>
                    <a:pt x="3170" y="3910"/>
                    <a:pt x="3438" y="3854"/>
                    <a:pt x="3660" y="3744"/>
                  </a:cubicBezTo>
                  <a:lnTo>
                    <a:pt x="6618" y="2043"/>
                  </a:lnTo>
                  <a:cubicBezTo>
                    <a:pt x="7025" y="1784"/>
                    <a:pt x="7025" y="1414"/>
                    <a:pt x="6618" y="1193"/>
                  </a:cubicBezTo>
                  <a:lnTo>
                    <a:pt x="4806" y="194"/>
                  </a:lnTo>
                  <a:cubicBezTo>
                    <a:pt x="4621" y="65"/>
                    <a:pt x="4363" y="0"/>
                    <a:pt x="4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0"/>
            <p:cNvSpPr/>
            <p:nvPr/>
          </p:nvSpPr>
          <p:spPr>
            <a:xfrm>
              <a:off x="7651527" y="2254704"/>
              <a:ext cx="264691" cy="337971"/>
            </a:xfrm>
            <a:custGeom>
              <a:avLst/>
              <a:gdLst/>
              <a:ahLst/>
              <a:cxnLst/>
              <a:rect l="l" t="t" r="r" b="b"/>
              <a:pathLst>
                <a:path w="5288" h="6752" extrusionOk="0">
                  <a:moveTo>
                    <a:pt x="3812" y="0"/>
                  </a:moveTo>
                  <a:cubicBezTo>
                    <a:pt x="3461" y="0"/>
                    <a:pt x="3069" y="116"/>
                    <a:pt x="2662" y="363"/>
                  </a:cubicBezTo>
                  <a:cubicBezTo>
                    <a:pt x="1220" y="1176"/>
                    <a:pt x="0" y="3210"/>
                    <a:pt x="0" y="4873"/>
                  </a:cubicBezTo>
                  <a:cubicBezTo>
                    <a:pt x="0" y="6055"/>
                    <a:pt x="616" y="6752"/>
                    <a:pt x="1489" y="6752"/>
                  </a:cubicBezTo>
                  <a:cubicBezTo>
                    <a:pt x="1845" y="6752"/>
                    <a:pt x="2244" y="6636"/>
                    <a:pt x="2662" y="6389"/>
                  </a:cubicBezTo>
                  <a:cubicBezTo>
                    <a:pt x="4141" y="5576"/>
                    <a:pt x="5287" y="3542"/>
                    <a:pt x="5287" y="1879"/>
                  </a:cubicBezTo>
                  <a:cubicBezTo>
                    <a:pt x="5287" y="697"/>
                    <a:pt x="4672" y="0"/>
                    <a:pt x="3812"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0"/>
            <p:cNvSpPr/>
            <p:nvPr/>
          </p:nvSpPr>
          <p:spPr>
            <a:xfrm>
              <a:off x="7529394" y="2185077"/>
              <a:ext cx="344228" cy="396836"/>
            </a:xfrm>
            <a:custGeom>
              <a:avLst/>
              <a:gdLst/>
              <a:ahLst/>
              <a:cxnLst/>
              <a:rect l="l" t="t" r="r" b="b"/>
              <a:pathLst>
                <a:path w="6877" h="7928" extrusionOk="0">
                  <a:moveTo>
                    <a:pt x="6768" y="1505"/>
                  </a:moveTo>
                  <a:lnTo>
                    <a:pt x="6877" y="1569"/>
                  </a:lnTo>
                  <a:cubicBezTo>
                    <a:pt x="6842" y="1546"/>
                    <a:pt x="6806" y="1524"/>
                    <a:pt x="6768" y="1505"/>
                  </a:cubicBezTo>
                  <a:close/>
                  <a:moveTo>
                    <a:pt x="3821" y="0"/>
                  </a:moveTo>
                  <a:cubicBezTo>
                    <a:pt x="3477" y="0"/>
                    <a:pt x="3088" y="111"/>
                    <a:pt x="2699" y="349"/>
                  </a:cubicBezTo>
                  <a:cubicBezTo>
                    <a:pt x="1257" y="1162"/>
                    <a:pt x="111" y="3233"/>
                    <a:pt x="0" y="4896"/>
                  </a:cubicBezTo>
                  <a:cubicBezTo>
                    <a:pt x="0" y="5673"/>
                    <a:pt x="222" y="6264"/>
                    <a:pt x="703" y="6560"/>
                  </a:cubicBezTo>
                  <a:lnTo>
                    <a:pt x="3106" y="7928"/>
                  </a:lnTo>
                  <a:cubicBezTo>
                    <a:pt x="2699" y="7669"/>
                    <a:pt x="2403" y="7041"/>
                    <a:pt x="2403" y="6264"/>
                  </a:cubicBezTo>
                  <a:cubicBezTo>
                    <a:pt x="2403" y="4601"/>
                    <a:pt x="3587" y="2567"/>
                    <a:pt x="5028" y="1754"/>
                  </a:cubicBezTo>
                  <a:cubicBezTo>
                    <a:pt x="5454" y="1499"/>
                    <a:pt x="5855" y="1378"/>
                    <a:pt x="6203" y="1378"/>
                  </a:cubicBezTo>
                  <a:cubicBezTo>
                    <a:pt x="6413" y="1378"/>
                    <a:pt x="6603" y="1421"/>
                    <a:pt x="6768" y="1505"/>
                  </a:cubicBezTo>
                  <a:lnTo>
                    <a:pt x="6768" y="1505"/>
                  </a:lnTo>
                  <a:lnTo>
                    <a:pt x="4474" y="164"/>
                  </a:lnTo>
                  <a:cubicBezTo>
                    <a:pt x="4289" y="57"/>
                    <a:pt x="4066" y="0"/>
                    <a:pt x="3821" y="0"/>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0"/>
            <p:cNvSpPr/>
            <p:nvPr/>
          </p:nvSpPr>
          <p:spPr>
            <a:xfrm>
              <a:off x="7647823" y="2251650"/>
              <a:ext cx="229502" cy="332115"/>
            </a:xfrm>
            <a:custGeom>
              <a:avLst/>
              <a:gdLst/>
              <a:ahLst/>
              <a:cxnLst/>
              <a:rect l="l" t="t" r="r" b="b"/>
              <a:pathLst>
                <a:path w="4585" h="6635" extrusionOk="0">
                  <a:moveTo>
                    <a:pt x="3766" y="1"/>
                  </a:moveTo>
                  <a:cubicBezTo>
                    <a:pt x="3421" y="1"/>
                    <a:pt x="3036" y="112"/>
                    <a:pt x="2625" y="350"/>
                  </a:cubicBezTo>
                  <a:cubicBezTo>
                    <a:pt x="1147" y="1200"/>
                    <a:pt x="1" y="3234"/>
                    <a:pt x="1" y="4934"/>
                  </a:cubicBezTo>
                  <a:cubicBezTo>
                    <a:pt x="1" y="6191"/>
                    <a:pt x="703" y="6598"/>
                    <a:pt x="703" y="6598"/>
                  </a:cubicBezTo>
                  <a:lnTo>
                    <a:pt x="777" y="6635"/>
                  </a:lnTo>
                  <a:cubicBezTo>
                    <a:pt x="370" y="6376"/>
                    <a:pt x="74" y="5785"/>
                    <a:pt x="74" y="4971"/>
                  </a:cubicBezTo>
                  <a:cubicBezTo>
                    <a:pt x="74" y="3308"/>
                    <a:pt x="1294" y="1274"/>
                    <a:pt x="2736" y="461"/>
                  </a:cubicBezTo>
                  <a:cubicBezTo>
                    <a:pt x="3174" y="220"/>
                    <a:pt x="3572" y="96"/>
                    <a:pt x="3925" y="96"/>
                  </a:cubicBezTo>
                  <a:cubicBezTo>
                    <a:pt x="4168" y="96"/>
                    <a:pt x="4389" y="155"/>
                    <a:pt x="4585" y="276"/>
                  </a:cubicBezTo>
                  <a:lnTo>
                    <a:pt x="4437" y="165"/>
                  </a:lnTo>
                  <a:cubicBezTo>
                    <a:pt x="4237" y="57"/>
                    <a:pt x="4012" y="1"/>
                    <a:pt x="3766" y="1"/>
                  </a:cubicBezTo>
                  <a:close/>
                </a:path>
              </a:pathLst>
            </a:custGeom>
            <a:solidFill>
              <a:srgbClr val="57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0"/>
            <p:cNvSpPr/>
            <p:nvPr/>
          </p:nvSpPr>
          <p:spPr>
            <a:xfrm>
              <a:off x="7608981" y="2228675"/>
              <a:ext cx="227650" cy="332916"/>
            </a:xfrm>
            <a:custGeom>
              <a:avLst/>
              <a:gdLst/>
              <a:ahLst/>
              <a:cxnLst/>
              <a:rect l="l" t="t" r="r" b="b"/>
              <a:pathLst>
                <a:path w="4548" h="6651" extrusionOk="0">
                  <a:moveTo>
                    <a:pt x="3779" y="1"/>
                  </a:moveTo>
                  <a:cubicBezTo>
                    <a:pt x="3430" y="1"/>
                    <a:pt x="3041" y="125"/>
                    <a:pt x="2625" y="365"/>
                  </a:cubicBezTo>
                  <a:cubicBezTo>
                    <a:pt x="1183" y="1179"/>
                    <a:pt x="0" y="3212"/>
                    <a:pt x="0" y="4950"/>
                  </a:cubicBezTo>
                  <a:cubicBezTo>
                    <a:pt x="0" y="6170"/>
                    <a:pt x="666" y="6613"/>
                    <a:pt x="666" y="6613"/>
                  </a:cubicBezTo>
                  <a:lnTo>
                    <a:pt x="777" y="6650"/>
                  </a:lnTo>
                  <a:cubicBezTo>
                    <a:pt x="370" y="6355"/>
                    <a:pt x="74" y="5763"/>
                    <a:pt x="74" y="4987"/>
                  </a:cubicBezTo>
                  <a:cubicBezTo>
                    <a:pt x="74" y="3323"/>
                    <a:pt x="1257" y="1290"/>
                    <a:pt x="2699" y="439"/>
                  </a:cubicBezTo>
                  <a:cubicBezTo>
                    <a:pt x="3131" y="202"/>
                    <a:pt x="3538" y="90"/>
                    <a:pt x="3890" y="90"/>
                  </a:cubicBezTo>
                  <a:cubicBezTo>
                    <a:pt x="4140" y="90"/>
                    <a:pt x="4363" y="147"/>
                    <a:pt x="4548" y="254"/>
                  </a:cubicBezTo>
                  <a:lnTo>
                    <a:pt x="4437" y="180"/>
                  </a:lnTo>
                  <a:cubicBezTo>
                    <a:pt x="4240" y="60"/>
                    <a:pt x="4019" y="1"/>
                    <a:pt x="3779" y="1"/>
                  </a:cubicBezTo>
                  <a:close/>
                </a:path>
              </a:pathLst>
            </a:custGeom>
            <a:solidFill>
              <a:srgbClr val="2B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0"/>
            <p:cNvSpPr/>
            <p:nvPr/>
          </p:nvSpPr>
          <p:spPr>
            <a:xfrm>
              <a:off x="7566384" y="2205399"/>
              <a:ext cx="229552" cy="332115"/>
            </a:xfrm>
            <a:custGeom>
              <a:avLst/>
              <a:gdLst/>
              <a:ahLst/>
              <a:cxnLst/>
              <a:rect l="l" t="t" r="r" b="b"/>
              <a:pathLst>
                <a:path w="4586" h="6635" extrusionOk="0">
                  <a:moveTo>
                    <a:pt x="3766" y="1"/>
                  </a:moveTo>
                  <a:cubicBezTo>
                    <a:pt x="3421" y="1"/>
                    <a:pt x="3036" y="112"/>
                    <a:pt x="2626" y="350"/>
                  </a:cubicBezTo>
                  <a:cubicBezTo>
                    <a:pt x="1221" y="1200"/>
                    <a:pt x="38" y="3233"/>
                    <a:pt x="1" y="4934"/>
                  </a:cubicBezTo>
                  <a:cubicBezTo>
                    <a:pt x="1" y="6191"/>
                    <a:pt x="703" y="6598"/>
                    <a:pt x="703" y="6598"/>
                  </a:cubicBezTo>
                  <a:lnTo>
                    <a:pt x="777" y="6635"/>
                  </a:lnTo>
                  <a:cubicBezTo>
                    <a:pt x="371" y="6376"/>
                    <a:pt x="112" y="5784"/>
                    <a:pt x="112" y="4971"/>
                  </a:cubicBezTo>
                  <a:cubicBezTo>
                    <a:pt x="112" y="3307"/>
                    <a:pt x="1295" y="1274"/>
                    <a:pt x="2737" y="461"/>
                  </a:cubicBezTo>
                  <a:cubicBezTo>
                    <a:pt x="3174" y="220"/>
                    <a:pt x="3573" y="96"/>
                    <a:pt x="3925" y="96"/>
                  </a:cubicBezTo>
                  <a:cubicBezTo>
                    <a:pt x="4168" y="96"/>
                    <a:pt x="4389" y="155"/>
                    <a:pt x="4585" y="276"/>
                  </a:cubicBezTo>
                  <a:lnTo>
                    <a:pt x="4437" y="165"/>
                  </a:lnTo>
                  <a:cubicBezTo>
                    <a:pt x="4237" y="57"/>
                    <a:pt x="4012" y="1"/>
                    <a:pt x="3766" y="1"/>
                  </a:cubicBezTo>
                  <a:close/>
                </a:path>
              </a:pathLst>
            </a:custGeom>
            <a:solidFill>
              <a:srgbClr val="2B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0"/>
            <p:cNvSpPr/>
            <p:nvPr/>
          </p:nvSpPr>
          <p:spPr>
            <a:xfrm>
              <a:off x="7623747" y="2241389"/>
              <a:ext cx="240664" cy="329462"/>
            </a:xfrm>
            <a:custGeom>
              <a:avLst/>
              <a:gdLst/>
              <a:ahLst/>
              <a:cxnLst/>
              <a:rect l="l" t="t" r="r" b="b"/>
              <a:pathLst>
                <a:path w="4808" h="6582" extrusionOk="0">
                  <a:moveTo>
                    <a:pt x="3772" y="0"/>
                  </a:moveTo>
                  <a:lnTo>
                    <a:pt x="3476" y="259"/>
                  </a:lnTo>
                  <a:lnTo>
                    <a:pt x="2663" y="333"/>
                  </a:lnTo>
                  <a:lnTo>
                    <a:pt x="2515" y="777"/>
                  </a:lnTo>
                  <a:lnTo>
                    <a:pt x="1812" y="888"/>
                  </a:lnTo>
                  <a:lnTo>
                    <a:pt x="1775" y="1516"/>
                  </a:lnTo>
                  <a:lnTo>
                    <a:pt x="1073" y="1701"/>
                  </a:lnTo>
                  <a:lnTo>
                    <a:pt x="1110" y="2367"/>
                  </a:lnTo>
                  <a:lnTo>
                    <a:pt x="518" y="2699"/>
                  </a:lnTo>
                  <a:lnTo>
                    <a:pt x="666" y="3328"/>
                  </a:lnTo>
                  <a:lnTo>
                    <a:pt x="186" y="3808"/>
                  </a:lnTo>
                  <a:lnTo>
                    <a:pt x="371" y="4400"/>
                  </a:lnTo>
                  <a:lnTo>
                    <a:pt x="1" y="4991"/>
                  </a:lnTo>
                  <a:lnTo>
                    <a:pt x="334" y="5509"/>
                  </a:lnTo>
                  <a:lnTo>
                    <a:pt x="186" y="5879"/>
                  </a:lnTo>
                  <a:lnTo>
                    <a:pt x="666" y="6359"/>
                  </a:lnTo>
                  <a:lnTo>
                    <a:pt x="703" y="6544"/>
                  </a:lnTo>
                  <a:lnTo>
                    <a:pt x="814" y="6581"/>
                  </a:lnTo>
                  <a:lnTo>
                    <a:pt x="814" y="6581"/>
                  </a:lnTo>
                  <a:lnTo>
                    <a:pt x="740" y="6359"/>
                  </a:lnTo>
                  <a:lnTo>
                    <a:pt x="334" y="5879"/>
                  </a:lnTo>
                  <a:lnTo>
                    <a:pt x="482" y="5509"/>
                  </a:lnTo>
                  <a:lnTo>
                    <a:pt x="149" y="4991"/>
                  </a:lnTo>
                  <a:lnTo>
                    <a:pt x="482" y="4437"/>
                  </a:lnTo>
                  <a:lnTo>
                    <a:pt x="297" y="3845"/>
                  </a:lnTo>
                  <a:lnTo>
                    <a:pt x="740" y="3402"/>
                  </a:lnTo>
                  <a:lnTo>
                    <a:pt x="629" y="2736"/>
                  </a:lnTo>
                  <a:lnTo>
                    <a:pt x="1147" y="2440"/>
                  </a:lnTo>
                  <a:lnTo>
                    <a:pt x="1110" y="1775"/>
                  </a:lnTo>
                  <a:lnTo>
                    <a:pt x="1812" y="1590"/>
                  </a:lnTo>
                  <a:lnTo>
                    <a:pt x="1849" y="962"/>
                  </a:lnTo>
                  <a:lnTo>
                    <a:pt x="2552" y="888"/>
                  </a:lnTo>
                  <a:lnTo>
                    <a:pt x="2700" y="407"/>
                  </a:lnTo>
                  <a:lnTo>
                    <a:pt x="3513" y="333"/>
                  </a:lnTo>
                  <a:lnTo>
                    <a:pt x="3809" y="111"/>
                  </a:lnTo>
                  <a:cubicBezTo>
                    <a:pt x="3809" y="111"/>
                    <a:pt x="4400" y="259"/>
                    <a:pt x="4548" y="296"/>
                  </a:cubicBezTo>
                  <a:cubicBezTo>
                    <a:pt x="4622" y="296"/>
                    <a:pt x="4733" y="333"/>
                    <a:pt x="4807" y="370"/>
                  </a:cubicBezTo>
                  <a:lnTo>
                    <a:pt x="4733" y="333"/>
                  </a:lnTo>
                  <a:cubicBezTo>
                    <a:pt x="4696" y="296"/>
                    <a:pt x="4585" y="259"/>
                    <a:pt x="4548" y="259"/>
                  </a:cubicBezTo>
                  <a:cubicBezTo>
                    <a:pt x="4363" y="148"/>
                    <a:pt x="3772" y="0"/>
                    <a:pt x="3772"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0"/>
            <p:cNvSpPr/>
            <p:nvPr/>
          </p:nvSpPr>
          <p:spPr>
            <a:xfrm>
              <a:off x="7579348" y="2219165"/>
              <a:ext cx="244318" cy="329462"/>
            </a:xfrm>
            <a:custGeom>
              <a:avLst/>
              <a:gdLst/>
              <a:ahLst/>
              <a:cxnLst/>
              <a:rect l="l" t="t" r="r" b="b"/>
              <a:pathLst>
                <a:path w="4881" h="6582" extrusionOk="0">
                  <a:moveTo>
                    <a:pt x="3809" y="1"/>
                  </a:moveTo>
                  <a:lnTo>
                    <a:pt x="3550" y="223"/>
                  </a:lnTo>
                  <a:lnTo>
                    <a:pt x="2699" y="297"/>
                  </a:lnTo>
                  <a:lnTo>
                    <a:pt x="2552" y="777"/>
                  </a:lnTo>
                  <a:lnTo>
                    <a:pt x="1886" y="851"/>
                  </a:lnTo>
                  <a:lnTo>
                    <a:pt x="1812" y="1517"/>
                  </a:lnTo>
                  <a:lnTo>
                    <a:pt x="1147" y="1701"/>
                  </a:lnTo>
                  <a:lnTo>
                    <a:pt x="1184" y="2330"/>
                  </a:lnTo>
                  <a:lnTo>
                    <a:pt x="592" y="2663"/>
                  </a:lnTo>
                  <a:lnTo>
                    <a:pt x="703" y="3328"/>
                  </a:lnTo>
                  <a:lnTo>
                    <a:pt x="259" y="3772"/>
                  </a:lnTo>
                  <a:lnTo>
                    <a:pt x="444" y="4400"/>
                  </a:lnTo>
                  <a:lnTo>
                    <a:pt x="1" y="5029"/>
                  </a:lnTo>
                  <a:lnTo>
                    <a:pt x="333" y="5546"/>
                  </a:lnTo>
                  <a:lnTo>
                    <a:pt x="185" y="5916"/>
                  </a:lnTo>
                  <a:lnTo>
                    <a:pt x="666" y="6360"/>
                  </a:lnTo>
                  <a:lnTo>
                    <a:pt x="703" y="6545"/>
                  </a:lnTo>
                  <a:lnTo>
                    <a:pt x="814" y="6582"/>
                  </a:lnTo>
                  <a:lnTo>
                    <a:pt x="740" y="6360"/>
                  </a:lnTo>
                  <a:lnTo>
                    <a:pt x="333" y="5916"/>
                  </a:lnTo>
                  <a:lnTo>
                    <a:pt x="481" y="5546"/>
                  </a:lnTo>
                  <a:lnTo>
                    <a:pt x="148" y="5029"/>
                  </a:lnTo>
                  <a:lnTo>
                    <a:pt x="481" y="4474"/>
                  </a:lnTo>
                  <a:lnTo>
                    <a:pt x="296" y="3883"/>
                  </a:lnTo>
                  <a:lnTo>
                    <a:pt x="740" y="3402"/>
                  </a:lnTo>
                  <a:lnTo>
                    <a:pt x="629" y="2774"/>
                  </a:lnTo>
                  <a:lnTo>
                    <a:pt x="1221" y="2441"/>
                  </a:lnTo>
                  <a:lnTo>
                    <a:pt x="1184" y="1738"/>
                  </a:lnTo>
                  <a:lnTo>
                    <a:pt x="1849" y="1554"/>
                  </a:lnTo>
                  <a:lnTo>
                    <a:pt x="1923" y="962"/>
                  </a:lnTo>
                  <a:lnTo>
                    <a:pt x="2589" y="851"/>
                  </a:lnTo>
                  <a:lnTo>
                    <a:pt x="2736" y="407"/>
                  </a:lnTo>
                  <a:lnTo>
                    <a:pt x="3587" y="297"/>
                  </a:lnTo>
                  <a:lnTo>
                    <a:pt x="3846" y="75"/>
                  </a:lnTo>
                  <a:cubicBezTo>
                    <a:pt x="3846" y="75"/>
                    <a:pt x="4474" y="223"/>
                    <a:pt x="4585" y="260"/>
                  </a:cubicBezTo>
                  <a:cubicBezTo>
                    <a:pt x="4696" y="260"/>
                    <a:pt x="4770" y="297"/>
                    <a:pt x="4881" y="370"/>
                  </a:cubicBezTo>
                  <a:lnTo>
                    <a:pt x="4770" y="297"/>
                  </a:lnTo>
                  <a:cubicBezTo>
                    <a:pt x="4733" y="260"/>
                    <a:pt x="4659" y="223"/>
                    <a:pt x="4585" y="223"/>
                  </a:cubicBezTo>
                  <a:cubicBezTo>
                    <a:pt x="4400" y="186"/>
                    <a:pt x="3809" y="1"/>
                    <a:pt x="3809"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0"/>
            <p:cNvSpPr/>
            <p:nvPr/>
          </p:nvSpPr>
          <p:spPr>
            <a:xfrm>
              <a:off x="7540506" y="2191434"/>
              <a:ext cx="244318" cy="329412"/>
            </a:xfrm>
            <a:custGeom>
              <a:avLst/>
              <a:gdLst/>
              <a:ahLst/>
              <a:cxnLst/>
              <a:rect l="l" t="t" r="r" b="b"/>
              <a:pathLst>
                <a:path w="4881" h="6581" extrusionOk="0">
                  <a:moveTo>
                    <a:pt x="3808" y="0"/>
                  </a:moveTo>
                  <a:lnTo>
                    <a:pt x="3512" y="222"/>
                  </a:lnTo>
                  <a:lnTo>
                    <a:pt x="2699" y="296"/>
                  </a:lnTo>
                  <a:lnTo>
                    <a:pt x="2514" y="777"/>
                  </a:lnTo>
                  <a:lnTo>
                    <a:pt x="1812" y="851"/>
                  </a:lnTo>
                  <a:lnTo>
                    <a:pt x="1775" y="1516"/>
                  </a:lnTo>
                  <a:lnTo>
                    <a:pt x="1072" y="1701"/>
                  </a:lnTo>
                  <a:lnTo>
                    <a:pt x="1109" y="2329"/>
                  </a:lnTo>
                  <a:lnTo>
                    <a:pt x="518" y="2699"/>
                  </a:lnTo>
                  <a:lnTo>
                    <a:pt x="666" y="3365"/>
                  </a:lnTo>
                  <a:lnTo>
                    <a:pt x="185" y="3808"/>
                  </a:lnTo>
                  <a:lnTo>
                    <a:pt x="370" y="4437"/>
                  </a:lnTo>
                  <a:lnTo>
                    <a:pt x="0" y="5028"/>
                  </a:lnTo>
                  <a:lnTo>
                    <a:pt x="333" y="5546"/>
                  </a:lnTo>
                  <a:lnTo>
                    <a:pt x="185" y="5915"/>
                  </a:lnTo>
                  <a:lnTo>
                    <a:pt x="666" y="6359"/>
                  </a:lnTo>
                  <a:lnTo>
                    <a:pt x="703" y="6544"/>
                  </a:lnTo>
                  <a:lnTo>
                    <a:pt x="777" y="6581"/>
                  </a:lnTo>
                  <a:lnTo>
                    <a:pt x="740" y="6359"/>
                  </a:lnTo>
                  <a:lnTo>
                    <a:pt x="333" y="5915"/>
                  </a:lnTo>
                  <a:lnTo>
                    <a:pt x="481" y="5546"/>
                  </a:lnTo>
                  <a:lnTo>
                    <a:pt x="148" y="5028"/>
                  </a:lnTo>
                  <a:lnTo>
                    <a:pt x="481" y="4474"/>
                  </a:lnTo>
                  <a:lnTo>
                    <a:pt x="296" y="3882"/>
                  </a:lnTo>
                  <a:lnTo>
                    <a:pt x="740" y="3401"/>
                  </a:lnTo>
                  <a:lnTo>
                    <a:pt x="592" y="2773"/>
                  </a:lnTo>
                  <a:lnTo>
                    <a:pt x="1220" y="2440"/>
                  </a:lnTo>
                  <a:lnTo>
                    <a:pt x="1146" y="1738"/>
                  </a:lnTo>
                  <a:lnTo>
                    <a:pt x="1849" y="1553"/>
                  </a:lnTo>
                  <a:lnTo>
                    <a:pt x="1886" y="961"/>
                  </a:lnTo>
                  <a:lnTo>
                    <a:pt x="2588" y="851"/>
                  </a:lnTo>
                  <a:lnTo>
                    <a:pt x="2736" y="407"/>
                  </a:lnTo>
                  <a:lnTo>
                    <a:pt x="3549" y="296"/>
                  </a:lnTo>
                  <a:lnTo>
                    <a:pt x="3845" y="74"/>
                  </a:lnTo>
                  <a:cubicBezTo>
                    <a:pt x="3845" y="74"/>
                    <a:pt x="4437" y="222"/>
                    <a:pt x="4585" y="259"/>
                  </a:cubicBezTo>
                  <a:cubicBezTo>
                    <a:pt x="4695" y="259"/>
                    <a:pt x="4769" y="296"/>
                    <a:pt x="4880" y="370"/>
                  </a:cubicBezTo>
                  <a:lnTo>
                    <a:pt x="4769" y="296"/>
                  </a:lnTo>
                  <a:cubicBezTo>
                    <a:pt x="4732" y="259"/>
                    <a:pt x="4622" y="222"/>
                    <a:pt x="4585" y="222"/>
                  </a:cubicBezTo>
                  <a:cubicBezTo>
                    <a:pt x="4400" y="185"/>
                    <a:pt x="3808" y="0"/>
                    <a:pt x="3808"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0"/>
            <p:cNvSpPr/>
            <p:nvPr/>
          </p:nvSpPr>
          <p:spPr>
            <a:xfrm>
              <a:off x="7692222" y="2303057"/>
              <a:ext cx="185103" cy="238762"/>
            </a:xfrm>
            <a:custGeom>
              <a:avLst/>
              <a:gdLst/>
              <a:ahLst/>
              <a:cxnLst/>
              <a:rect l="l" t="t" r="r" b="b"/>
              <a:pathLst>
                <a:path w="3698" h="4770" extrusionOk="0">
                  <a:moveTo>
                    <a:pt x="2648" y="1"/>
                  </a:moveTo>
                  <a:cubicBezTo>
                    <a:pt x="2405" y="1"/>
                    <a:pt x="2133" y="79"/>
                    <a:pt x="1849" y="247"/>
                  </a:cubicBezTo>
                  <a:cubicBezTo>
                    <a:pt x="814" y="876"/>
                    <a:pt x="1" y="2281"/>
                    <a:pt x="1" y="3464"/>
                  </a:cubicBezTo>
                  <a:cubicBezTo>
                    <a:pt x="1" y="4273"/>
                    <a:pt x="407" y="4769"/>
                    <a:pt x="1010" y="4769"/>
                  </a:cubicBezTo>
                  <a:cubicBezTo>
                    <a:pt x="1260" y="4769"/>
                    <a:pt x="1545" y="4683"/>
                    <a:pt x="1849" y="4499"/>
                  </a:cubicBezTo>
                  <a:cubicBezTo>
                    <a:pt x="2848" y="3944"/>
                    <a:pt x="3698" y="2539"/>
                    <a:pt x="3698" y="1319"/>
                  </a:cubicBezTo>
                  <a:cubicBezTo>
                    <a:pt x="3698" y="499"/>
                    <a:pt x="3262" y="1"/>
                    <a:pt x="2648" y="1"/>
                  </a:cubicBezTo>
                  <a:close/>
                </a:path>
              </a:pathLst>
            </a:custGeom>
            <a:solidFill>
              <a:srgbClr val="1F1F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0"/>
            <p:cNvSpPr/>
            <p:nvPr/>
          </p:nvSpPr>
          <p:spPr>
            <a:xfrm>
              <a:off x="7703334" y="2318974"/>
              <a:ext cx="161077" cy="209080"/>
            </a:xfrm>
            <a:custGeom>
              <a:avLst/>
              <a:gdLst/>
              <a:ahLst/>
              <a:cxnLst/>
              <a:rect l="l" t="t" r="r" b="b"/>
              <a:pathLst>
                <a:path w="3218" h="4177" extrusionOk="0">
                  <a:moveTo>
                    <a:pt x="2332" y="1"/>
                  </a:moveTo>
                  <a:cubicBezTo>
                    <a:pt x="2117" y="1"/>
                    <a:pt x="1877" y="73"/>
                    <a:pt x="1627" y="225"/>
                  </a:cubicBezTo>
                  <a:cubicBezTo>
                    <a:pt x="740" y="743"/>
                    <a:pt x="1" y="1963"/>
                    <a:pt x="1" y="3035"/>
                  </a:cubicBezTo>
                  <a:cubicBezTo>
                    <a:pt x="1" y="3747"/>
                    <a:pt x="377" y="4177"/>
                    <a:pt x="915" y="4177"/>
                  </a:cubicBezTo>
                  <a:cubicBezTo>
                    <a:pt x="1131" y="4177"/>
                    <a:pt x="1373" y="4107"/>
                    <a:pt x="1627" y="3959"/>
                  </a:cubicBezTo>
                  <a:cubicBezTo>
                    <a:pt x="2478" y="3404"/>
                    <a:pt x="3217" y="2147"/>
                    <a:pt x="3217" y="1149"/>
                  </a:cubicBezTo>
                  <a:cubicBezTo>
                    <a:pt x="3217" y="418"/>
                    <a:pt x="2848" y="1"/>
                    <a:pt x="2332" y="1"/>
                  </a:cubicBezTo>
                  <a:close/>
                </a:path>
              </a:pathLst>
            </a:custGeom>
            <a:solidFill>
              <a:srgbClr val="16A8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0"/>
            <p:cNvSpPr/>
            <p:nvPr/>
          </p:nvSpPr>
          <p:spPr>
            <a:xfrm>
              <a:off x="7756993" y="2385447"/>
              <a:ext cx="55561" cy="72830"/>
            </a:xfrm>
            <a:custGeom>
              <a:avLst/>
              <a:gdLst/>
              <a:ahLst/>
              <a:cxnLst/>
              <a:rect l="l" t="t" r="r" b="b"/>
              <a:pathLst>
                <a:path w="1110" h="1455" extrusionOk="0">
                  <a:moveTo>
                    <a:pt x="799" y="0"/>
                  </a:moveTo>
                  <a:cubicBezTo>
                    <a:pt x="725" y="0"/>
                    <a:pt x="642" y="26"/>
                    <a:pt x="555" y="80"/>
                  </a:cubicBezTo>
                  <a:cubicBezTo>
                    <a:pt x="223" y="265"/>
                    <a:pt x="1" y="746"/>
                    <a:pt x="1" y="1078"/>
                  </a:cubicBezTo>
                  <a:cubicBezTo>
                    <a:pt x="1" y="1312"/>
                    <a:pt x="110" y="1455"/>
                    <a:pt x="291" y="1455"/>
                  </a:cubicBezTo>
                  <a:cubicBezTo>
                    <a:pt x="367" y="1455"/>
                    <a:pt x="456" y="1429"/>
                    <a:pt x="555" y="1374"/>
                  </a:cubicBezTo>
                  <a:cubicBezTo>
                    <a:pt x="814" y="1263"/>
                    <a:pt x="1110" y="782"/>
                    <a:pt x="1110" y="413"/>
                  </a:cubicBezTo>
                  <a:cubicBezTo>
                    <a:pt x="1110" y="151"/>
                    <a:pt x="980" y="0"/>
                    <a:pt x="799" y="0"/>
                  </a:cubicBez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0"/>
            <p:cNvSpPr/>
            <p:nvPr/>
          </p:nvSpPr>
          <p:spPr>
            <a:xfrm>
              <a:off x="7777365" y="2414629"/>
              <a:ext cx="13014" cy="19972"/>
            </a:xfrm>
            <a:custGeom>
              <a:avLst/>
              <a:gdLst/>
              <a:ahLst/>
              <a:cxnLst/>
              <a:rect l="l" t="t" r="r" b="b"/>
              <a:pathLst>
                <a:path w="260" h="399" extrusionOk="0">
                  <a:moveTo>
                    <a:pt x="200" y="0"/>
                  </a:moveTo>
                  <a:cubicBezTo>
                    <a:pt x="185" y="0"/>
                    <a:pt x="168" y="5"/>
                    <a:pt x="148" y="15"/>
                  </a:cubicBezTo>
                  <a:cubicBezTo>
                    <a:pt x="37" y="52"/>
                    <a:pt x="0" y="163"/>
                    <a:pt x="0" y="273"/>
                  </a:cubicBezTo>
                  <a:cubicBezTo>
                    <a:pt x="0" y="357"/>
                    <a:pt x="21" y="398"/>
                    <a:pt x="78" y="398"/>
                  </a:cubicBezTo>
                  <a:cubicBezTo>
                    <a:pt x="98" y="398"/>
                    <a:pt x="121" y="394"/>
                    <a:pt x="148" y="384"/>
                  </a:cubicBezTo>
                  <a:cubicBezTo>
                    <a:pt x="222" y="347"/>
                    <a:pt x="259" y="199"/>
                    <a:pt x="259" y="89"/>
                  </a:cubicBezTo>
                  <a:cubicBezTo>
                    <a:pt x="259" y="34"/>
                    <a:pt x="239" y="0"/>
                    <a:pt x="200" y="0"/>
                  </a:cubicBez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0"/>
            <p:cNvSpPr/>
            <p:nvPr/>
          </p:nvSpPr>
          <p:spPr>
            <a:xfrm>
              <a:off x="7768105" y="2407921"/>
              <a:ext cx="11162" cy="14866"/>
            </a:xfrm>
            <a:custGeom>
              <a:avLst/>
              <a:gdLst/>
              <a:ahLst/>
              <a:cxnLst/>
              <a:rect l="l" t="t" r="r" b="b"/>
              <a:pathLst>
                <a:path w="223" h="297" extrusionOk="0">
                  <a:moveTo>
                    <a:pt x="148" y="1"/>
                  </a:moveTo>
                  <a:cubicBezTo>
                    <a:pt x="148" y="75"/>
                    <a:pt x="148" y="112"/>
                    <a:pt x="75" y="149"/>
                  </a:cubicBezTo>
                  <a:lnTo>
                    <a:pt x="1" y="223"/>
                  </a:lnTo>
                  <a:cubicBezTo>
                    <a:pt x="1" y="297"/>
                    <a:pt x="38" y="297"/>
                    <a:pt x="38" y="297"/>
                  </a:cubicBezTo>
                  <a:cubicBezTo>
                    <a:pt x="75" y="297"/>
                    <a:pt x="148" y="297"/>
                    <a:pt x="185" y="186"/>
                  </a:cubicBezTo>
                  <a:cubicBezTo>
                    <a:pt x="222" y="112"/>
                    <a:pt x="222" y="38"/>
                    <a:pt x="185" y="1"/>
                  </a:cubicBez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0"/>
            <p:cNvSpPr/>
            <p:nvPr/>
          </p:nvSpPr>
          <p:spPr>
            <a:xfrm>
              <a:off x="7762549" y="2407921"/>
              <a:ext cx="9310" cy="13014"/>
            </a:xfrm>
            <a:custGeom>
              <a:avLst/>
              <a:gdLst/>
              <a:ahLst/>
              <a:cxnLst/>
              <a:rect l="l" t="t" r="r" b="b"/>
              <a:pathLst>
                <a:path w="186" h="260" extrusionOk="0">
                  <a:moveTo>
                    <a:pt x="186" y="1"/>
                  </a:moveTo>
                  <a:lnTo>
                    <a:pt x="186" y="1"/>
                  </a:lnTo>
                  <a:cubicBezTo>
                    <a:pt x="185" y="1"/>
                    <a:pt x="112" y="75"/>
                    <a:pt x="75" y="112"/>
                  </a:cubicBezTo>
                  <a:cubicBezTo>
                    <a:pt x="1" y="149"/>
                    <a:pt x="1" y="186"/>
                    <a:pt x="1" y="260"/>
                  </a:cubicBezTo>
                  <a:cubicBezTo>
                    <a:pt x="75" y="260"/>
                    <a:pt x="112" y="186"/>
                    <a:pt x="149" y="149"/>
                  </a:cubicBezTo>
                  <a:cubicBezTo>
                    <a:pt x="186" y="112"/>
                    <a:pt x="186" y="75"/>
                    <a:pt x="186" y="1"/>
                  </a:cubicBezTo>
                  <a:close/>
                </a:path>
              </a:pathLst>
            </a:custGeom>
            <a:solidFill>
              <a:srgbClr val="2B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0"/>
            <p:cNvSpPr/>
            <p:nvPr/>
          </p:nvSpPr>
          <p:spPr>
            <a:xfrm>
              <a:off x="7768105" y="2439406"/>
              <a:ext cx="11162" cy="13014"/>
            </a:xfrm>
            <a:custGeom>
              <a:avLst/>
              <a:gdLst/>
              <a:ahLst/>
              <a:cxnLst/>
              <a:rect l="l" t="t" r="r" b="b"/>
              <a:pathLst>
                <a:path w="223" h="260" extrusionOk="0">
                  <a:moveTo>
                    <a:pt x="148" y="0"/>
                  </a:moveTo>
                  <a:cubicBezTo>
                    <a:pt x="148" y="37"/>
                    <a:pt x="148" y="74"/>
                    <a:pt x="75" y="111"/>
                  </a:cubicBezTo>
                  <a:lnTo>
                    <a:pt x="1" y="222"/>
                  </a:lnTo>
                  <a:lnTo>
                    <a:pt x="38" y="259"/>
                  </a:lnTo>
                  <a:cubicBezTo>
                    <a:pt x="75" y="259"/>
                    <a:pt x="148" y="259"/>
                    <a:pt x="185" y="185"/>
                  </a:cubicBezTo>
                  <a:cubicBezTo>
                    <a:pt x="222" y="74"/>
                    <a:pt x="222" y="37"/>
                    <a:pt x="185" y="0"/>
                  </a:cubicBez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0"/>
            <p:cNvSpPr/>
            <p:nvPr/>
          </p:nvSpPr>
          <p:spPr>
            <a:xfrm>
              <a:off x="7764401" y="2439406"/>
              <a:ext cx="11162" cy="11162"/>
            </a:xfrm>
            <a:custGeom>
              <a:avLst/>
              <a:gdLst/>
              <a:ahLst/>
              <a:cxnLst/>
              <a:rect l="l" t="t" r="r" b="b"/>
              <a:pathLst>
                <a:path w="223" h="223" extrusionOk="0">
                  <a:moveTo>
                    <a:pt x="222" y="0"/>
                  </a:moveTo>
                  <a:cubicBezTo>
                    <a:pt x="149" y="0"/>
                    <a:pt x="112" y="37"/>
                    <a:pt x="75" y="74"/>
                  </a:cubicBezTo>
                  <a:cubicBezTo>
                    <a:pt x="1" y="111"/>
                    <a:pt x="1" y="185"/>
                    <a:pt x="1" y="222"/>
                  </a:cubicBezTo>
                  <a:cubicBezTo>
                    <a:pt x="75" y="222"/>
                    <a:pt x="112" y="185"/>
                    <a:pt x="149" y="111"/>
                  </a:cubicBezTo>
                  <a:cubicBezTo>
                    <a:pt x="222" y="74"/>
                    <a:pt x="222" y="37"/>
                    <a:pt x="222" y="0"/>
                  </a:cubicBezTo>
                  <a:close/>
                </a:path>
              </a:pathLst>
            </a:custGeom>
            <a:solidFill>
              <a:srgbClr val="2B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0"/>
            <p:cNvSpPr/>
            <p:nvPr/>
          </p:nvSpPr>
          <p:spPr>
            <a:xfrm>
              <a:off x="7794034" y="2422738"/>
              <a:ext cx="11112" cy="13014"/>
            </a:xfrm>
            <a:custGeom>
              <a:avLst/>
              <a:gdLst/>
              <a:ahLst/>
              <a:cxnLst/>
              <a:rect l="l" t="t" r="r" b="b"/>
              <a:pathLst>
                <a:path w="222" h="260" extrusionOk="0">
                  <a:moveTo>
                    <a:pt x="111" y="1"/>
                  </a:moveTo>
                  <a:cubicBezTo>
                    <a:pt x="111" y="37"/>
                    <a:pt x="111" y="74"/>
                    <a:pt x="74" y="111"/>
                  </a:cubicBezTo>
                  <a:cubicBezTo>
                    <a:pt x="37" y="222"/>
                    <a:pt x="0" y="222"/>
                    <a:pt x="0" y="222"/>
                  </a:cubicBezTo>
                  <a:cubicBezTo>
                    <a:pt x="0" y="259"/>
                    <a:pt x="37" y="259"/>
                    <a:pt x="37" y="259"/>
                  </a:cubicBezTo>
                  <a:cubicBezTo>
                    <a:pt x="74" y="259"/>
                    <a:pt x="111" y="259"/>
                    <a:pt x="185" y="185"/>
                  </a:cubicBezTo>
                  <a:cubicBezTo>
                    <a:pt x="222" y="74"/>
                    <a:pt x="222" y="37"/>
                    <a:pt x="185" y="1"/>
                  </a:cubicBez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0"/>
            <p:cNvSpPr/>
            <p:nvPr/>
          </p:nvSpPr>
          <p:spPr>
            <a:xfrm>
              <a:off x="7790330" y="2422738"/>
              <a:ext cx="9310" cy="11162"/>
            </a:xfrm>
            <a:custGeom>
              <a:avLst/>
              <a:gdLst/>
              <a:ahLst/>
              <a:cxnLst/>
              <a:rect l="l" t="t" r="r" b="b"/>
              <a:pathLst>
                <a:path w="186" h="223" extrusionOk="0">
                  <a:moveTo>
                    <a:pt x="185" y="1"/>
                  </a:moveTo>
                  <a:lnTo>
                    <a:pt x="185" y="1"/>
                  </a:lnTo>
                  <a:cubicBezTo>
                    <a:pt x="148" y="37"/>
                    <a:pt x="111" y="37"/>
                    <a:pt x="74" y="74"/>
                  </a:cubicBezTo>
                  <a:cubicBezTo>
                    <a:pt x="0" y="148"/>
                    <a:pt x="0" y="185"/>
                    <a:pt x="0" y="222"/>
                  </a:cubicBezTo>
                  <a:cubicBezTo>
                    <a:pt x="74" y="222"/>
                    <a:pt x="111" y="185"/>
                    <a:pt x="148" y="148"/>
                  </a:cubicBezTo>
                  <a:cubicBezTo>
                    <a:pt x="185" y="74"/>
                    <a:pt x="185" y="37"/>
                    <a:pt x="185" y="1"/>
                  </a:cubicBezTo>
                  <a:close/>
                </a:path>
              </a:pathLst>
            </a:custGeom>
            <a:solidFill>
              <a:srgbClr val="2B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0"/>
            <p:cNvSpPr/>
            <p:nvPr/>
          </p:nvSpPr>
          <p:spPr>
            <a:xfrm>
              <a:off x="7794034" y="2394957"/>
              <a:ext cx="11112" cy="13014"/>
            </a:xfrm>
            <a:custGeom>
              <a:avLst/>
              <a:gdLst/>
              <a:ahLst/>
              <a:cxnLst/>
              <a:rect l="l" t="t" r="r" b="b"/>
              <a:pathLst>
                <a:path w="222" h="260" extrusionOk="0">
                  <a:moveTo>
                    <a:pt x="111" y="1"/>
                  </a:moveTo>
                  <a:cubicBezTo>
                    <a:pt x="111" y="38"/>
                    <a:pt x="111" y="75"/>
                    <a:pt x="74" y="149"/>
                  </a:cubicBezTo>
                  <a:lnTo>
                    <a:pt x="0" y="223"/>
                  </a:lnTo>
                  <a:lnTo>
                    <a:pt x="37" y="260"/>
                  </a:lnTo>
                  <a:cubicBezTo>
                    <a:pt x="74" y="260"/>
                    <a:pt x="111" y="260"/>
                    <a:pt x="185" y="186"/>
                  </a:cubicBezTo>
                  <a:cubicBezTo>
                    <a:pt x="222" y="75"/>
                    <a:pt x="222" y="38"/>
                    <a:pt x="185" y="1"/>
                  </a:cubicBez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0"/>
            <p:cNvSpPr/>
            <p:nvPr/>
          </p:nvSpPr>
          <p:spPr>
            <a:xfrm>
              <a:off x="7788478" y="2394957"/>
              <a:ext cx="9310" cy="11162"/>
            </a:xfrm>
            <a:custGeom>
              <a:avLst/>
              <a:gdLst/>
              <a:ahLst/>
              <a:cxnLst/>
              <a:rect l="l" t="t" r="r" b="b"/>
              <a:pathLst>
                <a:path w="186" h="223" extrusionOk="0">
                  <a:moveTo>
                    <a:pt x="185" y="1"/>
                  </a:moveTo>
                  <a:lnTo>
                    <a:pt x="185" y="1"/>
                  </a:lnTo>
                  <a:cubicBezTo>
                    <a:pt x="185" y="1"/>
                    <a:pt x="148" y="38"/>
                    <a:pt x="37" y="75"/>
                  </a:cubicBezTo>
                  <a:cubicBezTo>
                    <a:pt x="0" y="149"/>
                    <a:pt x="0" y="186"/>
                    <a:pt x="0" y="223"/>
                  </a:cubicBezTo>
                  <a:cubicBezTo>
                    <a:pt x="37" y="223"/>
                    <a:pt x="74" y="186"/>
                    <a:pt x="148" y="149"/>
                  </a:cubicBezTo>
                  <a:cubicBezTo>
                    <a:pt x="185" y="75"/>
                    <a:pt x="185" y="38"/>
                    <a:pt x="185" y="1"/>
                  </a:cubicBezTo>
                  <a:close/>
                </a:path>
              </a:pathLst>
            </a:custGeom>
            <a:solidFill>
              <a:srgbClr val="2B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0"/>
            <p:cNvSpPr/>
            <p:nvPr/>
          </p:nvSpPr>
          <p:spPr>
            <a:xfrm>
              <a:off x="7760697" y="2319124"/>
              <a:ext cx="53709" cy="47302"/>
            </a:xfrm>
            <a:custGeom>
              <a:avLst/>
              <a:gdLst/>
              <a:ahLst/>
              <a:cxnLst/>
              <a:rect l="l" t="t" r="r" b="b"/>
              <a:pathLst>
                <a:path w="1073" h="945" extrusionOk="0">
                  <a:moveTo>
                    <a:pt x="1073" y="0"/>
                  </a:moveTo>
                  <a:cubicBezTo>
                    <a:pt x="962" y="0"/>
                    <a:pt x="925" y="37"/>
                    <a:pt x="888" y="37"/>
                  </a:cubicBezTo>
                  <a:cubicBezTo>
                    <a:pt x="777" y="296"/>
                    <a:pt x="555" y="629"/>
                    <a:pt x="333" y="777"/>
                  </a:cubicBezTo>
                  <a:cubicBezTo>
                    <a:pt x="247" y="820"/>
                    <a:pt x="160" y="838"/>
                    <a:pt x="96" y="838"/>
                  </a:cubicBezTo>
                  <a:cubicBezTo>
                    <a:pt x="50" y="838"/>
                    <a:pt x="16" y="829"/>
                    <a:pt x="1" y="814"/>
                  </a:cubicBezTo>
                  <a:lnTo>
                    <a:pt x="1" y="814"/>
                  </a:lnTo>
                  <a:cubicBezTo>
                    <a:pt x="84" y="897"/>
                    <a:pt x="167" y="945"/>
                    <a:pt x="263" y="945"/>
                  </a:cubicBezTo>
                  <a:cubicBezTo>
                    <a:pt x="338" y="945"/>
                    <a:pt x="421" y="915"/>
                    <a:pt x="518" y="850"/>
                  </a:cubicBezTo>
                  <a:cubicBezTo>
                    <a:pt x="777" y="666"/>
                    <a:pt x="999" y="296"/>
                    <a:pt x="1073" y="0"/>
                  </a:cubicBez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0"/>
            <p:cNvSpPr/>
            <p:nvPr/>
          </p:nvSpPr>
          <p:spPr>
            <a:xfrm>
              <a:off x="7753289" y="2320976"/>
              <a:ext cx="51857" cy="40094"/>
            </a:xfrm>
            <a:custGeom>
              <a:avLst/>
              <a:gdLst/>
              <a:ahLst/>
              <a:cxnLst/>
              <a:rect l="l" t="t" r="r" b="b"/>
              <a:pathLst>
                <a:path w="1036" h="801" extrusionOk="0">
                  <a:moveTo>
                    <a:pt x="1036" y="0"/>
                  </a:moveTo>
                  <a:lnTo>
                    <a:pt x="1036" y="0"/>
                  </a:lnTo>
                  <a:cubicBezTo>
                    <a:pt x="888" y="37"/>
                    <a:pt x="740" y="74"/>
                    <a:pt x="555" y="111"/>
                  </a:cubicBezTo>
                  <a:cubicBezTo>
                    <a:pt x="371" y="259"/>
                    <a:pt x="186" y="407"/>
                    <a:pt x="1" y="592"/>
                  </a:cubicBezTo>
                  <a:cubicBezTo>
                    <a:pt x="75" y="703"/>
                    <a:pt x="75" y="740"/>
                    <a:pt x="112" y="777"/>
                  </a:cubicBezTo>
                  <a:cubicBezTo>
                    <a:pt x="173" y="792"/>
                    <a:pt x="222" y="801"/>
                    <a:pt x="268" y="801"/>
                  </a:cubicBezTo>
                  <a:cubicBezTo>
                    <a:pt x="334" y="801"/>
                    <a:pt x="395" y="783"/>
                    <a:pt x="481" y="740"/>
                  </a:cubicBezTo>
                  <a:cubicBezTo>
                    <a:pt x="740" y="592"/>
                    <a:pt x="925" y="259"/>
                    <a:pt x="1036" y="0"/>
                  </a:cubicBezTo>
                  <a:close/>
                </a:path>
              </a:pathLst>
            </a:custGeom>
            <a:solidFill>
              <a:srgbClr val="2B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0"/>
            <p:cNvSpPr/>
            <p:nvPr/>
          </p:nvSpPr>
          <p:spPr>
            <a:xfrm>
              <a:off x="7718150" y="2491213"/>
              <a:ext cx="44449" cy="35839"/>
            </a:xfrm>
            <a:custGeom>
              <a:avLst/>
              <a:gdLst/>
              <a:ahLst/>
              <a:cxnLst/>
              <a:rect l="l" t="t" r="r" b="b"/>
              <a:pathLst>
                <a:path w="888" h="716" extrusionOk="0">
                  <a:moveTo>
                    <a:pt x="629" y="0"/>
                  </a:moveTo>
                  <a:lnTo>
                    <a:pt x="629" y="0"/>
                  </a:lnTo>
                  <a:cubicBezTo>
                    <a:pt x="777" y="111"/>
                    <a:pt x="777" y="370"/>
                    <a:pt x="666" y="592"/>
                  </a:cubicBezTo>
                  <a:cubicBezTo>
                    <a:pt x="601" y="614"/>
                    <a:pt x="536" y="623"/>
                    <a:pt x="471" y="623"/>
                  </a:cubicBezTo>
                  <a:cubicBezTo>
                    <a:pt x="314" y="623"/>
                    <a:pt x="157" y="570"/>
                    <a:pt x="0" y="518"/>
                  </a:cubicBezTo>
                  <a:lnTo>
                    <a:pt x="0" y="518"/>
                  </a:lnTo>
                  <a:cubicBezTo>
                    <a:pt x="172" y="661"/>
                    <a:pt x="367" y="716"/>
                    <a:pt x="583" y="716"/>
                  </a:cubicBezTo>
                  <a:cubicBezTo>
                    <a:pt x="646" y="716"/>
                    <a:pt x="710" y="711"/>
                    <a:pt x="777" y="703"/>
                  </a:cubicBezTo>
                  <a:cubicBezTo>
                    <a:pt x="888" y="370"/>
                    <a:pt x="851" y="111"/>
                    <a:pt x="629" y="0"/>
                  </a:cubicBez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0"/>
            <p:cNvSpPr/>
            <p:nvPr/>
          </p:nvSpPr>
          <p:spPr>
            <a:xfrm>
              <a:off x="7714446" y="2490362"/>
              <a:ext cx="38893" cy="33036"/>
            </a:xfrm>
            <a:custGeom>
              <a:avLst/>
              <a:gdLst/>
              <a:ahLst/>
              <a:cxnLst/>
              <a:rect l="l" t="t" r="r" b="b"/>
              <a:pathLst>
                <a:path w="777" h="660" extrusionOk="0">
                  <a:moveTo>
                    <a:pt x="598" y="1"/>
                  </a:moveTo>
                  <a:cubicBezTo>
                    <a:pt x="394" y="1"/>
                    <a:pt x="157" y="167"/>
                    <a:pt x="0" y="387"/>
                  </a:cubicBezTo>
                  <a:lnTo>
                    <a:pt x="148" y="535"/>
                  </a:lnTo>
                  <a:cubicBezTo>
                    <a:pt x="259" y="618"/>
                    <a:pt x="412" y="660"/>
                    <a:pt x="575" y="660"/>
                  </a:cubicBezTo>
                  <a:cubicBezTo>
                    <a:pt x="629" y="660"/>
                    <a:pt x="684" y="655"/>
                    <a:pt x="740" y="646"/>
                  </a:cubicBezTo>
                  <a:cubicBezTo>
                    <a:pt x="777" y="387"/>
                    <a:pt x="777" y="165"/>
                    <a:pt x="703" y="17"/>
                  </a:cubicBezTo>
                  <a:cubicBezTo>
                    <a:pt x="669" y="6"/>
                    <a:pt x="634" y="1"/>
                    <a:pt x="598" y="1"/>
                  </a:cubicBezTo>
                  <a:close/>
                </a:path>
              </a:pathLst>
            </a:custGeom>
            <a:solidFill>
              <a:srgbClr val="2B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0"/>
            <p:cNvSpPr/>
            <p:nvPr/>
          </p:nvSpPr>
          <p:spPr>
            <a:xfrm>
              <a:off x="7703334" y="2404217"/>
              <a:ext cx="35239" cy="70377"/>
            </a:xfrm>
            <a:custGeom>
              <a:avLst/>
              <a:gdLst/>
              <a:ahLst/>
              <a:cxnLst/>
              <a:rect l="l" t="t" r="r" b="b"/>
              <a:pathLst>
                <a:path w="704" h="1406" extrusionOk="0">
                  <a:moveTo>
                    <a:pt x="407" y="1"/>
                  </a:moveTo>
                  <a:lnTo>
                    <a:pt x="407" y="1"/>
                  </a:lnTo>
                  <a:cubicBezTo>
                    <a:pt x="518" y="75"/>
                    <a:pt x="518" y="260"/>
                    <a:pt x="444" y="481"/>
                  </a:cubicBezTo>
                  <a:cubicBezTo>
                    <a:pt x="407" y="777"/>
                    <a:pt x="222" y="1073"/>
                    <a:pt x="1" y="1258"/>
                  </a:cubicBezTo>
                  <a:lnTo>
                    <a:pt x="1" y="1332"/>
                  </a:lnTo>
                  <a:lnTo>
                    <a:pt x="1" y="1406"/>
                  </a:lnTo>
                  <a:cubicBezTo>
                    <a:pt x="222" y="1332"/>
                    <a:pt x="518" y="999"/>
                    <a:pt x="592" y="629"/>
                  </a:cubicBezTo>
                  <a:cubicBezTo>
                    <a:pt x="703" y="297"/>
                    <a:pt x="592" y="38"/>
                    <a:pt x="407" y="1"/>
                  </a:cubicBez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0"/>
            <p:cNvSpPr/>
            <p:nvPr/>
          </p:nvSpPr>
          <p:spPr>
            <a:xfrm>
              <a:off x="7703334" y="2402365"/>
              <a:ext cx="25979" cy="61117"/>
            </a:xfrm>
            <a:custGeom>
              <a:avLst/>
              <a:gdLst/>
              <a:ahLst/>
              <a:cxnLst/>
              <a:rect l="l" t="t" r="r" b="b"/>
              <a:pathLst>
                <a:path w="519" h="1221" extrusionOk="0">
                  <a:moveTo>
                    <a:pt x="370" y="1"/>
                  </a:moveTo>
                  <a:cubicBezTo>
                    <a:pt x="149" y="408"/>
                    <a:pt x="1" y="814"/>
                    <a:pt x="1" y="1221"/>
                  </a:cubicBezTo>
                  <a:cubicBezTo>
                    <a:pt x="185" y="1036"/>
                    <a:pt x="370" y="777"/>
                    <a:pt x="444" y="481"/>
                  </a:cubicBezTo>
                  <a:cubicBezTo>
                    <a:pt x="518" y="260"/>
                    <a:pt x="518" y="75"/>
                    <a:pt x="407" y="1"/>
                  </a:cubicBezTo>
                  <a:close/>
                </a:path>
              </a:pathLst>
            </a:custGeom>
            <a:solidFill>
              <a:srgbClr val="2B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0"/>
            <p:cNvSpPr/>
            <p:nvPr/>
          </p:nvSpPr>
          <p:spPr>
            <a:xfrm>
              <a:off x="7806948" y="2431998"/>
              <a:ext cx="46351" cy="66673"/>
            </a:xfrm>
            <a:custGeom>
              <a:avLst/>
              <a:gdLst/>
              <a:ahLst/>
              <a:cxnLst/>
              <a:rect l="l" t="t" r="r" b="b"/>
              <a:pathLst>
                <a:path w="926" h="1332" extrusionOk="0">
                  <a:moveTo>
                    <a:pt x="740" y="0"/>
                  </a:moveTo>
                  <a:cubicBezTo>
                    <a:pt x="556" y="407"/>
                    <a:pt x="334" y="814"/>
                    <a:pt x="1" y="1146"/>
                  </a:cubicBezTo>
                  <a:cubicBezTo>
                    <a:pt x="1" y="1183"/>
                    <a:pt x="1" y="1294"/>
                    <a:pt x="38" y="1331"/>
                  </a:cubicBezTo>
                  <a:cubicBezTo>
                    <a:pt x="408" y="962"/>
                    <a:pt x="740" y="518"/>
                    <a:pt x="925" y="0"/>
                  </a:cubicBez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0"/>
            <p:cNvSpPr/>
            <p:nvPr/>
          </p:nvSpPr>
          <p:spPr>
            <a:xfrm>
              <a:off x="7806948" y="2431998"/>
              <a:ext cx="37091" cy="57413"/>
            </a:xfrm>
            <a:custGeom>
              <a:avLst/>
              <a:gdLst/>
              <a:ahLst/>
              <a:cxnLst/>
              <a:rect l="l" t="t" r="r" b="b"/>
              <a:pathLst>
                <a:path w="741" h="1147" extrusionOk="0">
                  <a:moveTo>
                    <a:pt x="740" y="0"/>
                  </a:moveTo>
                  <a:lnTo>
                    <a:pt x="740" y="0"/>
                  </a:lnTo>
                  <a:cubicBezTo>
                    <a:pt x="556" y="37"/>
                    <a:pt x="371" y="185"/>
                    <a:pt x="186" y="444"/>
                  </a:cubicBezTo>
                  <a:cubicBezTo>
                    <a:pt x="38" y="703"/>
                    <a:pt x="1" y="962"/>
                    <a:pt x="1" y="1146"/>
                  </a:cubicBezTo>
                  <a:cubicBezTo>
                    <a:pt x="297" y="814"/>
                    <a:pt x="556" y="407"/>
                    <a:pt x="740" y="0"/>
                  </a:cubicBezTo>
                  <a:close/>
                </a:path>
              </a:pathLst>
            </a:custGeom>
            <a:solidFill>
              <a:srgbClr val="2B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0"/>
            <p:cNvSpPr/>
            <p:nvPr/>
          </p:nvSpPr>
          <p:spPr>
            <a:xfrm>
              <a:off x="7836580" y="2328384"/>
              <a:ext cx="27831" cy="58765"/>
            </a:xfrm>
            <a:custGeom>
              <a:avLst/>
              <a:gdLst/>
              <a:ahLst/>
              <a:cxnLst/>
              <a:rect l="l" t="t" r="r" b="b"/>
              <a:pathLst>
                <a:path w="556" h="1174" extrusionOk="0">
                  <a:moveTo>
                    <a:pt x="185" y="0"/>
                  </a:moveTo>
                  <a:lnTo>
                    <a:pt x="185" y="37"/>
                  </a:lnTo>
                  <a:cubicBezTo>
                    <a:pt x="333" y="222"/>
                    <a:pt x="444" y="481"/>
                    <a:pt x="444" y="850"/>
                  </a:cubicBezTo>
                  <a:lnTo>
                    <a:pt x="444" y="961"/>
                  </a:lnTo>
                  <a:cubicBezTo>
                    <a:pt x="309" y="1015"/>
                    <a:pt x="193" y="1050"/>
                    <a:pt x="98" y="1050"/>
                  </a:cubicBezTo>
                  <a:cubicBezTo>
                    <a:pt x="63" y="1050"/>
                    <a:pt x="30" y="1045"/>
                    <a:pt x="1" y="1035"/>
                  </a:cubicBezTo>
                  <a:lnTo>
                    <a:pt x="1" y="1035"/>
                  </a:lnTo>
                  <a:cubicBezTo>
                    <a:pt x="56" y="1128"/>
                    <a:pt x="139" y="1174"/>
                    <a:pt x="236" y="1174"/>
                  </a:cubicBezTo>
                  <a:cubicBezTo>
                    <a:pt x="333" y="1174"/>
                    <a:pt x="444" y="1128"/>
                    <a:pt x="555" y="1035"/>
                  </a:cubicBezTo>
                  <a:lnTo>
                    <a:pt x="555" y="961"/>
                  </a:lnTo>
                  <a:cubicBezTo>
                    <a:pt x="555" y="481"/>
                    <a:pt x="444" y="185"/>
                    <a:pt x="185" y="0"/>
                  </a:cubicBez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0"/>
            <p:cNvSpPr/>
            <p:nvPr/>
          </p:nvSpPr>
          <p:spPr>
            <a:xfrm>
              <a:off x="7831024" y="2332038"/>
              <a:ext cx="27831" cy="50055"/>
            </a:xfrm>
            <a:custGeom>
              <a:avLst/>
              <a:gdLst/>
              <a:ahLst/>
              <a:cxnLst/>
              <a:rect l="l" t="t" r="r" b="b"/>
              <a:pathLst>
                <a:path w="556" h="1000" extrusionOk="0">
                  <a:moveTo>
                    <a:pt x="296" y="1"/>
                  </a:moveTo>
                  <a:cubicBezTo>
                    <a:pt x="112" y="297"/>
                    <a:pt x="1" y="703"/>
                    <a:pt x="75" y="925"/>
                  </a:cubicBezTo>
                  <a:cubicBezTo>
                    <a:pt x="75" y="962"/>
                    <a:pt x="112" y="962"/>
                    <a:pt x="112" y="999"/>
                  </a:cubicBezTo>
                  <a:cubicBezTo>
                    <a:pt x="222" y="999"/>
                    <a:pt x="407" y="999"/>
                    <a:pt x="555" y="888"/>
                  </a:cubicBezTo>
                  <a:lnTo>
                    <a:pt x="555" y="777"/>
                  </a:lnTo>
                  <a:cubicBezTo>
                    <a:pt x="555" y="408"/>
                    <a:pt x="444" y="149"/>
                    <a:pt x="296" y="1"/>
                  </a:cubicBezTo>
                  <a:close/>
                </a:path>
              </a:pathLst>
            </a:custGeom>
            <a:solidFill>
              <a:srgbClr val="2B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0"/>
            <p:cNvSpPr/>
            <p:nvPr/>
          </p:nvSpPr>
          <p:spPr>
            <a:xfrm>
              <a:off x="7795886" y="2209804"/>
              <a:ext cx="86295" cy="94554"/>
            </a:xfrm>
            <a:custGeom>
              <a:avLst/>
              <a:gdLst/>
              <a:ahLst/>
              <a:cxnLst/>
              <a:rect l="l" t="t" r="r" b="b"/>
              <a:pathLst>
                <a:path w="1724" h="1889" extrusionOk="0">
                  <a:moveTo>
                    <a:pt x="1176" y="0"/>
                  </a:moveTo>
                  <a:cubicBezTo>
                    <a:pt x="1114" y="0"/>
                    <a:pt x="1054" y="12"/>
                    <a:pt x="998" y="40"/>
                  </a:cubicBezTo>
                  <a:cubicBezTo>
                    <a:pt x="961" y="77"/>
                    <a:pt x="333" y="557"/>
                    <a:pt x="222" y="816"/>
                  </a:cubicBezTo>
                  <a:cubicBezTo>
                    <a:pt x="185" y="927"/>
                    <a:pt x="0" y="1556"/>
                    <a:pt x="37" y="1704"/>
                  </a:cubicBezTo>
                  <a:cubicBezTo>
                    <a:pt x="74" y="1888"/>
                    <a:pt x="407" y="1888"/>
                    <a:pt x="592" y="1888"/>
                  </a:cubicBezTo>
                  <a:cubicBezTo>
                    <a:pt x="740" y="1888"/>
                    <a:pt x="998" y="1814"/>
                    <a:pt x="1183" y="1556"/>
                  </a:cubicBezTo>
                  <a:cubicBezTo>
                    <a:pt x="1368" y="1334"/>
                    <a:pt x="1516" y="890"/>
                    <a:pt x="1664" y="410"/>
                  </a:cubicBezTo>
                  <a:cubicBezTo>
                    <a:pt x="1724" y="229"/>
                    <a:pt x="1442" y="0"/>
                    <a:pt x="1176" y="0"/>
                  </a:cubicBezTo>
                  <a:close/>
                </a:path>
              </a:pathLst>
            </a:custGeom>
            <a:solidFill>
              <a:srgbClr val="0D0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0"/>
            <p:cNvSpPr/>
            <p:nvPr/>
          </p:nvSpPr>
          <p:spPr>
            <a:xfrm>
              <a:off x="7844389" y="2016092"/>
              <a:ext cx="112273" cy="215787"/>
            </a:xfrm>
            <a:custGeom>
              <a:avLst/>
              <a:gdLst/>
              <a:ahLst/>
              <a:cxnLst/>
              <a:rect l="l" t="t" r="r" b="b"/>
              <a:pathLst>
                <a:path w="2243" h="4311" extrusionOk="0">
                  <a:moveTo>
                    <a:pt x="2085" y="0"/>
                  </a:moveTo>
                  <a:cubicBezTo>
                    <a:pt x="1960" y="0"/>
                    <a:pt x="1744" y="268"/>
                    <a:pt x="1452" y="268"/>
                  </a:cubicBezTo>
                  <a:cubicBezTo>
                    <a:pt x="1411" y="268"/>
                    <a:pt x="1368" y="262"/>
                    <a:pt x="1323" y="250"/>
                  </a:cubicBezTo>
                  <a:cubicBezTo>
                    <a:pt x="1065" y="398"/>
                    <a:pt x="954" y="28"/>
                    <a:pt x="1028" y="1285"/>
                  </a:cubicBezTo>
                  <a:cubicBezTo>
                    <a:pt x="547" y="2172"/>
                    <a:pt x="362" y="3466"/>
                    <a:pt x="29" y="3873"/>
                  </a:cubicBezTo>
                  <a:cubicBezTo>
                    <a:pt x="0" y="4047"/>
                    <a:pt x="334" y="4311"/>
                    <a:pt x="551" y="4311"/>
                  </a:cubicBezTo>
                  <a:cubicBezTo>
                    <a:pt x="612" y="4311"/>
                    <a:pt x="663" y="4291"/>
                    <a:pt x="695" y="4243"/>
                  </a:cubicBezTo>
                  <a:cubicBezTo>
                    <a:pt x="954" y="3762"/>
                    <a:pt x="2174" y="2283"/>
                    <a:pt x="2174" y="1285"/>
                  </a:cubicBezTo>
                  <a:cubicBezTo>
                    <a:pt x="2242" y="259"/>
                    <a:pt x="2208" y="0"/>
                    <a:pt x="2085" y="0"/>
                  </a:cubicBezTo>
                  <a:close/>
                </a:path>
              </a:pathLst>
            </a:custGeom>
            <a:solidFill>
              <a:srgbClr val="F0C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0"/>
            <p:cNvSpPr/>
            <p:nvPr/>
          </p:nvSpPr>
          <p:spPr>
            <a:xfrm>
              <a:off x="7872620" y="1883947"/>
              <a:ext cx="115777" cy="185153"/>
            </a:xfrm>
            <a:custGeom>
              <a:avLst/>
              <a:gdLst/>
              <a:ahLst/>
              <a:cxnLst/>
              <a:rect l="l" t="t" r="r" b="b"/>
              <a:pathLst>
                <a:path w="2313" h="3699" extrusionOk="0">
                  <a:moveTo>
                    <a:pt x="794" y="0"/>
                  </a:moveTo>
                  <a:cubicBezTo>
                    <a:pt x="348" y="0"/>
                    <a:pt x="1" y="612"/>
                    <a:pt x="316" y="1522"/>
                  </a:cubicBezTo>
                  <a:cubicBezTo>
                    <a:pt x="279" y="2409"/>
                    <a:pt x="279" y="2483"/>
                    <a:pt x="279" y="3407"/>
                  </a:cubicBezTo>
                  <a:cubicBezTo>
                    <a:pt x="315" y="3606"/>
                    <a:pt x="650" y="3699"/>
                    <a:pt x="993" y="3699"/>
                  </a:cubicBezTo>
                  <a:cubicBezTo>
                    <a:pt x="1352" y="3699"/>
                    <a:pt x="1720" y="3597"/>
                    <a:pt x="1758" y="3407"/>
                  </a:cubicBezTo>
                  <a:cubicBezTo>
                    <a:pt x="1684" y="3222"/>
                    <a:pt x="2312" y="191"/>
                    <a:pt x="870" y="6"/>
                  </a:cubicBezTo>
                  <a:cubicBezTo>
                    <a:pt x="845" y="2"/>
                    <a:pt x="819" y="0"/>
                    <a:pt x="794" y="0"/>
                  </a:cubicBezTo>
                  <a:close/>
                </a:path>
              </a:pathLst>
            </a:custGeom>
            <a:solidFill>
              <a:srgbClr val="FF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0"/>
            <p:cNvSpPr/>
            <p:nvPr/>
          </p:nvSpPr>
          <p:spPr>
            <a:xfrm>
              <a:off x="7804946" y="1828687"/>
              <a:ext cx="137151" cy="129592"/>
            </a:xfrm>
            <a:custGeom>
              <a:avLst/>
              <a:gdLst/>
              <a:ahLst/>
              <a:cxnLst/>
              <a:rect l="l" t="t" r="r" b="b"/>
              <a:pathLst>
                <a:path w="2740" h="2589" extrusionOk="0">
                  <a:moveTo>
                    <a:pt x="2222" y="1"/>
                  </a:moveTo>
                  <a:cubicBezTo>
                    <a:pt x="1" y="1130"/>
                    <a:pt x="685" y="2438"/>
                    <a:pt x="635" y="2442"/>
                  </a:cubicBezTo>
                  <a:lnTo>
                    <a:pt x="635" y="2442"/>
                  </a:lnTo>
                  <a:lnTo>
                    <a:pt x="633" y="2441"/>
                  </a:lnTo>
                  <a:lnTo>
                    <a:pt x="633" y="2441"/>
                  </a:lnTo>
                  <a:cubicBezTo>
                    <a:pt x="634" y="2441"/>
                    <a:pt x="634" y="2442"/>
                    <a:pt x="635" y="2442"/>
                  </a:cubicBezTo>
                  <a:cubicBezTo>
                    <a:pt x="635" y="2442"/>
                    <a:pt x="635" y="2442"/>
                    <a:pt x="635" y="2442"/>
                  </a:cubicBezTo>
                  <a:lnTo>
                    <a:pt x="635" y="2442"/>
                  </a:lnTo>
                  <a:lnTo>
                    <a:pt x="1187" y="2589"/>
                  </a:lnTo>
                  <a:cubicBezTo>
                    <a:pt x="1187" y="2589"/>
                    <a:pt x="337" y="1221"/>
                    <a:pt x="2740" y="260"/>
                  </a:cubicBezTo>
                  <a:cubicBezTo>
                    <a:pt x="2740" y="186"/>
                    <a:pt x="2370" y="38"/>
                    <a:pt x="2222" y="1"/>
                  </a:cubicBezTo>
                  <a:close/>
                </a:path>
              </a:pathLst>
            </a:custGeom>
            <a:solidFill>
              <a:srgbClr val="1D3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0"/>
            <p:cNvSpPr/>
            <p:nvPr/>
          </p:nvSpPr>
          <p:spPr>
            <a:xfrm>
              <a:off x="5032956" y="3312863"/>
              <a:ext cx="558964" cy="314646"/>
            </a:xfrm>
            <a:custGeom>
              <a:avLst/>
              <a:gdLst/>
              <a:ahLst/>
              <a:cxnLst/>
              <a:rect l="l" t="t" r="r" b="b"/>
              <a:pathLst>
                <a:path w="11167" h="6286" extrusionOk="0">
                  <a:moveTo>
                    <a:pt x="5990" y="0"/>
                  </a:moveTo>
                  <a:lnTo>
                    <a:pt x="2922" y="1775"/>
                  </a:lnTo>
                  <a:lnTo>
                    <a:pt x="4216" y="2514"/>
                  </a:lnTo>
                  <a:cubicBezTo>
                    <a:pt x="4056" y="2503"/>
                    <a:pt x="3894" y="2496"/>
                    <a:pt x="3731" y="2496"/>
                  </a:cubicBezTo>
                  <a:cubicBezTo>
                    <a:pt x="2881" y="2496"/>
                    <a:pt x="2021" y="2665"/>
                    <a:pt x="1369" y="3069"/>
                  </a:cubicBezTo>
                  <a:cubicBezTo>
                    <a:pt x="1" y="3845"/>
                    <a:pt x="1" y="5028"/>
                    <a:pt x="1443" y="5731"/>
                  </a:cubicBezTo>
                  <a:cubicBezTo>
                    <a:pt x="2090" y="6101"/>
                    <a:pt x="2949" y="6285"/>
                    <a:pt x="3809" y="6285"/>
                  </a:cubicBezTo>
                  <a:cubicBezTo>
                    <a:pt x="4668" y="6285"/>
                    <a:pt x="5528" y="6101"/>
                    <a:pt x="6175" y="5731"/>
                  </a:cubicBezTo>
                  <a:cubicBezTo>
                    <a:pt x="6914" y="5324"/>
                    <a:pt x="7210" y="4733"/>
                    <a:pt x="7099" y="4104"/>
                  </a:cubicBezTo>
                  <a:lnTo>
                    <a:pt x="7099" y="4104"/>
                  </a:lnTo>
                  <a:lnTo>
                    <a:pt x="8097" y="4733"/>
                  </a:lnTo>
                  <a:lnTo>
                    <a:pt x="11166" y="2958"/>
                  </a:lnTo>
                  <a:lnTo>
                    <a:pt x="599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0"/>
            <p:cNvSpPr/>
            <p:nvPr/>
          </p:nvSpPr>
          <p:spPr>
            <a:xfrm>
              <a:off x="5421582" y="3503472"/>
              <a:ext cx="18570" cy="31485"/>
            </a:xfrm>
            <a:custGeom>
              <a:avLst/>
              <a:gdLst/>
              <a:ahLst/>
              <a:cxnLst/>
              <a:rect l="l" t="t" r="r" b="b"/>
              <a:pathLst>
                <a:path w="371" h="629" extrusionOk="0">
                  <a:moveTo>
                    <a:pt x="333" y="0"/>
                  </a:moveTo>
                  <a:lnTo>
                    <a:pt x="1" y="185"/>
                  </a:lnTo>
                  <a:lnTo>
                    <a:pt x="112" y="629"/>
                  </a:lnTo>
                  <a:lnTo>
                    <a:pt x="149" y="629"/>
                  </a:lnTo>
                  <a:lnTo>
                    <a:pt x="75" y="185"/>
                  </a:lnTo>
                  <a:lnTo>
                    <a:pt x="370" y="0"/>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0"/>
            <p:cNvSpPr/>
            <p:nvPr/>
          </p:nvSpPr>
          <p:spPr>
            <a:xfrm>
              <a:off x="5425287" y="3503472"/>
              <a:ext cx="14866" cy="31485"/>
            </a:xfrm>
            <a:custGeom>
              <a:avLst/>
              <a:gdLst/>
              <a:ahLst/>
              <a:cxnLst/>
              <a:rect l="l" t="t" r="r" b="b"/>
              <a:pathLst>
                <a:path w="297" h="629" extrusionOk="0">
                  <a:moveTo>
                    <a:pt x="296" y="0"/>
                  </a:moveTo>
                  <a:lnTo>
                    <a:pt x="1" y="185"/>
                  </a:lnTo>
                  <a:lnTo>
                    <a:pt x="75" y="629"/>
                  </a:lnTo>
                  <a:lnTo>
                    <a:pt x="259" y="555"/>
                  </a:lnTo>
                  <a:lnTo>
                    <a:pt x="296" y="0"/>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0"/>
            <p:cNvSpPr/>
            <p:nvPr/>
          </p:nvSpPr>
          <p:spPr>
            <a:xfrm>
              <a:off x="5428991" y="3514985"/>
              <a:ext cx="27831" cy="33387"/>
            </a:xfrm>
            <a:custGeom>
              <a:avLst/>
              <a:gdLst/>
              <a:ahLst/>
              <a:cxnLst/>
              <a:rect l="l" t="t" r="r" b="b"/>
              <a:pathLst>
                <a:path w="556" h="667" extrusionOk="0">
                  <a:moveTo>
                    <a:pt x="375" y="0"/>
                  </a:moveTo>
                  <a:cubicBezTo>
                    <a:pt x="339" y="0"/>
                    <a:pt x="299" y="9"/>
                    <a:pt x="259" y="29"/>
                  </a:cubicBezTo>
                  <a:cubicBezTo>
                    <a:pt x="149" y="140"/>
                    <a:pt x="1" y="362"/>
                    <a:pt x="1" y="510"/>
                  </a:cubicBezTo>
                  <a:cubicBezTo>
                    <a:pt x="1" y="588"/>
                    <a:pt x="75" y="667"/>
                    <a:pt x="157" y="667"/>
                  </a:cubicBezTo>
                  <a:cubicBezTo>
                    <a:pt x="191" y="667"/>
                    <a:pt x="227" y="653"/>
                    <a:pt x="259" y="621"/>
                  </a:cubicBezTo>
                  <a:cubicBezTo>
                    <a:pt x="407" y="547"/>
                    <a:pt x="555" y="362"/>
                    <a:pt x="555" y="177"/>
                  </a:cubicBezTo>
                  <a:cubicBezTo>
                    <a:pt x="555" y="69"/>
                    <a:pt x="476" y="0"/>
                    <a:pt x="375" y="0"/>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0"/>
            <p:cNvSpPr/>
            <p:nvPr/>
          </p:nvSpPr>
          <p:spPr>
            <a:xfrm>
              <a:off x="5416026" y="3507627"/>
              <a:ext cx="33387" cy="42146"/>
            </a:xfrm>
            <a:custGeom>
              <a:avLst/>
              <a:gdLst/>
              <a:ahLst/>
              <a:cxnLst/>
              <a:rect l="l" t="t" r="r" b="b"/>
              <a:pathLst>
                <a:path w="667" h="842" extrusionOk="0">
                  <a:moveTo>
                    <a:pt x="646" y="163"/>
                  </a:moveTo>
                  <a:lnTo>
                    <a:pt x="666" y="176"/>
                  </a:lnTo>
                  <a:cubicBezTo>
                    <a:pt x="660" y="170"/>
                    <a:pt x="653" y="166"/>
                    <a:pt x="646" y="163"/>
                  </a:cubicBezTo>
                  <a:close/>
                  <a:moveTo>
                    <a:pt x="380" y="1"/>
                  </a:moveTo>
                  <a:cubicBezTo>
                    <a:pt x="352" y="1"/>
                    <a:pt x="315" y="10"/>
                    <a:pt x="260" y="28"/>
                  </a:cubicBezTo>
                  <a:cubicBezTo>
                    <a:pt x="112" y="139"/>
                    <a:pt x="38" y="361"/>
                    <a:pt x="1" y="509"/>
                  </a:cubicBezTo>
                  <a:cubicBezTo>
                    <a:pt x="1" y="583"/>
                    <a:pt x="38" y="657"/>
                    <a:pt x="75" y="694"/>
                  </a:cubicBezTo>
                  <a:lnTo>
                    <a:pt x="297" y="842"/>
                  </a:lnTo>
                  <a:cubicBezTo>
                    <a:pt x="260" y="768"/>
                    <a:pt x="223" y="731"/>
                    <a:pt x="223" y="657"/>
                  </a:cubicBezTo>
                  <a:cubicBezTo>
                    <a:pt x="223" y="472"/>
                    <a:pt x="371" y="287"/>
                    <a:pt x="481" y="176"/>
                  </a:cubicBezTo>
                  <a:cubicBezTo>
                    <a:pt x="555" y="176"/>
                    <a:pt x="596" y="160"/>
                    <a:pt x="627" y="160"/>
                  </a:cubicBezTo>
                  <a:cubicBezTo>
                    <a:pt x="634" y="160"/>
                    <a:pt x="640" y="161"/>
                    <a:pt x="646" y="163"/>
                  </a:cubicBezTo>
                  <a:lnTo>
                    <a:pt x="646" y="163"/>
                  </a:lnTo>
                  <a:lnTo>
                    <a:pt x="444" y="28"/>
                  </a:lnTo>
                  <a:cubicBezTo>
                    <a:pt x="426" y="10"/>
                    <a:pt x="408" y="1"/>
                    <a:pt x="380"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0"/>
            <p:cNvSpPr/>
            <p:nvPr/>
          </p:nvSpPr>
          <p:spPr>
            <a:xfrm>
              <a:off x="5434547" y="3520441"/>
              <a:ext cx="16718" cy="22625"/>
            </a:xfrm>
            <a:custGeom>
              <a:avLst/>
              <a:gdLst/>
              <a:ahLst/>
              <a:cxnLst/>
              <a:rect l="l" t="t" r="r" b="b"/>
              <a:pathLst>
                <a:path w="334" h="452" extrusionOk="0">
                  <a:moveTo>
                    <a:pt x="235" y="0"/>
                  </a:moveTo>
                  <a:cubicBezTo>
                    <a:pt x="210" y="0"/>
                    <a:pt x="181" y="9"/>
                    <a:pt x="148" y="31"/>
                  </a:cubicBezTo>
                  <a:cubicBezTo>
                    <a:pt x="38" y="105"/>
                    <a:pt x="1" y="253"/>
                    <a:pt x="1" y="327"/>
                  </a:cubicBezTo>
                  <a:cubicBezTo>
                    <a:pt x="1" y="410"/>
                    <a:pt x="42" y="452"/>
                    <a:pt x="94" y="452"/>
                  </a:cubicBezTo>
                  <a:cubicBezTo>
                    <a:pt x="111" y="452"/>
                    <a:pt x="130" y="447"/>
                    <a:pt x="148" y="438"/>
                  </a:cubicBezTo>
                  <a:cubicBezTo>
                    <a:pt x="259" y="401"/>
                    <a:pt x="333" y="253"/>
                    <a:pt x="333" y="105"/>
                  </a:cubicBezTo>
                  <a:cubicBezTo>
                    <a:pt x="333" y="53"/>
                    <a:pt x="296" y="0"/>
                    <a:pt x="235" y="0"/>
                  </a:cubicBez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0"/>
            <p:cNvSpPr/>
            <p:nvPr/>
          </p:nvSpPr>
          <p:spPr>
            <a:xfrm>
              <a:off x="5434547" y="3527548"/>
              <a:ext cx="14866" cy="16218"/>
            </a:xfrm>
            <a:custGeom>
              <a:avLst/>
              <a:gdLst/>
              <a:ahLst/>
              <a:cxnLst/>
              <a:rect l="l" t="t" r="r" b="b"/>
              <a:pathLst>
                <a:path w="297" h="324" extrusionOk="0">
                  <a:moveTo>
                    <a:pt x="296" y="0"/>
                  </a:moveTo>
                  <a:cubicBezTo>
                    <a:pt x="296" y="111"/>
                    <a:pt x="222" y="259"/>
                    <a:pt x="111" y="296"/>
                  </a:cubicBezTo>
                  <a:cubicBezTo>
                    <a:pt x="259" y="259"/>
                    <a:pt x="296" y="111"/>
                    <a:pt x="296" y="0"/>
                  </a:cubicBezTo>
                  <a:close/>
                  <a:moveTo>
                    <a:pt x="1" y="296"/>
                  </a:moveTo>
                  <a:cubicBezTo>
                    <a:pt x="19" y="314"/>
                    <a:pt x="38" y="324"/>
                    <a:pt x="56" y="324"/>
                  </a:cubicBezTo>
                  <a:cubicBezTo>
                    <a:pt x="59" y="324"/>
                    <a:pt x="61" y="323"/>
                    <a:pt x="64" y="323"/>
                  </a:cubicBezTo>
                  <a:lnTo>
                    <a:pt x="64" y="323"/>
                  </a:lnTo>
                  <a:cubicBezTo>
                    <a:pt x="66" y="323"/>
                    <a:pt x="68" y="324"/>
                    <a:pt x="70" y="324"/>
                  </a:cubicBezTo>
                  <a:cubicBezTo>
                    <a:pt x="84" y="324"/>
                    <a:pt x="93" y="314"/>
                    <a:pt x="111" y="296"/>
                  </a:cubicBezTo>
                  <a:lnTo>
                    <a:pt x="111" y="296"/>
                  </a:lnTo>
                  <a:cubicBezTo>
                    <a:pt x="96" y="312"/>
                    <a:pt x="80" y="321"/>
                    <a:pt x="64" y="323"/>
                  </a:cubicBezTo>
                  <a:lnTo>
                    <a:pt x="64" y="323"/>
                  </a:lnTo>
                  <a:cubicBezTo>
                    <a:pt x="50" y="321"/>
                    <a:pt x="32" y="312"/>
                    <a:pt x="1" y="296"/>
                  </a:cubicBez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0"/>
            <p:cNvSpPr/>
            <p:nvPr/>
          </p:nvSpPr>
          <p:spPr>
            <a:xfrm>
              <a:off x="5434547" y="3522443"/>
              <a:ext cx="18570" cy="21323"/>
            </a:xfrm>
            <a:custGeom>
              <a:avLst/>
              <a:gdLst/>
              <a:ahLst/>
              <a:cxnLst/>
              <a:rect l="l" t="t" r="r" b="b"/>
              <a:pathLst>
                <a:path w="371" h="426" extrusionOk="0">
                  <a:moveTo>
                    <a:pt x="236" y="0"/>
                  </a:moveTo>
                  <a:cubicBezTo>
                    <a:pt x="213" y="0"/>
                    <a:pt x="185" y="10"/>
                    <a:pt x="148" y="28"/>
                  </a:cubicBezTo>
                  <a:cubicBezTo>
                    <a:pt x="74" y="65"/>
                    <a:pt x="1" y="213"/>
                    <a:pt x="1" y="287"/>
                  </a:cubicBezTo>
                  <a:cubicBezTo>
                    <a:pt x="1" y="361"/>
                    <a:pt x="38" y="398"/>
                    <a:pt x="38" y="398"/>
                  </a:cubicBezTo>
                  <a:cubicBezTo>
                    <a:pt x="56" y="416"/>
                    <a:pt x="74" y="426"/>
                    <a:pt x="98" y="426"/>
                  </a:cubicBezTo>
                  <a:cubicBezTo>
                    <a:pt x="121" y="426"/>
                    <a:pt x="148" y="416"/>
                    <a:pt x="185" y="398"/>
                  </a:cubicBezTo>
                  <a:cubicBezTo>
                    <a:pt x="259" y="361"/>
                    <a:pt x="370" y="213"/>
                    <a:pt x="370" y="102"/>
                  </a:cubicBezTo>
                  <a:cubicBezTo>
                    <a:pt x="370" y="65"/>
                    <a:pt x="296" y="28"/>
                    <a:pt x="296" y="28"/>
                  </a:cubicBezTo>
                  <a:cubicBezTo>
                    <a:pt x="278" y="10"/>
                    <a:pt x="259" y="0"/>
                    <a:pt x="236" y="0"/>
                  </a:cubicBezTo>
                  <a:close/>
                </a:path>
              </a:pathLst>
            </a:custGeom>
            <a:solidFill>
              <a:srgbClr val="16A8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0"/>
            <p:cNvSpPr/>
            <p:nvPr/>
          </p:nvSpPr>
          <p:spPr>
            <a:xfrm>
              <a:off x="5440103" y="3525696"/>
              <a:ext cx="7458" cy="11112"/>
            </a:xfrm>
            <a:custGeom>
              <a:avLst/>
              <a:gdLst/>
              <a:ahLst/>
              <a:cxnLst/>
              <a:rect l="l" t="t" r="r" b="b"/>
              <a:pathLst>
                <a:path w="149" h="222" extrusionOk="0">
                  <a:moveTo>
                    <a:pt x="111" y="0"/>
                  </a:moveTo>
                  <a:lnTo>
                    <a:pt x="111" y="37"/>
                  </a:lnTo>
                  <a:cubicBezTo>
                    <a:pt x="111" y="111"/>
                    <a:pt x="74" y="185"/>
                    <a:pt x="0" y="222"/>
                  </a:cubicBezTo>
                  <a:cubicBezTo>
                    <a:pt x="111" y="222"/>
                    <a:pt x="148" y="148"/>
                    <a:pt x="148" y="111"/>
                  </a:cubicBezTo>
                  <a:cubicBezTo>
                    <a:pt x="148" y="37"/>
                    <a:pt x="111" y="0"/>
                    <a:pt x="111" y="0"/>
                  </a:cubicBezTo>
                  <a:close/>
                </a:path>
              </a:pathLst>
            </a:custGeom>
            <a:solidFill>
              <a:srgbClr val="3B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0"/>
            <p:cNvSpPr/>
            <p:nvPr/>
          </p:nvSpPr>
          <p:spPr>
            <a:xfrm>
              <a:off x="5436399" y="3525696"/>
              <a:ext cx="11162" cy="11112"/>
            </a:xfrm>
            <a:custGeom>
              <a:avLst/>
              <a:gdLst/>
              <a:ahLst/>
              <a:cxnLst/>
              <a:rect l="l" t="t" r="r" b="b"/>
              <a:pathLst>
                <a:path w="223" h="222" extrusionOk="0">
                  <a:moveTo>
                    <a:pt x="111" y="0"/>
                  </a:moveTo>
                  <a:cubicBezTo>
                    <a:pt x="37" y="37"/>
                    <a:pt x="1" y="148"/>
                    <a:pt x="37" y="185"/>
                  </a:cubicBezTo>
                  <a:lnTo>
                    <a:pt x="37" y="222"/>
                  </a:lnTo>
                  <a:lnTo>
                    <a:pt x="111" y="222"/>
                  </a:lnTo>
                  <a:cubicBezTo>
                    <a:pt x="185" y="185"/>
                    <a:pt x="222" y="111"/>
                    <a:pt x="222" y="37"/>
                  </a:cubicBezTo>
                  <a:lnTo>
                    <a:pt x="222" y="0"/>
                  </a:lnTo>
                  <a:close/>
                </a:path>
              </a:pathLst>
            </a:custGeom>
            <a:solidFill>
              <a:srgbClr val="7878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0"/>
            <p:cNvSpPr/>
            <p:nvPr/>
          </p:nvSpPr>
          <p:spPr>
            <a:xfrm>
              <a:off x="5434547" y="3507176"/>
              <a:ext cx="18570" cy="35189"/>
            </a:xfrm>
            <a:custGeom>
              <a:avLst/>
              <a:gdLst/>
              <a:ahLst/>
              <a:cxnLst/>
              <a:rect l="l" t="t" r="r" b="b"/>
              <a:pathLst>
                <a:path w="371" h="703" extrusionOk="0">
                  <a:moveTo>
                    <a:pt x="296" y="0"/>
                  </a:moveTo>
                  <a:lnTo>
                    <a:pt x="1" y="222"/>
                  </a:lnTo>
                  <a:lnTo>
                    <a:pt x="74" y="666"/>
                  </a:lnTo>
                  <a:lnTo>
                    <a:pt x="111" y="703"/>
                  </a:lnTo>
                  <a:lnTo>
                    <a:pt x="38" y="222"/>
                  </a:lnTo>
                  <a:lnTo>
                    <a:pt x="370" y="37"/>
                  </a:lnTo>
                  <a:lnTo>
                    <a:pt x="296" y="0"/>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0"/>
            <p:cNvSpPr/>
            <p:nvPr/>
          </p:nvSpPr>
          <p:spPr>
            <a:xfrm>
              <a:off x="5436399" y="3509028"/>
              <a:ext cx="16718" cy="33337"/>
            </a:xfrm>
            <a:custGeom>
              <a:avLst/>
              <a:gdLst/>
              <a:ahLst/>
              <a:cxnLst/>
              <a:rect l="l" t="t" r="r" b="b"/>
              <a:pathLst>
                <a:path w="334" h="666" extrusionOk="0">
                  <a:moveTo>
                    <a:pt x="333" y="0"/>
                  </a:moveTo>
                  <a:lnTo>
                    <a:pt x="1" y="185"/>
                  </a:lnTo>
                  <a:lnTo>
                    <a:pt x="74" y="666"/>
                  </a:lnTo>
                  <a:lnTo>
                    <a:pt x="259" y="555"/>
                  </a:lnTo>
                  <a:lnTo>
                    <a:pt x="333" y="0"/>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0"/>
            <p:cNvSpPr/>
            <p:nvPr/>
          </p:nvSpPr>
          <p:spPr>
            <a:xfrm>
              <a:off x="5441955" y="3531202"/>
              <a:ext cx="5606" cy="5606"/>
            </a:xfrm>
            <a:custGeom>
              <a:avLst/>
              <a:gdLst/>
              <a:ahLst/>
              <a:cxnLst/>
              <a:rect l="l" t="t" r="r" b="b"/>
              <a:pathLst>
                <a:path w="112" h="112" extrusionOk="0">
                  <a:moveTo>
                    <a:pt x="74" y="1"/>
                  </a:moveTo>
                  <a:cubicBezTo>
                    <a:pt x="74" y="38"/>
                    <a:pt x="74" y="75"/>
                    <a:pt x="0" y="112"/>
                  </a:cubicBezTo>
                  <a:cubicBezTo>
                    <a:pt x="74" y="75"/>
                    <a:pt x="111" y="38"/>
                    <a:pt x="74" y="1"/>
                  </a:cubicBez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0"/>
            <p:cNvSpPr/>
            <p:nvPr/>
          </p:nvSpPr>
          <p:spPr>
            <a:xfrm>
              <a:off x="5440103" y="3531202"/>
              <a:ext cx="5606" cy="5606"/>
            </a:xfrm>
            <a:custGeom>
              <a:avLst/>
              <a:gdLst/>
              <a:ahLst/>
              <a:cxnLst/>
              <a:rect l="l" t="t" r="r" b="b"/>
              <a:pathLst>
                <a:path w="112" h="112" extrusionOk="0">
                  <a:moveTo>
                    <a:pt x="111" y="1"/>
                  </a:moveTo>
                  <a:cubicBezTo>
                    <a:pt x="37" y="1"/>
                    <a:pt x="0" y="38"/>
                    <a:pt x="0" y="112"/>
                  </a:cubicBezTo>
                  <a:lnTo>
                    <a:pt x="37" y="112"/>
                  </a:lnTo>
                  <a:cubicBezTo>
                    <a:pt x="37" y="75"/>
                    <a:pt x="111" y="38"/>
                    <a:pt x="111" y="1"/>
                  </a:cubicBezTo>
                  <a:close/>
                </a:path>
              </a:pathLst>
            </a:custGeom>
            <a:solidFill>
              <a:srgbClr val="FF3F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0"/>
            <p:cNvSpPr/>
            <p:nvPr/>
          </p:nvSpPr>
          <p:spPr>
            <a:xfrm>
              <a:off x="5421582" y="3509028"/>
              <a:ext cx="14866" cy="9310"/>
            </a:xfrm>
            <a:custGeom>
              <a:avLst/>
              <a:gdLst/>
              <a:ahLst/>
              <a:cxnLst/>
              <a:rect l="l" t="t" r="r" b="b"/>
              <a:pathLst>
                <a:path w="297" h="186" extrusionOk="0">
                  <a:moveTo>
                    <a:pt x="1" y="0"/>
                  </a:moveTo>
                  <a:lnTo>
                    <a:pt x="1" y="74"/>
                  </a:lnTo>
                  <a:lnTo>
                    <a:pt x="297" y="185"/>
                  </a:lnTo>
                  <a:lnTo>
                    <a:pt x="297" y="148"/>
                  </a:lnTo>
                  <a:lnTo>
                    <a:pt x="1" y="0"/>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0"/>
            <p:cNvSpPr/>
            <p:nvPr/>
          </p:nvSpPr>
          <p:spPr>
            <a:xfrm>
              <a:off x="5436399" y="3507176"/>
              <a:ext cx="16718" cy="11162"/>
            </a:xfrm>
            <a:custGeom>
              <a:avLst/>
              <a:gdLst/>
              <a:ahLst/>
              <a:cxnLst/>
              <a:rect l="l" t="t" r="r" b="b"/>
              <a:pathLst>
                <a:path w="334" h="223" extrusionOk="0">
                  <a:moveTo>
                    <a:pt x="333" y="0"/>
                  </a:moveTo>
                  <a:lnTo>
                    <a:pt x="1" y="185"/>
                  </a:lnTo>
                  <a:lnTo>
                    <a:pt x="1" y="222"/>
                  </a:lnTo>
                  <a:lnTo>
                    <a:pt x="333" y="37"/>
                  </a:lnTo>
                  <a:lnTo>
                    <a:pt x="333" y="0"/>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0"/>
            <p:cNvSpPr/>
            <p:nvPr/>
          </p:nvSpPr>
          <p:spPr>
            <a:xfrm>
              <a:off x="5421582" y="3499768"/>
              <a:ext cx="31535" cy="16718"/>
            </a:xfrm>
            <a:custGeom>
              <a:avLst/>
              <a:gdLst/>
              <a:ahLst/>
              <a:cxnLst/>
              <a:rect l="l" t="t" r="r" b="b"/>
              <a:pathLst>
                <a:path w="630" h="334" extrusionOk="0">
                  <a:moveTo>
                    <a:pt x="333" y="0"/>
                  </a:moveTo>
                  <a:lnTo>
                    <a:pt x="1" y="185"/>
                  </a:lnTo>
                  <a:lnTo>
                    <a:pt x="297" y="333"/>
                  </a:lnTo>
                  <a:lnTo>
                    <a:pt x="629" y="148"/>
                  </a:lnTo>
                  <a:lnTo>
                    <a:pt x="333" y="0"/>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0"/>
            <p:cNvSpPr/>
            <p:nvPr/>
          </p:nvSpPr>
          <p:spPr>
            <a:xfrm>
              <a:off x="5177315" y="3359114"/>
              <a:ext cx="20422" cy="35239"/>
            </a:xfrm>
            <a:custGeom>
              <a:avLst/>
              <a:gdLst/>
              <a:ahLst/>
              <a:cxnLst/>
              <a:rect l="l" t="t" r="r" b="b"/>
              <a:pathLst>
                <a:path w="408" h="704" extrusionOk="0">
                  <a:moveTo>
                    <a:pt x="370" y="1"/>
                  </a:moveTo>
                  <a:lnTo>
                    <a:pt x="1" y="223"/>
                  </a:lnTo>
                  <a:lnTo>
                    <a:pt x="75" y="666"/>
                  </a:lnTo>
                  <a:lnTo>
                    <a:pt x="148" y="703"/>
                  </a:lnTo>
                  <a:lnTo>
                    <a:pt x="38" y="223"/>
                  </a:lnTo>
                  <a:lnTo>
                    <a:pt x="407" y="38"/>
                  </a:lnTo>
                  <a:lnTo>
                    <a:pt x="370" y="1"/>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0"/>
            <p:cNvSpPr/>
            <p:nvPr/>
          </p:nvSpPr>
          <p:spPr>
            <a:xfrm>
              <a:off x="5179167" y="3360966"/>
              <a:ext cx="18570" cy="33387"/>
            </a:xfrm>
            <a:custGeom>
              <a:avLst/>
              <a:gdLst/>
              <a:ahLst/>
              <a:cxnLst/>
              <a:rect l="l" t="t" r="r" b="b"/>
              <a:pathLst>
                <a:path w="371" h="667" extrusionOk="0">
                  <a:moveTo>
                    <a:pt x="370" y="1"/>
                  </a:moveTo>
                  <a:lnTo>
                    <a:pt x="1" y="186"/>
                  </a:lnTo>
                  <a:lnTo>
                    <a:pt x="111" y="666"/>
                  </a:lnTo>
                  <a:lnTo>
                    <a:pt x="296" y="555"/>
                  </a:lnTo>
                  <a:lnTo>
                    <a:pt x="370" y="1"/>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0"/>
            <p:cNvSpPr/>
            <p:nvPr/>
          </p:nvSpPr>
          <p:spPr>
            <a:xfrm>
              <a:off x="5184723" y="3373530"/>
              <a:ext cx="27831" cy="34188"/>
            </a:xfrm>
            <a:custGeom>
              <a:avLst/>
              <a:gdLst/>
              <a:ahLst/>
              <a:cxnLst/>
              <a:rect l="l" t="t" r="r" b="b"/>
              <a:pathLst>
                <a:path w="556" h="683" extrusionOk="0">
                  <a:moveTo>
                    <a:pt x="382" y="0"/>
                  </a:moveTo>
                  <a:cubicBezTo>
                    <a:pt x="343" y="0"/>
                    <a:pt x="301" y="14"/>
                    <a:pt x="259" y="45"/>
                  </a:cubicBezTo>
                  <a:cubicBezTo>
                    <a:pt x="111" y="119"/>
                    <a:pt x="0" y="378"/>
                    <a:pt x="0" y="489"/>
                  </a:cubicBezTo>
                  <a:cubicBezTo>
                    <a:pt x="0" y="595"/>
                    <a:pt x="57" y="682"/>
                    <a:pt x="144" y="682"/>
                  </a:cubicBezTo>
                  <a:cubicBezTo>
                    <a:pt x="178" y="682"/>
                    <a:pt x="217" y="668"/>
                    <a:pt x="259" y="637"/>
                  </a:cubicBezTo>
                  <a:cubicBezTo>
                    <a:pt x="407" y="563"/>
                    <a:pt x="555" y="378"/>
                    <a:pt x="555" y="193"/>
                  </a:cubicBezTo>
                  <a:cubicBezTo>
                    <a:pt x="555" y="87"/>
                    <a:pt x="479" y="0"/>
                    <a:pt x="382" y="0"/>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0"/>
            <p:cNvSpPr/>
            <p:nvPr/>
          </p:nvSpPr>
          <p:spPr>
            <a:xfrm>
              <a:off x="5171759" y="3366972"/>
              <a:ext cx="35239" cy="40294"/>
            </a:xfrm>
            <a:custGeom>
              <a:avLst/>
              <a:gdLst/>
              <a:ahLst/>
              <a:cxnLst/>
              <a:rect l="l" t="t" r="r" b="b"/>
              <a:pathLst>
                <a:path w="704" h="805" extrusionOk="0">
                  <a:moveTo>
                    <a:pt x="689" y="167"/>
                  </a:moveTo>
                  <a:lnTo>
                    <a:pt x="703" y="176"/>
                  </a:lnTo>
                  <a:cubicBezTo>
                    <a:pt x="699" y="172"/>
                    <a:pt x="694" y="169"/>
                    <a:pt x="689" y="167"/>
                  </a:cubicBezTo>
                  <a:close/>
                  <a:moveTo>
                    <a:pt x="403" y="1"/>
                  </a:moveTo>
                  <a:cubicBezTo>
                    <a:pt x="370" y="1"/>
                    <a:pt x="333" y="10"/>
                    <a:pt x="296" y="29"/>
                  </a:cubicBezTo>
                  <a:cubicBezTo>
                    <a:pt x="112" y="139"/>
                    <a:pt x="1" y="361"/>
                    <a:pt x="1" y="509"/>
                  </a:cubicBezTo>
                  <a:cubicBezTo>
                    <a:pt x="1" y="583"/>
                    <a:pt x="38" y="620"/>
                    <a:pt x="112" y="694"/>
                  </a:cubicBezTo>
                  <a:lnTo>
                    <a:pt x="333" y="805"/>
                  </a:lnTo>
                  <a:cubicBezTo>
                    <a:pt x="296" y="768"/>
                    <a:pt x="259" y="731"/>
                    <a:pt x="259" y="620"/>
                  </a:cubicBezTo>
                  <a:cubicBezTo>
                    <a:pt x="259" y="435"/>
                    <a:pt x="370" y="250"/>
                    <a:pt x="518" y="176"/>
                  </a:cubicBezTo>
                  <a:cubicBezTo>
                    <a:pt x="543" y="176"/>
                    <a:pt x="600" y="160"/>
                    <a:pt x="647" y="160"/>
                  </a:cubicBezTo>
                  <a:cubicBezTo>
                    <a:pt x="663" y="160"/>
                    <a:pt x="677" y="162"/>
                    <a:pt x="689" y="167"/>
                  </a:cubicBezTo>
                  <a:lnTo>
                    <a:pt x="689" y="167"/>
                  </a:lnTo>
                  <a:lnTo>
                    <a:pt x="481" y="29"/>
                  </a:lnTo>
                  <a:cubicBezTo>
                    <a:pt x="463" y="10"/>
                    <a:pt x="435" y="1"/>
                    <a:pt x="403"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0"/>
            <p:cNvSpPr/>
            <p:nvPr/>
          </p:nvSpPr>
          <p:spPr>
            <a:xfrm>
              <a:off x="5188427" y="3378785"/>
              <a:ext cx="18570" cy="23626"/>
            </a:xfrm>
            <a:custGeom>
              <a:avLst/>
              <a:gdLst/>
              <a:ahLst/>
              <a:cxnLst/>
              <a:rect l="l" t="t" r="r" b="b"/>
              <a:pathLst>
                <a:path w="371" h="472" extrusionOk="0">
                  <a:moveTo>
                    <a:pt x="261" y="1"/>
                  </a:moveTo>
                  <a:cubicBezTo>
                    <a:pt x="238" y="1"/>
                    <a:pt x="213" y="5"/>
                    <a:pt x="185" y="14"/>
                  </a:cubicBezTo>
                  <a:cubicBezTo>
                    <a:pt x="111" y="125"/>
                    <a:pt x="0" y="273"/>
                    <a:pt x="0" y="347"/>
                  </a:cubicBezTo>
                  <a:cubicBezTo>
                    <a:pt x="0" y="430"/>
                    <a:pt x="63" y="472"/>
                    <a:pt x="125" y="472"/>
                  </a:cubicBezTo>
                  <a:cubicBezTo>
                    <a:pt x="146" y="472"/>
                    <a:pt x="167" y="467"/>
                    <a:pt x="185" y="458"/>
                  </a:cubicBezTo>
                  <a:cubicBezTo>
                    <a:pt x="296" y="384"/>
                    <a:pt x="370" y="273"/>
                    <a:pt x="370" y="125"/>
                  </a:cubicBezTo>
                  <a:cubicBezTo>
                    <a:pt x="370" y="42"/>
                    <a:pt x="329" y="1"/>
                    <a:pt x="261" y="1"/>
                  </a:cubicBez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0"/>
            <p:cNvSpPr/>
            <p:nvPr/>
          </p:nvSpPr>
          <p:spPr>
            <a:xfrm>
              <a:off x="5190279" y="3386894"/>
              <a:ext cx="16718" cy="16218"/>
            </a:xfrm>
            <a:custGeom>
              <a:avLst/>
              <a:gdLst/>
              <a:ahLst/>
              <a:cxnLst/>
              <a:rect l="l" t="t" r="r" b="b"/>
              <a:pathLst>
                <a:path w="334" h="324" extrusionOk="0">
                  <a:moveTo>
                    <a:pt x="333" y="0"/>
                  </a:moveTo>
                  <a:lnTo>
                    <a:pt x="333" y="0"/>
                  </a:lnTo>
                  <a:cubicBezTo>
                    <a:pt x="296" y="111"/>
                    <a:pt x="259" y="222"/>
                    <a:pt x="148" y="296"/>
                  </a:cubicBezTo>
                  <a:cubicBezTo>
                    <a:pt x="259" y="222"/>
                    <a:pt x="333" y="111"/>
                    <a:pt x="333" y="0"/>
                  </a:cubicBezTo>
                  <a:close/>
                  <a:moveTo>
                    <a:pt x="0" y="296"/>
                  </a:moveTo>
                  <a:cubicBezTo>
                    <a:pt x="37" y="315"/>
                    <a:pt x="65" y="324"/>
                    <a:pt x="88" y="324"/>
                  </a:cubicBezTo>
                  <a:cubicBezTo>
                    <a:pt x="111" y="324"/>
                    <a:pt x="130" y="315"/>
                    <a:pt x="148" y="296"/>
                  </a:cubicBez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0"/>
            <p:cNvSpPr/>
            <p:nvPr/>
          </p:nvSpPr>
          <p:spPr>
            <a:xfrm>
              <a:off x="5188427" y="3380387"/>
              <a:ext cx="18570" cy="22725"/>
            </a:xfrm>
            <a:custGeom>
              <a:avLst/>
              <a:gdLst/>
              <a:ahLst/>
              <a:cxnLst/>
              <a:rect l="l" t="t" r="r" b="b"/>
              <a:pathLst>
                <a:path w="371" h="454" extrusionOk="0">
                  <a:moveTo>
                    <a:pt x="259" y="1"/>
                  </a:moveTo>
                  <a:cubicBezTo>
                    <a:pt x="231" y="1"/>
                    <a:pt x="204" y="19"/>
                    <a:pt x="185" y="56"/>
                  </a:cubicBezTo>
                  <a:cubicBezTo>
                    <a:pt x="111" y="93"/>
                    <a:pt x="0" y="241"/>
                    <a:pt x="0" y="315"/>
                  </a:cubicBezTo>
                  <a:cubicBezTo>
                    <a:pt x="0" y="352"/>
                    <a:pt x="37" y="426"/>
                    <a:pt x="37" y="426"/>
                  </a:cubicBezTo>
                  <a:cubicBezTo>
                    <a:pt x="74" y="445"/>
                    <a:pt x="102" y="454"/>
                    <a:pt x="125" y="454"/>
                  </a:cubicBezTo>
                  <a:cubicBezTo>
                    <a:pt x="148" y="454"/>
                    <a:pt x="167" y="445"/>
                    <a:pt x="185" y="426"/>
                  </a:cubicBezTo>
                  <a:cubicBezTo>
                    <a:pt x="296" y="352"/>
                    <a:pt x="370" y="241"/>
                    <a:pt x="370" y="130"/>
                  </a:cubicBezTo>
                  <a:cubicBezTo>
                    <a:pt x="370" y="93"/>
                    <a:pt x="333" y="56"/>
                    <a:pt x="333" y="56"/>
                  </a:cubicBezTo>
                  <a:cubicBezTo>
                    <a:pt x="315" y="19"/>
                    <a:pt x="287" y="1"/>
                    <a:pt x="259" y="1"/>
                  </a:cubicBezTo>
                  <a:close/>
                </a:path>
              </a:pathLst>
            </a:custGeom>
            <a:solidFill>
              <a:srgbClr val="16A8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0"/>
            <p:cNvSpPr/>
            <p:nvPr/>
          </p:nvSpPr>
          <p:spPr>
            <a:xfrm>
              <a:off x="5190279" y="3385042"/>
              <a:ext cx="13014" cy="12514"/>
            </a:xfrm>
            <a:custGeom>
              <a:avLst/>
              <a:gdLst/>
              <a:ahLst/>
              <a:cxnLst/>
              <a:rect l="l" t="t" r="r" b="b"/>
              <a:pathLst>
                <a:path w="260" h="250" extrusionOk="0">
                  <a:moveTo>
                    <a:pt x="185" y="0"/>
                  </a:moveTo>
                  <a:lnTo>
                    <a:pt x="185" y="37"/>
                  </a:lnTo>
                  <a:cubicBezTo>
                    <a:pt x="185" y="74"/>
                    <a:pt x="148" y="185"/>
                    <a:pt x="111" y="222"/>
                  </a:cubicBezTo>
                  <a:cubicBezTo>
                    <a:pt x="185" y="222"/>
                    <a:pt x="259" y="148"/>
                    <a:pt x="259" y="74"/>
                  </a:cubicBezTo>
                  <a:cubicBezTo>
                    <a:pt x="259" y="37"/>
                    <a:pt x="185" y="0"/>
                    <a:pt x="185" y="0"/>
                  </a:cubicBezTo>
                  <a:close/>
                  <a:moveTo>
                    <a:pt x="0" y="222"/>
                  </a:moveTo>
                  <a:cubicBezTo>
                    <a:pt x="19" y="241"/>
                    <a:pt x="47" y="250"/>
                    <a:pt x="70" y="250"/>
                  </a:cubicBezTo>
                  <a:cubicBezTo>
                    <a:pt x="93" y="250"/>
                    <a:pt x="111" y="241"/>
                    <a:pt x="111" y="222"/>
                  </a:cubicBezTo>
                  <a:close/>
                </a:path>
              </a:pathLst>
            </a:custGeom>
            <a:solidFill>
              <a:srgbClr val="3B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0"/>
            <p:cNvSpPr/>
            <p:nvPr/>
          </p:nvSpPr>
          <p:spPr>
            <a:xfrm>
              <a:off x="5193983" y="3385042"/>
              <a:ext cx="9310" cy="11162"/>
            </a:xfrm>
            <a:custGeom>
              <a:avLst/>
              <a:gdLst/>
              <a:ahLst/>
              <a:cxnLst/>
              <a:rect l="l" t="t" r="r" b="b"/>
              <a:pathLst>
                <a:path w="186" h="223" extrusionOk="0">
                  <a:moveTo>
                    <a:pt x="74" y="0"/>
                  </a:moveTo>
                  <a:cubicBezTo>
                    <a:pt x="37" y="37"/>
                    <a:pt x="0" y="148"/>
                    <a:pt x="0" y="185"/>
                  </a:cubicBezTo>
                  <a:lnTo>
                    <a:pt x="0" y="222"/>
                  </a:lnTo>
                  <a:lnTo>
                    <a:pt x="74" y="222"/>
                  </a:lnTo>
                  <a:cubicBezTo>
                    <a:pt x="111" y="185"/>
                    <a:pt x="185" y="74"/>
                    <a:pt x="185" y="37"/>
                  </a:cubicBezTo>
                  <a:lnTo>
                    <a:pt x="185" y="0"/>
                  </a:lnTo>
                  <a:close/>
                </a:path>
              </a:pathLst>
            </a:custGeom>
            <a:solidFill>
              <a:srgbClr val="7878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30"/>
            <p:cNvSpPr/>
            <p:nvPr/>
          </p:nvSpPr>
          <p:spPr>
            <a:xfrm>
              <a:off x="5188427" y="3366522"/>
              <a:ext cx="18570" cy="35239"/>
            </a:xfrm>
            <a:custGeom>
              <a:avLst/>
              <a:gdLst/>
              <a:ahLst/>
              <a:cxnLst/>
              <a:rect l="l" t="t" r="r" b="b"/>
              <a:pathLst>
                <a:path w="371" h="704" extrusionOk="0">
                  <a:moveTo>
                    <a:pt x="333" y="1"/>
                  </a:moveTo>
                  <a:lnTo>
                    <a:pt x="0" y="222"/>
                  </a:lnTo>
                  <a:lnTo>
                    <a:pt x="111" y="629"/>
                  </a:lnTo>
                  <a:lnTo>
                    <a:pt x="148" y="703"/>
                  </a:lnTo>
                  <a:lnTo>
                    <a:pt x="37" y="222"/>
                  </a:lnTo>
                  <a:lnTo>
                    <a:pt x="370" y="38"/>
                  </a:lnTo>
                  <a:lnTo>
                    <a:pt x="333" y="1"/>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30"/>
            <p:cNvSpPr/>
            <p:nvPr/>
          </p:nvSpPr>
          <p:spPr>
            <a:xfrm>
              <a:off x="5190279" y="3368374"/>
              <a:ext cx="16718" cy="33387"/>
            </a:xfrm>
            <a:custGeom>
              <a:avLst/>
              <a:gdLst/>
              <a:ahLst/>
              <a:cxnLst/>
              <a:rect l="l" t="t" r="r" b="b"/>
              <a:pathLst>
                <a:path w="334" h="667" extrusionOk="0">
                  <a:moveTo>
                    <a:pt x="333" y="1"/>
                  </a:moveTo>
                  <a:lnTo>
                    <a:pt x="0" y="185"/>
                  </a:lnTo>
                  <a:lnTo>
                    <a:pt x="111" y="666"/>
                  </a:lnTo>
                  <a:lnTo>
                    <a:pt x="296" y="555"/>
                  </a:lnTo>
                  <a:lnTo>
                    <a:pt x="333" y="1"/>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0"/>
            <p:cNvSpPr/>
            <p:nvPr/>
          </p:nvSpPr>
          <p:spPr>
            <a:xfrm>
              <a:off x="5199539" y="3388746"/>
              <a:ext cx="3754" cy="7458"/>
            </a:xfrm>
            <a:custGeom>
              <a:avLst/>
              <a:gdLst/>
              <a:ahLst/>
              <a:cxnLst/>
              <a:rect l="l" t="t" r="r" b="b"/>
              <a:pathLst>
                <a:path w="75" h="149" extrusionOk="0">
                  <a:moveTo>
                    <a:pt x="74" y="0"/>
                  </a:moveTo>
                  <a:cubicBezTo>
                    <a:pt x="74" y="74"/>
                    <a:pt x="0" y="111"/>
                    <a:pt x="0" y="148"/>
                  </a:cubicBezTo>
                  <a:cubicBezTo>
                    <a:pt x="74" y="111"/>
                    <a:pt x="74" y="74"/>
                    <a:pt x="74" y="0"/>
                  </a:cubicBez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0"/>
            <p:cNvSpPr/>
            <p:nvPr/>
          </p:nvSpPr>
          <p:spPr>
            <a:xfrm>
              <a:off x="5195835" y="3386894"/>
              <a:ext cx="5606" cy="7458"/>
            </a:xfrm>
            <a:custGeom>
              <a:avLst/>
              <a:gdLst/>
              <a:ahLst/>
              <a:cxnLst/>
              <a:rect l="l" t="t" r="r" b="b"/>
              <a:pathLst>
                <a:path w="112" h="149" extrusionOk="0">
                  <a:moveTo>
                    <a:pt x="74" y="0"/>
                  </a:moveTo>
                  <a:cubicBezTo>
                    <a:pt x="74" y="19"/>
                    <a:pt x="93" y="28"/>
                    <a:pt x="102" y="28"/>
                  </a:cubicBezTo>
                  <a:cubicBezTo>
                    <a:pt x="111" y="28"/>
                    <a:pt x="111" y="19"/>
                    <a:pt x="74" y="0"/>
                  </a:cubicBezTo>
                  <a:close/>
                  <a:moveTo>
                    <a:pt x="74" y="0"/>
                  </a:moveTo>
                  <a:lnTo>
                    <a:pt x="74" y="0"/>
                  </a:lnTo>
                  <a:cubicBezTo>
                    <a:pt x="37" y="37"/>
                    <a:pt x="0" y="111"/>
                    <a:pt x="0" y="148"/>
                  </a:cubicBezTo>
                  <a:lnTo>
                    <a:pt x="37" y="148"/>
                  </a:lnTo>
                  <a:cubicBezTo>
                    <a:pt x="37" y="111"/>
                    <a:pt x="74" y="37"/>
                    <a:pt x="74" y="0"/>
                  </a:cubicBez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0"/>
            <p:cNvSpPr/>
            <p:nvPr/>
          </p:nvSpPr>
          <p:spPr>
            <a:xfrm>
              <a:off x="5177315" y="3368374"/>
              <a:ext cx="13014" cy="9310"/>
            </a:xfrm>
            <a:custGeom>
              <a:avLst/>
              <a:gdLst/>
              <a:ahLst/>
              <a:cxnLst/>
              <a:rect l="l" t="t" r="r" b="b"/>
              <a:pathLst>
                <a:path w="260" h="186" extrusionOk="0">
                  <a:moveTo>
                    <a:pt x="1" y="1"/>
                  </a:moveTo>
                  <a:lnTo>
                    <a:pt x="1" y="38"/>
                  </a:lnTo>
                  <a:lnTo>
                    <a:pt x="259" y="185"/>
                  </a:lnTo>
                  <a:lnTo>
                    <a:pt x="259" y="148"/>
                  </a:lnTo>
                  <a:lnTo>
                    <a:pt x="1" y="1"/>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0"/>
            <p:cNvSpPr/>
            <p:nvPr/>
          </p:nvSpPr>
          <p:spPr>
            <a:xfrm>
              <a:off x="5190279" y="3366522"/>
              <a:ext cx="16718" cy="11162"/>
            </a:xfrm>
            <a:custGeom>
              <a:avLst/>
              <a:gdLst/>
              <a:ahLst/>
              <a:cxnLst/>
              <a:rect l="l" t="t" r="r" b="b"/>
              <a:pathLst>
                <a:path w="334" h="223" extrusionOk="0">
                  <a:moveTo>
                    <a:pt x="333" y="1"/>
                  </a:moveTo>
                  <a:lnTo>
                    <a:pt x="0" y="185"/>
                  </a:lnTo>
                  <a:lnTo>
                    <a:pt x="0" y="222"/>
                  </a:lnTo>
                  <a:lnTo>
                    <a:pt x="333" y="38"/>
                  </a:lnTo>
                  <a:lnTo>
                    <a:pt x="333" y="1"/>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0"/>
            <p:cNvSpPr/>
            <p:nvPr/>
          </p:nvSpPr>
          <p:spPr>
            <a:xfrm>
              <a:off x="5177315" y="3359114"/>
              <a:ext cx="29683" cy="16718"/>
            </a:xfrm>
            <a:custGeom>
              <a:avLst/>
              <a:gdLst/>
              <a:ahLst/>
              <a:cxnLst/>
              <a:rect l="l" t="t" r="r" b="b"/>
              <a:pathLst>
                <a:path w="593" h="334" extrusionOk="0">
                  <a:moveTo>
                    <a:pt x="370" y="1"/>
                  </a:moveTo>
                  <a:lnTo>
                    <a:pt x="1" y="186"/>
                  </a:lnTo>
                  <a:lnTo>
                    <a:pt x="259" y="333"/>
                  </a:lnTo>
                  <a:lnTo>
                    <a:pt x="592" y="149"/>
                  </a:lnTo>
                  <a:lnTo>
                    <a:pt x="370" y="1"/>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0"/>
            <p:cNvSpPr/>
            <p:nvPr/>
          </p:nvSpPr>
          <p:spPr>
            <a:xfrm>
              <a:off x="5558533" y="3422033"/>
              <a:ext cx="18570" cy="35239"/>
            </a:xfrm>
            <a:custGeom>
              <a:avLst/>
              <a:gdLst/>
              <a:ahLst/>
              <a:cxnLst/>
              <a:rect l="l" t="t" r="r" b="b"/>
              <a:pathLst>
                <a:path w="371" h="704" extrusionOk="0">
                  <a:moveTo>
                    <a:pt x="333" y="1"/>
                  </a:moveTo>
                  <a:lnTo>
                    <a:pt x="1" y="223"/>
                  </a:lnTo>
                  <a:lnTo>
                    <a:pt x="111" y="629"/>
                  </a:lnTo>
                  <a:lnTo>
                    <a:pt x="148" y="703"/>
                  </a:lnTo>
                  <a:lnTo>
                    <a:pt x="38" y="223"/>
                  </a:lnTo>
                  <a:lnTo>
                    <a:pt x="370" y="38"/>
                  </a:lnTo>
                  <a:lnTo>
                    <a:pt x="333" y="1"/>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0"/>
            <p:cNvSpPr/>
            <p:nvPr/>
          </p:nvSpPr>
          <p:spPr>
            <a:xfrm>
              <a:off x="5560385" y="3423885"/>
              <a:ext cx="16718" cy="33387"/>
            </a:xfrm>
            <a:custGeom>
              <a:avLst/>
              <a:gdLst/>
              <a:ahLst/>
              <a:cxnLst/>
              <a:rect l="l" t="t" r="r" b="b"/>
              <a:pathLst>
                <a:path w="334" h="667" extrusionOk="0">
                  <a:moveTo>
                    <a:pt x="333" y="1"/>
                  </a:moveTo>
                  <a:lnTo>
                    <a:pt x="1" y="186"/>
                  </a:lnTo>
                  <a:lnTo>
                    <a:pt x="111" y="666"/>
                  </a:lnTo>
                  <a:lnTo>
                    <a:pt x="296" y="555"/>
                  </a:lnTo>
                  <a:lnTo>
                    <a:pt x="333" y="1"/>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0"/>
            <p:cNvSpPr/>
            <p:nvPr/>
          </p:nvSpPr>
          <p:spPr>
            <a:xfrm>
              <a:off x="5565941" y="3436398"/>
              <a:ext cx="27781" cy="33387"/>
            </a:xfrm>
            <a:custGeom>
              <a:avLst/>
              <a:gdLst/>
              <a:ahLst/>
              <a:cxnLst/>
              <a:rect l="l" t="t" r="r" b="b"/>
              <a:pathLst>
                <a:path w="555" h="667" extrusionOk="0">
                  <a:moveTo>
                    <a:pt x="385" y="0"/>
                  </a:moveTo>
                  <a:cubicBezTo>
                    <a:pt x="346" y="0"/>
                    <a:pt x="303" y="14"/>
                    <a:pt x="259" y="46"/>
                  </a:cubicBezTo>
                  <a:cubicBezTo>
                    <a:pt x="148" y="120"/>
                    <a:pt x="0" y="342"/>
                    <a:pt x="0" y="490"/>
                  </a:cubicBezTo>
                  <a:cubicBezTo>
                    <a:pt x="0" y="598"/>
                    <a:pt x="80" y="667"/>
                    <a:pt x="166" y="667"/>
                  </a:cubicBezTo>
                  <a:cubicBezTo>
                    <a:pt x="197" y="667"/>
                    <a:pt x="230" y="658"/>
                    <a:pt x="259" y="638"/>
                  </a:cubicBezTo>
                  <a:cubicBezTo>
                    <a:pt x="407" y="527"/>
                    <a:pt x="555" y="342"/>
                    <a:pt x="555" y="157"/>
                  </a:cubicBezTo>
                  <a:cubicBezTo>
                    <a:pt x="555" y="79"/>
                    <a:pt x="481" y="0"/>
                    <a:pt x="385" y="0"/>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0"/>
            <p:cNvSpPr/>
            <p:nvPr/>
          </p:nvSpPr>
          <p:spPr>
            <a:xfrm>
              <a:off x="5554829" y="3429891"/>
              <a:ext cx="33387" cy="40294"/>
            </a:xfrm>
            <a:custGeom>
              <a:avLst/>
              <a:gdLst/>
              <a:ahLst/>
              <a:cxnLst/>
              <a:rect l="l" t="t" r="r" b="b"/>
              <a:pathLst>
                <a:path w="667" h="805" extrusionOk="0">
                  <a:moveTo>
                    <a:pt x="626" y="144"/>
                  </a:moveTo>
                  <a:cubicBezTo>
                    <a:pt x="624" y="144"/>
                    <a:pt x="621" y="144"/>
                    <a:pt x="618" y="144"/>
                  </a:cubicBezTo>
                  <a:lnTo>
                    <a:pt x="618" y="144"/>
                  </a:lnTo>
                  <a:lnTo>
                    <a:pt x="666" y="176"/>
                  </a:lnTo>
                  <a:cubicBezTo>
                    <a:pt x="654" y="152"/>
                    <a:pt x="641" y="144"/>
                    <a:pt x="626" y="144"/>
                  </a:cubicBezTo>
                  <a:close/>
                  <a:moveTo>
                    <a:pt x="380" y="1"/>
                  </a:moveTo>
                  <a:cubicBezTo>
                    <a:pt x="352" y="1"/>
                    <a:pt x="315" y="10"/>
                    <a:pt x="259" y="29"/>
                  </a:cubicBezTo>
                  <a:cubicBezTo>
                    <a:pt x="75" y="102"/>
                    <a:pt x="1" y="361"/>
                    <a:pt x="1" y="472"/>
                  </a:cubicBezTo>
                  <a:cubicBezTo>
                    <a:pt x="1" y="583"/>
                    <a:pt x="38" y="620"/>
                    <a:pt x="75" y="657"/>
                  </a:cubicBezTo>
                  <a:lnTo>
                    <a:pt x="296" y="805"/>
                  </a:lnTo>
                  <a:cubicBezTo>
                    <a:pt x="259" y="768"/>
                    <a:pt x="222" y="731"/>
                    <a:pt x="222" y="620"/>
                  </a:cubicBezTo>
                  <a:cubicBezTo>
                    <a:pt x="222" y="435"/>
                    <a:pt x="370" y="250"/>
                    <a:pt x="481" y="176"/>
                  </a:cubicBezTo>
                  <a:cubicBezTo>
                    <a:pt x="549" y="176"/>
                    <a:pt x="589" y="149"/>
                    <a:pt x="618" y="144"/>
                  </a:cubicBezTo>
                  <a:lnTo>
                    <a:pt x="618" y="144"/>
                  </a:lnTo>
                  <a:lnTo>
                    <a:pt x="444" y="29"/>
                  </a:lnTo>
                  <a:cubicBezTo>
                    <a:pt x="426" y="10"/>
                    <a:pt x="407" y="1"/>
                    <a:pt x="380"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0"/>
            <p:cNvSpPr/>
            <p:nvPr/>
          </p:nvSpPr>
          <p:spPr>
            <a:xfrm>
              <a:off x="5569645" y="3441704"/>
              <a:ext cx="18570" cy="21824"/>
            </a:xfrm>
            <a:custGeom>
              <a:avLst/>
              <a:gdLst/>
              <a:ahLst/>
              <a:cxnLst/>
              <a:rect l="l" t="t" r="r" b="b"/>
              <a:pathLst>
                <a:path w="371" h="436" extrusionOk="0">
                  <a:moveTo>
                    <a:pt x="261" y="1"/>
                  </a:moveTo>
                  <a:cubicBezTo>
                    <a:pt x="238" y="1"/>
                    <a:pt x="213" y="5"/>
                    <a:pt x="185" y="14"/>
                  </a:cubicBezTo>
                  <a:cubicBezTo>
                    <a:pt x="74" y="51"/>
                    <a:pt x="0" y="236"/>
                    <a:pt x="0" y="347"/>
                  </a:cubicBezTo>
                  <a:cubicBezTo>
                    <a:pt x="0" y="401"/>
                    <a:pt x="60" y="436"/>
                    <a:pt x="121" y="436"/>
                  </a:cubicBezTo>
                  <a:cubicBezTo>
                    <a:pt x="143" y="436"/>
                    <a:pt x="165" y="431"/>
                    <a:pt x="185" y="421"/>
                  </a:cubicBezTo>
                  <a:cubicBezTo>
                    <a:pt x="296" y="384"/>
                    <a:pt x="370" y="236"/>
                    <a:pt x="370" y="125"/>
                  </a:cubicBezTo>
                  <a:cubicBezTo>
                    <a:pt x="370" y="42"/>
                    <a:pt x="329" y="1"/>
                    <a:pt x="261" y="1"/>
                  </a:cubicBez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0"/>
            <p:cNvSpPr/>
            <p:nvPr/>
          </p:nvSpPr>
          <p:spPr>
            <a:xfrm>
              <a:off x="5573349" y="3449813"/>
              <a:ext cx="14866" cy="15767"/>
            </a:xfrm>
            <a:custGeom>
              <a:avLst/>
              <a:gdLst/>
              <a:ahLst/>
              <a:cxnLst/>
              <a:rect l="l" t="t" r="r" b="b"/>
              <a:pathLst>
                <a:path w="297" h="315" extrusionOk="0">
                  <a:moveTo>
                    <a:pt x="296" y="0"/>
                  </a:moveTo>
                  <a:lnTo>
                    <a:pt x="296" y="0"/>
                  </a:lnTo>
                  <a:cubicBezTo>
                    <a:pt x="259" y="74"/>
                    <a:pt x="222" y="222"/>
                    <a:pt x="111" y="259"/>
                  </a:cubicBezTo>
                  <a:cubicBezTo>
                    <a:pt x="222" y="222"/>
                    <a:pt x="296" y="74"/>
                    <a:pt x="296" y="0"/>
                  </a:cubicBezTo>
                  <a:close/>
                  <a:moveTo>
                    <a:pt x="0" y="259"/>
                  </a:moveTo>
                  <a:cubicBezTo>
                    <a:pt x="19" y="296"/>
                    <a:pt x="37" y="315"/>
                    <a:pt x="56" y="315"/>
                  </a:cubicBezTo>
                  <a:cubicBezTo>
                    <a:pt x="74" y="315"/>
                    <a:pt x="93" y="296"/>
                    <a:pt x="111" y="259"/>
                  </a:cubicBez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0"/>
            <p:cNvSpPr/>
            <p:nvPr/>
          </p:nvSpPr>
          <p:spPr>
            <a:xfrm>
              <a:off x="5569645" y="3442856"/>
              <a:ext cx="18570" cy="21323"/>
            </a:xfrm>
            <a:custGeom>
              <a:avLst/>
              <a:gdLst/>
              <a:ahLst/>
              <a:cxnLst/>
              <a:rect l="l" t="t" r="r" b="b"/>
              <a:pathLst>
                <a:path w="371" h="426" extrusionOk="0">
                  <a:moveTo>
                    <a:pt x="273" y="1"/>
                  </a:moveTo>
                  <a:cubicBezTo>
                    <a:pt x="250" y="1"/>
                    <a:pt x="222" y="10"/>
                    <a:pt x="185" y="28"/>
                  </a:cubicBezTo>
                  <a:cubicBezTo>
                    <a:pt x="111" y="102"/>
                    <a:pt x="0" y="213"/>
                    <a:pt x="0" y="324"/>
                  </a:cubicBezTo>
                  <a:cubicBezTo>
                    <a:pt x="0" y="361"/>
                    <a:pt x="74" y="398"/>
                    <a:pt x="74" y="398"/>
                  </a:cubicBezTo>
                  <a:cubicBezTo>
                    <a:pt x="93" y="417"/>
                    <a:pt x="111" y="426"/>
                    <a:pt x="130" y="426"/>
                  </a:cubicBezTo>
                  <a:cubicBezTo>
                    <a:pt x="148" y="426"/>
                    <a:pt x="167" y="417"/>
                    <a:pt x="185" y="398"/>
                  </a:cubicBezTo>
                  <a:cubicBezTo>
                    <a:pt x="296" y="361"/>
                    <a:pt x="370" y="213"/>
                    <a:pt x="370" y="139"/>
                  </a:cubicBezTo>
                  <a:cubicBezTo>
                    <a:pt x="370" y="102"/>
                    <a:pt x="333" y="28"/>
                    <a:pt x="333" y="28"/>
                  </a:cubicBezTo>
                  <a:cubicBezTo>
                    <a:pt x="315" y="10"/>
                    <a:pt x="296" y="1"/>
                    <a:pt x="273" y="1"/>
                  </a:cubicBezTo>
                  <a:close/>
                </a:path>
              </a:pathLst>
            </a:custGeom>
            <a:solidFill>
              <a:srgbClr val="16A8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0"/>
            <p:cNvSpPr/>
            <p:nvPr/>
          </p:nvSpPr>
          <p:spPr>
            <a:xfrm>
              <a:off x="5573349" y="3447961"/>
              <a:ext cx="11162" cy="12514"/>
            </a:xfrm>
            <a:custGeom>
              <a:avLst/>
              <a:gdLst/>
              <a:ahLst/>
              <a:cxnLst/>
              <a:rect l="l" t="t" r="r" b="b"/>
              <a:pathLst>
                <a:path w="223" h="250" extrusionOk="0">
                  <a:moveTo>
                    <a:pt x="148" y="0"/>
                  </a:moveTo>
                  <a:lnTo>
                    <a:pt x="148" y="37"/>
                  </a:lnTo>
                  <a:cubicBezTo>
                    <a:pt x="148" y="74"/>
                    <a:pt x="111" y="185"/>
                    <a:pt x="74" y="222"/>
                  </a:cubicBezTo>
                  <a:cubicBezTo>
                    <a:pt x="148" y="222"/>
                    <a:pt x="222" y="111"/>
                    <a:pt x="222" y="74"/>
                  </a:cubicBezTo>
                  <a:cubicBezTo>
                    <a:pt x="222" y="37"/>
                    <a:pt x="148" y="0"/>
                    <a:pt x="148" y="0"/>
                  </a:cubicBezTo>
                  <a:close/>
                  <a:moveTo>
                    <a:pt x="0" y="222"/>
                  </a:moveTo>
                  <a:cubicBezTo>
                    <a:pt x="19" y="241"/>
                    <a:pt x="37" y="250"/>
                    <a:pt x="51" y="250"/>
                  </a:cubicBezTo>
                  <a:cubicBezTo>
                    <a:pt x="65" y="250"/>
                    <a:pt x="74" y="241"/>
                    <a:pt x="74" y="222"/>
                  </a:cubicBezTo>
                  <a:close/>
                </a:path>
              </a:pathLst>
            </a:custGeom>
            <a:solidFill>
              <a:srgbClr val="3B3B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0"/>
            <p:cNvSpPr/>
            <p:nvPr/>
          </p:nvSpPr>
          <p:spPr>
            <a:xfrm>
              <a:off x="5573349" y="3447961"/>
              <a:ext cx="11162" cy="11162"/>
            </a:xfrm>
            <a:custGeom>
              <a:avLst/>
              <a:gdLst/>
              <a:ahLst/>
              <a:cxnLst/>
              <a:rect l="l" t="t" r="r" b="b"/>
              <a:pathLst>
                <a:path w="223" h="223" extrusionOk="0">
                  <a:moveTo>
                    <a:pt x="111" y="0"/>
                  </a:moveTo>
                  <a:cubicBezTo>
                    <a:pt x="37" y="37"/>
                    <a:pt x="0" y="111"/>
                    <a:pt x="37" y="185"/>
                  </a:cubicBezTo>
                  <a:lnTo>
                    <a:pt x="37" y="222"/>
                  </a:lnTo>
                  <a:lnTo>
                    <a:pt x="111" y="222"/>
                  </a:lnTo>
                  <a:cubicBezTo>
                    <a:pt x="148" y="185"/>
                    <a:pt x="222" y="74"/>
                    <a:pt x="222" y="37"/>
                  </a:cubicBezTo>
                  <a:lnTo>
                    <a:pt x="222" y="0"/>
                  </a:lnTo>
                  <a:close/>
                </a:path>
              </a:pathLst>
            </a:custGeom>
            <a:solidFill>
              <a:srgbClr val="7878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0"/>
            <p:cNvSpPr/>
            <p:nvPr/>
          </p:nvSpPr>
          <p:spPr>
            <a:xfrm>
              <a:off x="5569645" y="3429441"/>
              <a:ext cx="18570" cy="33387"/>
            </a:xfrm>
            <a:custGeom>
              <a:avLst/>
              <a:gdLst/>
              <a:ahLst/>
              <a:cxnLst/>
              <a:rect l="l" t="t" r="r" b="b"/>
              <a:pathLst>
                <a:path w="371" h="667" extrusionOk="0">
                  <a:moveTo>
                    <a:pt x="333" y="1"/>
                  </a:moveTo>
                  <a:lnTo>
                    <a:pt x="0" y="222"/>
                  </a:lnTo>
                  <a:lnTo>
                    <a:pt x="111" y="629"/>
                  </a:lnTo>
                  <a:lnTo>
                    <a:pt x="148" y="666"/>
                  </a:lnTo>
                  <a:lnTo>
                    <a:pt x="74" y="222"/>
                  </a:lnTo>
                  <a:lnTo>
                    <a:pt x="370" y="38"/>
                  </a:lnTo>
                  <a:lnTo>
                    <a:pt x="333" y="1"/>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0"/>
            <p:cNvSpPr/>
            <p:nvPr/>
          </p:nvSpPr>
          <p:spPr>
            <a:xfrm>
              <a:off x="5573349" y="3431293"/>
              <a:ext cx="14866" cy="31535"/>
            </a:xfrm>
            <a:custGeom>
              <a:avLst/>
              <a:gdLst/>
              <a:ahLst/>
              <a:cxnLst/>
              <a:rect l="l" t="t" r="r" b="b"/>
              <a:pathLst>
                <a:path w="297" h="630" extrusionOk="0">
                  <a:moveTo>
                    <a:pt x="296" y="1"/>
                  </a:moveTo>
                  <a:lnTo>
                    <a:pt x="0" y="185"/>
                  </a:lnTo>
                  <a:lnTo>
                    <a:pt x="74" y="629"/>
                  </a:lnTo>
                  <a:lnTo>
                    <a:pt x="259" y="555"/>
                  </a:lnTo>
                  <a:lnTo>
                    <a:pt x="296" y="1"/>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0"/>
            <p:cNvSpPr/>
            <p:nvPr/>
          </p:nvSpPr>
          <p:spPr>
            <a:xfrm>
              <a:off x="5577053" y="3451665"/>
              <a:ext cx="7458" cy="7458"/>
            </a:xfrm>
            <a:custGeom>
              <a:avLst/>
              <a:gdLst/>
              <a:ahLst/>
              <a:cxnLst/>
              <a:rect l="l" t="t" r="r" b="b"/>
              <a:pathLst>
                <a:path w="149" h="149" extrusionOk="0">
                  <a:moveTo>
                    <a:pt x="74" y="0"/>
                  </a:moveTo>
                  <a:lnTo>
                    <a:pt x="74" y="0"/>
                  </a:lnTo>
                  <a:cubicBezTo>
                    <a:pt x="148" y="0"/>
                    <a:pt x="148" y="0"/>
                    <a:pt x="74" y="0"/>
                  </a:cubicBezTo>
                  <a:cubicBezTo>
                    <a:pt x="74" y="37"/>
                    <a:pt x="74" y="111"/>
                    <a:pt x="37" y="148"/>
                  </a:cubicBezTo>
                  <a:lnTo>
                    <a:pt x="0" y="148"/>
                  </a:lnTo>
                  <a:lnTo>
                    <a:pt x="37" y="148"/>
                  </a:lnTo>
                  <a:cubicBezTo>
                    <a:pt x="74" y="111"/>
                    <a:pt x="74" y="37"/>
                    <a:pt x="74" y="0"/>
                  </a:cubicBez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0"/>
            <p:cNvSpPr/>
            <p:nvPr/>
          </p:nvSpPr>
          <p:spPr>
            <a:xfrm>
              <a:off x="5577053" y="3449813"/>
              <a:ext cx="3754" cy="7458"/>
            </a:xfrm>
            <a:custGeom>
              <a:avLst/>
              <a:gdLst/>
              <a:ahLst/>
              <a:cxnLst/>
              <a:rect l="l" t="t" r="r" b="b"/>
              <a:pathLst>
                <a:path w="75" h="149" extrusionOk="0">
                  <a:moveTo>
                    <a:pt x="74" y="0"/>
                  </a:moveTo>
                  <a:cubicBezTo>
                    <a:pt x="37" y="37"/>
                    <a:pt x="0" y="74"/>
                    <a:pt x="0" y="148"/>
                  </a:cubicBezTo>
                  <a:lnTo>
                    <a:pt x="37" y="148"/>
                  </a:lnTo>
                  <a:cubicBezTo>
                    <a:pt x="37" y="74"/>
                    <a:pt x="74" y="37"/>
                    <a:pt x="74" y="0"/>
                  </a:cubicBez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0"/>
            <p:cNvSpPr/>
            <p:nvPr/>
          </p:nvSpPr>
          <p:spPr>
            <a:xfrm>
              <a:off x="5558533" y="3431293"/>
              <a:ext cx="14866" cy="9310"/>
            </a:xfrm>
            <a:custGeom>
              <a:avLst/>
              <a:gdLst/>
              <a:ahLst/>
              <a:cxnLst/>
              <a:rect l="l" t="t" r="r" b="b"/>
              <a:pathLst>
                <a:path w="297" h="186" extrusionOk="0">
                  <a:moveTo>
                    <a:pt x="1" y="1"/>
                  </a:moveTo>
                  <a:lnTo>
                    <a:pt x="1" y="38"/>
                  </a:lnTo>
                  <a:lnTo>
                    <a:pt x="296" y="185"/>
                  </a:lnTo>
                  <a:lnTo>
                    <a:pt x="296" y="148"/>
                  </a:lnTo>
                  <a:lnTo>
                    <a:pt x="1" y="1"/>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0"/>
            <p:cNvSpPr/>
            <p:nvPr/>
          </p:nvSpPr>
          <p:spPr>
            <a:xfrm>
              <a:off x="5573349" y="3429441"/>
              <a:ext cx="14866" cy="11162"/>
            </a:xfrm>
            <a:custGeom>
              <a:avLst/>
              <a:gdLst/>
              <a:ahLst/>
              <a:cxnLst/>
              <a:rect l="l" t="t" r="r" b="b"/>
              <a:pathLst>
                <a:path w="297" h="223" extrusionOk="0">
                  <a:moveTo>
                    <a:pt x="296" y="1"/>
                  </a:moveTo>
                  <a:lnTo>
                    <a:pt x="0" y="185"/>
                  </a:lnTo>
                  <a:lnTo>
                    <a:pt x="0" y="222"/>
                  </a:lnTo>
                  <a:lnTo>
                    <a:pt x="296" y="38"/>
                  </a:lnTo>
                  <a:lnTo>
                    <a:pt x="296" y="1"/>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0"/>
            <p:cNvSpPr/>
            <p:nvPr/>
          </p:nvSpPr>
          <p:spPr>
            <a:xfrm>
              <a:off x="5558533" y="3422033"/>
              <a:ext cx="29683" cy="16718"/>
            </a:xfrm>
            <a:custGeom>
              <a:avLst/>
              <a:gdLst/>
              <a:ahLst/>
              <a:cxnLst/>
              <a:rect l="l" t="t" r="r" b="b"/>
              <a:pathLst>
                <a:path w="593" h="334" extrusionOk="0">
                  <a:moveTo>
                    <a:pt x="333" y="1"/>
                  </a:moveTo>
                  <a:lnTo>
                    <a:pt x="1" y="186"/>
                  </a:lnTo>
                  <a:lnTo>
                    <a:pt x="296" y="333"/>
                  </a:lnTo>
                  <a:lnTo>
                    <a:pt x="592" y="149"/>
                  </a:lnTo>
                  <a:lnTo>
                    <a:pt x="333" y="1"/>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0"/>
            <p:cNvSpPr/>
            <p:nvPr/>
          </p:nvSpPr>
          <p:spPr>
            <a:xfrm>
              <a:off x="5177315" y="3264760"/>
              <a:ext cx="410901" cy="225798"/>
            </a:xfrm>
            <a:custGeom>
              <a:avLst/>
              <a:gdLst/>
              <a:ahLst/>
              <a:cxnLst/>
              <a:rect l="l" t="t" r="r" b="b"/>
              <a:pathLst>
                <a:path w="8209" h="4511" extrusionOk="0">
                  <a:moveTo>
                    <a:pt x="2736" y="0"/>
                  </a:moveTo>
                  <a:lnTo>
                    <a:pt x="1" y="1553"/>
                  </a:lnTo>
                  <a:lnTo>
                    <a:pt x="5177" y="4511"/>
                  </a:lnTo>
                  <a:lnTo>
                    <a:pt x="8208" y="2773"/>
                  </a:lnTo>
                  <a:lnTo>
                    <a:pt x="2736" y="0"/>
                  </a:lnTo>
                  <a:close/>
                </a:path>
              </a:pathLst>
            </a:custGeom>
            <a:solidFill>
              <a:srgbClr val="FF3F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0"/>
            <p:cNvSpPr/>
            <p:nvPr/>
          </p:nvSpPr>
          <p:spPr>
            <a:xfrm>
              <a:off x="5177315" y="3342446"/>
              <a:ext cx="259135" cy="174041"/>
            </a:xfrm>
            <a:custGeom>
              <a:avLst/>
              <a:gdLst/>
              <a:ahLst/>
              <a:cxnLst/>
              <a:rect l="l" t="t" r="r" b="b"/>
              <a:pathLst>
                <a:path w="5177" h="3477" extrusionOk="0">
                  <a:moveTo>
                    <a:pt x="1" y="1"/>
                  </a:moveTo>
                  <a:lnTo>
                    <a:pt x="1" y="519"/>
                  </a:lnTo>
                  <a:lnTo>
                    <a:pt x="5177" y="3476"/>
                  </a:lnTo>
                  <a:lnTo>
                    <a:pt x="5177" y="2959"/>
                  </a:lnTo>
                  <a:lnTo>
                    <a:pt x="1" y="1"/>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0"/>
            <p:cNvSpPr/>
            <p:nvPr/>
          </p:nvSpPr>
          <p:spPr>
            <a:xfrm>
              <a:off x="5436399" y="3403512"/>
              <a:ext cx="151817" cy="112974"/>
            </a:xfrm>
            <a:custGeom>
              <a:avLst/>
              <a:gdLst/>
              <a:ahLst/>
              <a:cxnLst/>
              <a:rect l="l" t="t" r="r" b="b"/>
              <a:pathLst>
                <a:path w="3033" h="2257" extrusionOk="0">
                  <a:moveTo>
                    <a:pt x="3032" y="1"/>
                  </a:moveTo>
                  <a:lnTo>
                    <a:pt x="1" y="1739"/>
                  </a:lnTo>
                  <a:lnTo>
                    <a:pt x="1" y="2256"/>
                  </a:lnTo>
                  <a:lnTo>
                    <a:pt x="3032" y="519"/>
                  </a:lnTo>
                  <a:lnTo>
                    <a:pt x="3032" y="1"/>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0"/>
            <p:cNvSpPr/>
            <p:nvPr/>
          </p:nvSpPr>
          <p:spPr>
            <a:xfrm>
              <a:off x="5195835" y="2920533"/>
              <a:ext cx="137001" cy="431224"/>
            </a:xfrm>
            <a:custGeom>
              <a:avLst/>
              <a:gdLst/>
              <a:ahLst/>
              <a:cxnLst/>
              <a:rect l="l" t="t" r="r" b="b"/>
              <a:pathLst>
                <a:path w="2737" h="8615" extrusionOk="0">
                  <a:moveTo>
                    <a:pt x="2736" y="1"/>
                  </a:moveTo>
                  <a:lnTo>
                    <a:pt x="0" y="1553"/>
                  </a:lnTo>
                  <a:lnTo>
                    <a:pt x="0" y="8615"/>
                  </a:lnTo>
                  <a:lnTo>
                    <a:pt x="2736" y="7062"/>
                  </a:lnTo>
                  <a:lnTo>
                    <a:pt x="2736" y="1"/>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0"/>
            <p:cNvSpPr/>
            <p:nvPr/>
          </p:nvSpPr>
          <p:spPr>
            <a:xfrm>
              <a:off x="5177315" y="2989008"/>
              <a:ext cx="18570" cy="362749"/>
            </a:xfrm>
            <a:custGeom>
              <a:avLst/>
              <a:gdLst/>
              <a:ahLst/>
              <a:cxnLst/>
              <a:rect l="l" t="t" r="r" b="b"/>
              <a:pathLst>
                <a:path w="371" h="7247" extrusionOk="0">
                  <a:moveTo>
                    <a:pt x="1" y="1"/>
                  </a:moveTo>
                  <a:lnTo>
                    <a:pt x="1" y="7062"/>
                  </a:lnTo>
                  <a:lnTo>
                    <a:pt x="370" y="7247"/>
                  </a:lnTo>
                  <a:lnTo>
                    <a:pt x="370" y="185"/>
                  </a:lnTo>
                  <a:lnTo>
                    <a:pt x="1" y="1"/>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0"/>
            <p:cNvSpPr/>
            <p:nvPr/>
          </p:nvSpPr>
          <p:spPr>
            <a:xfrm>
              <a:off x="5177315" y="2907569"/>
              <a:ext cx="155521" cy="90750"/>
            </a:xfrm>
            <a:custGeom>
              <a:avLst/>
              <a:gdLst/>
              <a:ahLst/>
              <a:cxnLst/>
              <a:rect l="l" t="t" r="r" b="b"/>
              <a:pathLst>
                <a:path w="3107" h="1813" extrusionOk="0">
                  <a:moveTo>
                    <a:pt x="2736" y="1"/>
                  </a:moveTo>
                  <a:lnTo>
                    <a:pt x="1" y="1628"/>
                  </a:lnTo>
                  <a:lnTo>
                    <a:pt x="370" y="1812"/>
                  </a:lnTo>
                  <a:lnTo>
                    <a:pt x="3106" y="260"/>
                  </a:lnTo>
                  <a:lnTo>
                    <a:pt x="2736" y="1"/>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30"/>
            <p:cNvSpPr/>
            <p:nvPr/>
          </p:nvSpPr>
          <p:spPr>
            <a:xfrm>
              <a:off x="5221713" y="3222164"/>
              <a:ext cx="281359" cy="164781"/>
            </a:xfrm>
            <a:custGeom>
              <a:avLst/>
              <a:gdLst/>
              <a:ahLst/>
              <a:cxnLst/>
              <a:rect l="l" t="t" r="r" b="b"/>
              <a:pathLst>
                <a:path w="5621" h="3292" extrusionOk="0">
                  <a:moveTo>
                    <a:pt x="2108" y="1"/>
                  </a:moveTo>
                  <a:lnTo>
                    <a:pt x="1" y="1221"/>
                  </a:lnTo>
                  <a:lnTo>
                    <a:pt x="3550" y="3291"/>
                  </a:lnTo>
                  <a:lnTo>
                    <a:pt x="5620" y="2034"/>
                  </a:lnTo>
                  <a:lnTo>
                    <a:pt x="2108" y="1"/>
                  </a:lnTo>
                  <a:close/>
                </a:path>
              </a:pathLst>
            </a:custGeom>
            <a:solidFill>
              <a:srgbClr val="45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0"/>
            <p:cNvSpPr/>
            <p:nvPr/>
          </p:nvSpPr>
          <p:spPr>
            <a:xfrm>
              <a:off x="5221713" y="3283231"/>
              <a:ext cx="177745" cy="168485"/>
            </a:xfrm>
            <a:custGeom>
              <a:avLst/>
              <a:gdLst/>
              <a:ahLst/>
              <a:cxnLst/>
              <a:rect l="l" t="t" r="r" b="b"/>
              <a:pathLst>
                <a:path w="3551" h="3366" extrusionOk="0">
                  <a:moveTo>
                    <a:pt x="1" y="1"/>
                  </a:moveTo>
                  <a:lnTo>
                    <a:pt x="1" y="1332"/>
                  </a:lnTo>
                  <a:lnTo>
                    <a:pt x="3550" y="3365"/>
                  </a:lnTo>
                  <a:lnTo>
                    <a:pt x="3550" y="2071"/>
                  </a:lnTo>
                  <a:lnTo>
                    <a:pt x="1" y="1"/>
                  </a:lnTo>
                  <a:close/>
                </a:path>
              </a:pathLst>
            </a:custGeom>
            <a:solidFill>
              <a:srgbClr val="0D0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0"/>
            <p:cNvSpPr/>
            <p:nvPr/>
          </p:nvSpPr>
          <p:spPr>
            <a:xfrm>
              <a:off x="5399408" y="3323975"/>
              <a:ext cx="103664" cy="127740"/>
            </a:xfrm>
            <a:custGeom>
              <a:avLst/>
              <a:gdLst/>
              <a:ahLst/>
              <a:cxnLst/>
              <a:rect l="l" t="t" r="r" b="b"/>
              <a:pathLst>
                <a:path w="2071" h="2552" extrusionOk="0">
                  <a:moveTo>
                    <a:pt x="2070" y="0"/>
                  </a:moveTo>
                  <a:lnTo>
                    <a:pt x="0" y="1257"/>
                  </a:lnTo>
                  <a:lnTo>
                    <a:pt x="0" y="2551"/>
                  </a:lnTo>
                  <a:lnTo>
                    <a:pt x="2070" y="1368"/>
                  </a:lnTo>
                  <a:lnTo>
                    <a:pt x="2070" y="0"/>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0"/>
            <p:cNvSpPr/>
            <p:nvPr/>
          </p:nvSpPr>
          <p:spPr>
            <a:xfrm>
              <a:off x="5221713" y="3009381"/>
              <a:ext cx="281359" cy="164731"/>
            </a:xfrm>
            <a:custGeom>
              <a:avLst/>
              <a:gdLst/>
              <a:ahLst/>
              <a:cxnLst/>
              <a:rect l="l" t="t" r="r" b="b"/>
              <a:pathLst>
                <a:path w="5621" h="3291" extrusionOk="0">
                  <a:moveTo>
                    <a:pt x="2108" y="0"/>
                  </a:moveTo>
                  <a:lnTo>
                    <a:pt x="1" y="1257"/>
                  </a:lnTo>
                  <a:lnTo>
                    <a:pt x="3550" y="3291"/>
                  </a:lnTo>
                  <a:lnTo>
                    <a:pt x="5620" y="2034"/>
                  </a:lnTo>
                  <a:lnTo>
                    <a:pt x="2108" y="0"/>
                  </a:lnTo>
                  <a:close/>
                </a:path>
              </a:pathLst>
            </a:custGeom>
            <a:solidFill>
              <a:srgbClr val="FF9D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0"/>
            <p:cNvSpPr/>
            <p:nvPr/>
          </p:nvSpPr>
          <p:spPr>
            <a:xfrm>
              <a:off x="5221713" y="3072299"/>
              <a:ext cx="177745" cy="294273"/>
            </a:xfrm>
            <a:custGeom>
              <a:avLst/>
              <a:gdLst/>
              <a:ahLst/>
              <a:cxnLst/>
              <a:rect l="l" t="t" r="r" b="b"/>
              <a:pathLst>
                <a:path w="3551" h="5879" extrusionOk="0">
                  <a:moveTo>
                    <a:pt x="1" y="0"/>
                  </a:moveTo>
                  <a:lnTo>
                    <a:pt x="1" y="3845"/>
                  </a:lnTo>
                  <a:lnTo>
                    <a:pt x="3550" y="5879"/>
                  </a:lnTo>
                  <a:lnTo>
                    <a:pt x="3550" y="2034"/>
                  </a:lnTo>
                  <a:lnTo>
                    <a:pt x="1" y="0"/>
                  </a:lnTo>
                  <a:close/>
                </a:path>
              </a:pathLst>
            </a:custGeom>
            <a:solidFill>
              <a:srgbClr val="BA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0"/>
            <p:cNvSpPr/>
            <p:nvPr/>
          </p:nvSpPr>
          <p:spPr>
            <a:xfrm>
              <a:off x="5242086" y="3096326"/>
              <a:ext cx="138853" cy="253579"/>
            </a:xfrm>
            <a:custGeom>
              <a:avLst/>
              <a:gdLst/>
              <a:ahLst/>
              <a:cxnLst/>
              <a:rect l="l" t="t" r="r" b="b"/>
              <a:pathLst>
                <a:path w="2774" h="5066" extrusionOk="0">
                  <a:moveTo>
                    <a:pt x="1" y="1"/>
                  </a:moveTo>
                  <a:lnTo>
                    <a:pt x="1" y="3439"/>
                  </a:lnTo>
                  <a:lnTo>
                    <a:pt x="2773" y="5066"/>
                  </a:lnTo>
                  <a:lnTo>
                    <a:pt x="2773" y="1554"/>
                  </a:lnTo>
                  <a:lnTo>
                    <a:pt x="1" y="1"/>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0"/>
            <p:cNvSpPr/>
            <p:nvPr/>
          </p:nvSpPr>
          <p:spPr>
            <a:xfrm>
              <a:off x="5314265" y="3227720"/>
              <a:ext cx="31485" cy="18570"/>
            </a:xfrm>
            <a:custGeom>
              <a:avLst/>
              <a:gdLst/>
              <a:ahLst/>
              <a:cxnLst/>
              <a:rect l="l" t="t" r="r" b="b"/>
              <a:pathLst>
                <a:path w="629" h="371" extrusionOk="0">
                  <a:moveTo>
                    <a:pt x="259" y="1"/>
                  </a:moveTo>
                  <a:lnTo>
                    <a:pt x="0" y="149"/>
                  </a:lnTo>
                  <a:lnTo>
                    <a:pt x="370" y="370"/>
                  </a:lnTo>
                  <a:lnTo>
                    <a:pt x="629" y="223"/>
                  </a:lnTo>
                  <a:lnTo>
                    <a:pt x="259" y="1"/>
                  </a:ln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0"/>
            <p:cNvSpPr/>
            <p:nvPr/>
          </p:nvSpPr>
          <p:spPr>
            <a:xfrm>
              <a:off x="5314265" y="3235128"/>
              <a:ext cx="18570" cy="33387"/>
            </a:xfrm>
            <a:custGeom>
              <a:avLst/>
              <a:gdLst/>
              <a:ahLst/>
              <a:cxnLst/>
              <a:rect l="l" t="t" r="r" b="b"/>
              <a:pathLst>
                <a:path w="371" h="667" extrusionOk="0">
                  <a:moveTo>
                    <a:pt x="0" y="1"/>
                  </a:moveTo>
                  <a:lnTo>
                    <a:pt x="0" y="444"/>
                  </a:lnTo>
                  <a:lnTo>
                    <a:pt x="370" y="666"/>
                  </a:lnTo>
                  <a:lnTo>
                    <a:pt x="370" y="222"/>
                  </a:lnTo>
                  <a:lnTo>
                    <a:pt x="0" y="1"/>
                  </a:ln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0"/>
            <p:cNvSpPr/>
            <p:nvPr/>
          </p:nvSpPr>
          <p:spPr>
            <a:xfrm>
              <a:off x="5332785" y="3238832"/>
              <a:ext cx="12964" cy="29683"/>
            </a:xfrm>
            <a:custGeom>
              <a:avLst/>
              <a:gdLst/>
              <a:ahLst/>
              <a:cxnLst/>
              <a:rect l="l" t="t" r="r" b="b"/>
              <a:pathLst>
                <a:path w="259" h="593" extrusionOk="0">
                  <a:moveTo>
                    <a:pt x="259" y="1"/>
                  </a:moveTo>
                  <a:lnTo>
                    <a:pt x="0" y="148"/>
                  </a:lnTo>
                  <a:lnTo>
                    <a:pt x="0" y="592"/>
                  </a:lnTo>
                  <a:lnTo>
                    <a:pt x="259" y="407"/>
                  </a:lnTo>
                  <a:lnTo>
                    <a:pt x="259" y="1"/>
                  </a:lnTo>
                  <a:close/>
                </a:path>
              </a:pathLst>
            </a:custGeom>
            <a:solidFill>
              <a:srgbClr val="16A8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0"/>
            <p:cNvSpPr/>
            <p:nvPr/>
          </p:nvSpPr>
          <p:spPr>
            <a:xfrm>
              <a:off x="5314265" y="3272169"/>
              <a:ext cx="31485" cy="20372"/>
            </a:xfrm>
            <a:custGeom>
              <a:avLst/>
              <a:gdLst/>
              <a:ahLst/>
              <a:cxnLst/>
              <a:rect l="l" t="t" r="r" b="b"/>
              <a:pathLst>
                <a:path w="629" h="407" extrusionOk="0">
                  <a:moveTo>
                    <a:pt x="259" y="0"/>
                  </a:moveTo>
                  <a:lnTo>
                    <a:pt x="0" y="185"/>
                  </a:lnTo>
                  <a:lnTo>
                    <a:pt x="370" y="407"/>
                  </a:lnTo>
                  <a:lnTo>
                    <a:pt x="629" y="222"/>
                  </a:lnTo>
                  <a:lnTo>
                    <a:pt x="259" y="0"/>
                  </a:ln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0"/>
            <p:cNvSpPr/>
            <p:nvPr/>
          </p:nvSpPr>
          <p:spPr>
            <a:xfrm>
              <a:off x="5314265" y="3281379"/>
              <a:ext cx="18570" cy="31535"/>
            </a:xfrm>
            <a:custGeom>
              <a:avLst/>
              <a:gdLst/>
              <a:ahLst/>
              <a:cxnLst/>
              <a:rect l="l" t="t" r="r" b="b"/>
              <a:pathLst>
                <a:path w="371" h="630" extrusionOk="0">
                  <a:moveTo>
                    <a:pt x="0" y="1"/>
                  </a:moveTo>
                  <a:lnTo>
                    <a:pt x="0" y="408"/>
                  </a:lnTo>
                  <a:lnTo>
                    <a:pt x="370" y="629"/>
                  </a:lnTo>
                  <a:lnTo>
                    <a:pt x="370" y="223"/>
                  </a:lnTo>
                  <a:lnTo>
                    <a:pt x="0" y="1"/>
                  </a:ln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0"/>
            <p:cNvSpPr/>
            <p:nvPr/>
          </p:nvSpPr>
          <p:spPr>
            <a:xfrm>
              <a:off x="5332785" y="3283231"/>
              <a:ext cx="12964" cy="29683"/>
            </a:xfrm>
            <a:custGeom>
              <a:avLst/>
              <a:gdLst/>
              <a:ahLst/>
              <a:cxnLst/>
              <a:rect l="l" t="t" r="r" b="b"/>
              <a:pathLst>
                <a:path w="259" h="593" extrusionOk="0">
                  <a:moveTo>
                    <a:pt x="259" y="1"/>
                  </a:moveTo>
                  <a:lnTo>
                    <a:pt x="0" y="186"/>
                  </a:lnTo>
                  <a:lnTo>
                    <a:pt x="0" y="592"/>
                  </a:lnTo>
                  <a:lnTo>
                    <a:pt x="259" y="408"/>
                  </a:lnTo>
                  <a:lnTo>
                    <a:pt x="259" y="1"/>
                  </a:lnTo>
                  <a:close/>
                </a:path>
              </a:pathLst>
            </a:custGeom>
            <a:solidFill>
              <a:srgbClr val="16A8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0"/>
            <p:cNvSpPr/>
            <p:nvPr/>
          </p:nvSpPr>
          <p:spPr>
            <a:xfrm>
              <a:off x="5260606" y="3128561"/>
              <a:ext cx="31485" cy="51106"/>
            </a:xfrm>
            <a:custGeom>
              <a:avLst/>
              <a:gdLst/>
              <a:ahLst/>
              <a:cxnLst/>
              <a:rect l="l" t="t" r="r" b="b"/>
              <a:pathLst>
                <a:path w="629" h="1021" extrusionOk="0">
                  <a:moveTo>
                    <a:pt x="157" y="0"/>
                  </a:moveTo>
                  <a:cubicBezTo>
                    <a:pt x="128" y="0"/>
                    <a:pt x="101" y="9"/>
                    <a:pt x="74" y="22"/>
                  </a:cubicBezTo>
                  <a:lnTo>
                    <a:pt x="0" y="170"/>
                  </a:lnTo>
                  <a:lnTo>
                    <a:pt x="37" y="281"/>
                  </a:lnTo>
                  <a:lnTo>
                    <a:pt x="37" y="318"/>
                  </a:lnTo>
                  <a:cubicBezTo>
                    <a:pt x="37" y="540"/>
                    <a:pt x="185" y="762"/>
                    <a:pt x="370" y="910"/>
                  </a:cubicBezTo>
                  <a:lnTo>
                    <a:pt x="407" y="1021"/>
                  </a:lnTo>
                  <a:lnTo>
                    <a:pt x="555" y="910"/>
                  </a:lnTo>
                  <a:cubicBezTo>
                    <a:pt x="592" y="873"/>
                    <a:pt x="629" y="762"/>
                    <a:pt x="629" y="688"/>
                  </a:cubicBezTo>
                  <a:cubicBezTo>
                    <a:pt x="629" y="466"/>
                    <a:pt x="481" y="207"/>
                    <a:pt x="333" y="96"/>
                  </a:cubicBezTo>
                  <a:cubicBezTo>
                    <a:pt x="263" y="26"/>
                    <a:pt x="207" y="0"/>
                    <a:pt x="157" y="0"/>
                  </a:cubicBezTo>
                  <a:close/>
                </a:path>
              </a:pathLst>
            </a:custGeom>
            <a:solidFill>
              <a:srgbClr val="FF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0"/>
            <p:cNvSpPr/>
            <p:nvPr/>
          </p:nvSpPr>
          <p:spPr>
            <a:xfrm>
              <a:off x="5251346" y="3132666"/>
              <a:ext cx="33337" cy="44799"/>
            </a:xfrm>
            <a:custGeom>
              <a:avLst/>
              <a:gdLst/>
              <a:ahLst/>
              <a:cxnLst/>
              <a:rect l="l" t="t" r="r" b="b"/>
              <a:pathLst>
                <a:path w="666" h="895" extrusionOk="0">
                  <a:moveTo>
                    <a:pt x="211" y="0"/>
                  </a:moveTo>
                  <a:cubicBezTo>
                    <a:pt x="104" y="0"/>
                    <a:pt x="26" y="83"/>
                    <a:pt x="0" y="236"/>
                  </a:cubicBezTo>
                  <a:cubicBezTo>
                    <a:pt x="0" y="458"/>
                    <a:pt x="111" y="680"/>
                    <a:pt x="296" y="828"/>
                  </a:cubicBezTo>
                  <a:cubicBezTo>
                    <a:pt x="366" y="874"/>
                    <a:pt x="428" y="895"/>
                    <a:pt x="481" y="895"/>
                  </a:cubicBezTo>
                  <a:cubicBezTo>
                    <a:pt x="596" y="895"/>
                    <a:pt x="666" y="795"/>
                    <a:pt x="666" y="643"/>
                  </a:cubicBezTo>
                  <a:cubicBezTo>
                    <a:pt x="666" y="421"/>
                    <a:pt x="555" y="199"/>
                    <a:pt x="370" y="51"/>
                  </a:cubicBezTo>
                  <a:cubicBezTo>
                    <a:pt x="313" y="17"/>
                    <a:pt x="259" y="0"/>
                    <a:pt x="211" y="0"/>
                  </a:cubicBezTo>
                  <a:close/>
                </a:path>
              </a:pathLst>
            </a:custGeom>
            <a:solidFill>
              <a:srgbClr val="BA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0"/>
            <p:cNvSpPr/>
            <p:nvPr/>
          </p:nvSpPr>
          <p:spPr>
            <a:xfrm>
              <a:off x="5255050" y="3137070"/>
              <a:ext cx="27781" cy="36140"/>
            </a:xfrm>
            <a:custGeom>
              <a:avLst/>
              <a:gdLst/>
              <a:ahLst/>
              <a:cxnLst/>
              <a:rect l="l" t="t" r="r" b="b"/>
              <a:pathLst>
                <a:path w="555" h="722" extrusionOk="0">
                  <a:moveTo>
                    <a:pt x="111" y="0"/>
                  </a:moveTo>
                  <a:cubicBezTo>
                    <a:pt x="37" y="37"/>
                    <a:pt x="0" y="111"/>
                    <a:pt x="37" y="148"/>
                  </a:cubicBezTo>
                  <a:cubicBezTo>
                    <a:pt x="37" y="111"/>
                    <a:pt x="37" y="37"/>
                    <a:pt x="111" y="0"/>
                  </a:cubicBezTo>
                  <a:close/>
                  <a:moveTo>
                    <a:pt x="37" y="148"/>
                  </a:moveTo>
                  <a:lnTo>
                    <a:pt x="37" y="148"/>
                  </a:lnTo>
                  <a:cubicBezTo>
                    <a:pt x="0" y="370"/>
                    <a:pt x="111" y="592"/>
                    <a:pt x="333" y="666"/>
                  </a:cubicBezTo>
                  <a:cubicBezTo>
                    <a:pt x="148" y="555"/>
                    <a:pt x="37" y="333"/>
                    <a:pt x="37" y="148"/>
                  </a:cubicBezTo>
                  <a:close/>
                  <a:moveTo>
                    <a:pt x="333" y="666"/>
                  </a:moveTo>
                  <a:lnTo>
                    <a:pt x="333" y="666"/>
                  </a:lnTo>
                  <a:cubicBezTo>
                    <a:pt x="389" y="703"/>
                    <a:pt x="435" y="721"/>
                    <a:pt x="472" y="721"/>
                  </a:cubicBezTo>
                  <a:cubicBezTo>
                    <a:pt x="509" y="721"/>
                    <a:pt x="536" y="703"/>
                    <a:pt x="555" y="666"/>
                  </a:cubicBezTo>
                  <a:lnTo>
                    <a:pt x="555" y="666"/>
                  </a:lnTo>
                  <a:cubicBezTo>
                    <a:pt x="518" y="684"/>
                    <a:pt x="490" y="693"/>
                    <a:pt x="458" y="693"/>
                  </a:cubicBezTo>
                  <a:cubicBezTo>
                    <a:pt x="426" y="693"/>
                    <a:pt x="389" y="684"/>
                    <a:pt x="333" y="666"/>
                  </a:cubicBezTo>
                  <a:close/>
                </a:path>
              </a:pathLst>
            </a:custGeom>
            <a:solidFill>
              <a:srgbClr val="D1C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0"/>
            <p:cNvSpPr/>
            <p:nvPr/>
          </p:nvSpPr>
          <p:spPr>
            <a:xfrm>
              <a:off x="5255050" y="3137521"/>
              <a:ext cx="27781" cy="36140"/>
            </a:xfrm>
            <a:custGeom>
              <a:avLst/>
              <a:gdLst/>
              <a:ahLst/>
              <a:cxnLst/>
              <a:rect l="l" t="t" r="r" b="b"/>
              <a:pathLst>
                <a:path w="555" h="722" extrusionOk="0">
                  <a:moveTo>
                    <a:pt x="167" y="0"/>
                  </a:moveTo>
                  <a:cubicBezTo>
                    <a:pt x="130" y="0"/>
                    <a:pt x="93" y="10"/>
                    <a:pt x="37" y="28"/>
                  </a:cubicBezTo>
                  <a:cubicBezTo>
                    <a:pt x="0" y="102"/>
                    <a:pt x="0" y="139"/>
                    <a:pt x="0" y="176"/>
                  </a:cubicBezTo>
                  <a:cubicBezTo>
                    <a:pt x="0" y="361"/>
                    <a:pt x="148" y="583"/>
                    <a:pt x="296" y="694"/>
                  </a:cubicBezTo>
                  <a:cubicBezTo>
                    <a:pt x="333" y="712"/>
                    <a:pt x="379" y="721"/>
                    <a:pt x="421" y="721"/>
                  </a:cubicBezTo>
                  <a:cubicBezTo>
                    <a:pt x="463" y="721"/>
                    <a:pt x="499" y="712"/>
                    <a:pt x="518" y="694"/>
                  </a:cubicBezTo>
                  <a:cubicBezTo>
                    <a:pt x="555" y="657"/>
                    <a:pt x="555" y="583"/>
                    <a:pt x="555" y="546"/>
                  </a:cubicBezTo>
                  <a:cubicBezTo>
                    <a:pt x="555" y="361"/>
                    <a:pt x="444" y="139"/>
                    <a:pt x="296" y="28"/>
                  </a:cubicBezTo>
                  <a:cubicBezTo>
                    <a:pt x="241" y="10"/>
                    <a:pt x="204" y="0"/>
                    <a:pt x="167" y="0"/>
                  </a:cubicBezTo>
                  <a:close/>
                </a:path>
              </a:pathLst>
            </a:custGeom>
            <a:solidFill>
              <a:srgbClr val="BDB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0"/>
            <p:cNvSpPr/>
            <p:nvPr/>
          </p:nvSpPr>
          <p:spPr>
            <a:xfrm>
              <a:off x="5269866" y="3153689"/>
              <a:ext cx="1902" cy="2753"/>
            </a:xfrm>
            <a:custGeom>
              <a:avLst/>
              <a:gdLst/>
              <a:ahLst/>
              <a:cxnLst/>
              <a:rect l="l" t="t" r="r" b="b"/>
              <a:pathLst>
                <a:path w="38" h="55" extrusionOk="0">
                  <a:moveTo>
                    <a:pt x="0" y="1"/>
                  </a:moveTo>
                  <a:lnTo>
                    <a:pt x="0" y="38"/>
                  </a:lnTo>
                  <a:cubicBezTo>
                    <a:pt x="12" y="50"/>
                    <a:pt x="21" y="54"/>
                    <a:pt x="26" y="54"/>
                  </a:cubicBezTo>
                  <a:cubicBezTo>
                    <a:pt x="37" y="54"/>
                    <a:pt x="37" y="38"/>
                    <a:pt x="37" y="38"/>
                  </a:cubicBez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0"/>
            <p:cNvSpPr/>
            <p:nvPr/>
          </p:nvSpPr>
          <p:spPr>
            <a:xfrm>
              <a:off x="5269866" y="3144479"/>
              <a:ext cx="1902" cy="11112"/>
            </a:xfrm>
            <a:custGeom>
              <a:avLst/>
              <a:gdLst/>
              <a:ahLst/>
              <a:cxnLst/>
              <a:rect l="l" t="t" r="r" b="b"/>
              <a:pathLst>
                <a:path w="38" h="222" extrusionOk="0">
                  <a:moveTo>
                    <a:pt x="37" y="37"/>
                  </a:moveTo>
                  <a:lnTo>
                    <a:pt x="37" y="37"/>
                  </a:lnTo>
                  <a:lnTo>
                    <a:pt x="37" y="222"/>
                  </a:lnTo>
                  <a:lnTo>
                    <a:pt x="37" y="222"/>
                  </a:lnTo>
                  <a:lnTo>
                    <a:pt x="37" y="222"/>
                  </a:lnTo>
                  <a:lnTo>
                    <a:pt x="37" y="222"/>
                  </a:lnTo>
                  <a:lnTo>
                    <a:pt x="37" y="37"/>
                  </a:lnTo>
                  <a:cubicBezTo>
                    <a:pt x="0" y="0"/>
                    <a:pt x="0" y="0"/>
                    <a:pt x="37" y="3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0"/>
            <p:cNvSpPr/>
            <p:nvPr/>
          </p:nvSpPr>
          <p:spPr>
            <a:xfrm>
              <a:off x="5269866" y="3155541"/>
              <a:ext cx="1652" cy="901"/>
            </a:xfrm>
            <a:custGeom>
              <a:avLst/>
              <a:gdLst/>
              <a:ahLst/>
              <a:cxnLst/>
              <a:rect l="l" t="t" r="r" b="b"/>
              <a:pathLst>
                <a:path w="33" h="18" extrusionOk="0">
                  <a:moveTo>
                    <a:pt x="0" y="1"/>
                  </a:moveTo>
                  <a:cubicBezTo>
                    <a:pt x="12" y="13"/>
                    <a:pt x="21" y="17"/>
                    <a:pt x="25" y="17"/>
                  </a:cubicBezTo>
                  <a:cubicBezTo>
                    <a:pt x="33" y="17"/>
                    <a:pt x="25" y="1"/>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0"/>
            <p:cNvSpPr/>
            <p:nvPr/>
          </p:nvSpPr>
          <p:spPr>
            <a:xfrm>
              <a:off x="5269866" y="3155541"/>
              <a:ext cx="1902" cy="50"/>
            </a:xfrm>
            <a:custGeom>
              <a:avLst/>
              <a:gdLst/>
              <a:ahLst/>
              <a:cxnLst/>
              <a:rect l="l" t="t" r="r" b="b"/>
              <a:pathLst>
                <a:path w="38" h="1" extrusionOk="0">
                  <a:moveTo>
                    <a:pt x="37" y="1"/>
                  </a:moveTo>
                  <a:lnTo>
                    <a:pt x="37" y="1"/>
                  </a:lnTo>
                  <a:cubicBezTo>
                    <a:pt x="0" y="1"/>
                    <a:pt x="0" y="1"/>
                    <a:pt x="37" y="1"/>
                  </a:cubicBezTo>
                  <a:cubicBezTo>
                    <a:pt x="0" y="1"/>
                    <a:pt x="0" y="1"/>
                    <a:pt x="37" y="1"/>
                  </a:cubicBez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0"/>
            <p:cNvSpPr/>
            <p:nvPr/>
          </p:nvSpPr>
          <p:spPr>
            <a:xfrm>
              <a:off x="5253198" y="3182520"/>
              <a:ext cx="31485" cy="37842"/>
            </a:xfrm>
            <a:custGeom>
              <a:avLst/>
              <a:gdLst/>
              <a:ahLst/>
              <a:cxnLst/>
              <a:rect l="l" t="t" r="r" b="b"/>
              <a:pathLst>
                <a:path w="629" h="756" extrusionOk="0">
                  <a:moveTo>
                    <a:pt x="287" y="0"/>
                  </a:moveTo>
                  <a:cubicBezTo>
                    <a:pt x="267" y="0"/>
                    <a:pt x="247" y="4"/>
                    <a:pt x="222" y="16"/>
                  </a:cubicBezTo>
                  <a:lnTo>
                    <a:pt x="0" y="127"/>
                  </a:lnTo>
                  <a:lnTo>
                    <a:pt x="37" y="201"/>
                  </a:lnTo>
                  <a:cubicBezTo>
                    <a:pt x="37" y="386"/>
                    <a:pt x="148" y="571"/>
                    <a:pt x="259" y="682"/>
                  </a:cubicBezTo>
                  <a:lnTo>
                    <a:pt x="333" y="756"/>
                  </a:lnTo>
                  <a:lnTo>
                    <a:pt x="555" y="608"/>
                  </a:lnTo>
                  <a:cubicBezTo>
                    <a:pt x="592" y="608"/>
                    <a:pt x="629" y="571"/>
                    <a:pt x="629" y="497"/>
                  </a:cubicBezTo>
                  <a:cubicBezTo>
                    <a:pt x="629" y="312"/>
                    <a:pt x="555" y="127"/>
                    <a:pt x="407" y="16"/>
                  </a:cubicBezTo>
                  <a:cubicBezTo>
                    <a:pt x="358" y="16"/>
                    <a:pt x="325" y="0"/>
                    <a:pt x="287" y="0"/>
                  </a:cubicBezTo>
                  <a:close/>
                </a:path>
              </a:pathLst>
            </a:custGeom>
            <a:solidFill>
              <a:srgbClr val="FF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0"/>
            <p:cNvSpPr/>
            <p:nvPr/>
          </p:nvSpPr>
          <p:spPr>
            <a:xfrm>
              <a:off x="5249494" y="3188126"/>
              <a:ext cx="24127" cy="34488"/>
            </a:xfrm>
            <a:custGeom>
              <a:avLst/>
              <a:gdLst/>
              <a:ahLst/>
              <a:cxnLst/>
              <a:rect l="l" t="t" r="r" b="b"/>
              <a:pathLst>
                <a:path w="482" h="689" extrusionOk="0">
                  <a:moveTo>
                    <a:pt x="155" y="0"/>
                  </a:moveTo>
                  <a:cubicBezTo>
                    <a:pt x="85" y="0"/>
                    <a:pt x="26" y="75"/>
                    <a:pt x="0" y="200"/>
                  </a:cubicBezTo>
                  <a:cubicBezTo>
                    <a:pt x="0" y="385"/>
                    <a:pt x="74" y="570"/>
                    <a:pt x="222" y="644"/>
                  </a:cubicBezTo>
                  <a:cubicBezTo>
                    <a:pt x="264" y="675"/>
                    <a:pt x="303" y="689"/>
                    <a:pt x="337" y="689"/>
                  </a:cubicBezTo>
                  <a:cubicBezTo>
                    <a:pt x="424" y="689"/>
                    <a:pt x="481" y="602"/>
                    <a:pt x="481" y="496"/>
                  </a:cubicBezTo>
                  <a:cubicBezTo>
                    <a:pt x="481" y="311"/>
                    <a:pt x="407" y="126"/>
                    <a:pt x="259" y="52"/>
                  </a:cubicBezTo>
                  <a:cubicBezTo>
                    <a:pt x="224" y="17"/>
                    <a:pt x="188" y="0"/>
                    <a:pt x="155" y="0"/>
                  </a:cubicBezTo>
                  <a:close/>
                </a:path>
              </a:pathLst>
            </a:custGeom>
            <a:solidFill>
              <a:srgbClr val="BA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0"/>
            <p:cNvSpPr/>
            <p:nvPr/>
          </p:nvSpPr>
          <p:spPr>
            <a:xfrm>
              <a:off x="5253198" y="3228771"/>
              <a:ext cx="31485" cy="37892"/>
            </a:xfrm>
            <a:custGeom>
              <a:avLst/>
              <a:gdLst/>
              <a:ahLst/>
              <a:cxnLst/>
              <a:rect l="l" t="t" r="r" b="b"/>
              <a:pathLst>
                <a:path w="629" h="757" extrusionOk="0">
                  <a:moveTo>
                    <a:pt x="287" y="0"/>
                  </a:moveTo>
                  <a:cubicBezTo>
                    <a:pt x="267" y="0"/>
                    <a:pt x="247" y="4"/>
                    <a:pt x="222" y="17"/>
                  </a:cubicBezTo>
                  <a:lnTo>
                    <a:pt x="0" y="128"/>
                  </a:lnTo>
                  <a:lnTo>
                    <a:pt x="37" y="202"/>
                  </a:lnTo>
                  <a:cubicBezTo>
                    <a:pt x="37" y="386"/>
                    <a:pt x="148" y="571"/>
                    <a:pt x="259" y="682"/>
                  </a:cubicBezTo>
                  <a:lnTo>
                    <a:pt x="333" y="756"/>
                  </a:lnTo>
                  <a:lnTo>
                    <a:pt x="555" y="608"/>
                  </a:lnTo>
                  <a:cubicBezTo>
                    <a:pt x="592" y="608"/>
                    <a:pt x="629" y="571"/>
                    <a:pt x="629" y="497"/>
                  </a:cubicBezTo>
                  <a:cubicBezTo>
                    <a:pt x="629" y="313"/>
                    <a:pt x="555" y="128"/>
                    <a:pt x="407" y="17"/>
                  </a:cubicBezTo>
                  <a:cubicBezTo>
                    <a:pt x="358" y="17"/>
                    <a:pt x="325" y="0"/>
                    <a:pt x="287" y="0"/>
                  </a:cubicBezTo>
                  <a:close/>
                </a:path>
              </a:pathLst>
            </a:custGeom>
            <a:solidFill>
              <a:srgbClr val="FF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0"/>
            <p:cNvSpPr/>
            <p:nvPr/>
          </p:nvSpPr>
          <p:spPr>
            <a:xfrm>
              <a:off x="5249494" y="3234727"/>
              <a:ext cx="24127" cy="34188"/>
            </a:xfrm>
            <a:custGeom>
              <a:avLst/>
              <a:gdLst/>
              <a:ahLst/>
              <a:cxnLst/>
              <a:rect l="l" t="t" r="r" b="b"/>
              <a:pathLst>
                <a:path w="482" h="683" extrusionOk="0">
                  <a:moveTo>
                    <a:pt x="167" y="1"/>
                  </a:moveTo>
                  <a:cubicBezTo>
                    <a:pt x="91" y="1"/>
                    <a:pt x="27" y="88"/>
                    <a:pt x="0" y="194"/>
                  </a:cubicBezTo>
                  <a:cubicBezTo>
                    <a:pt x="0" y="378"/>
                    <a:pt x="74" y="563"/>
                    <a:pt x="222" y="637"/>
                  </a:cubicBezTo>
                  <a:cubicBezTo>
                    <a:pt x="264" y="669"/>
                    <a:pt x="303" y="682"/>
                    <a:pt x="337" y="682"/>
                  </a:cubicBezTo>
                  <a:cubicBezTo>
                    <a:pt x="424" y="682"/>
                    <a:pt x="481" y="595"/>
                    <a:pt x="481" y="489"/>
                  </a:cubicBezTo>
                  <a:cubicBezTo>
                    <a:pt x="481" y="304"/>
                    <a:pt x="407" y="120"/>
                    <a:pt x="259" y="46"/>
                  </a:cubicBezTo>
                  <a:cubicBezTo>
                    <a:pt x="228" y="14"/>
                    <a:pt x="196" y="1"/>
                    <a:pt x="167" y="1"/>
                  </a:cubicBezTo>
                  <a:close/>
                </a:path>
              </a:pathLst>
            </a:custGeom>
            <a:solidFill>
              <a:srgbClr val="BA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0"/>
            <p:cNvSpPr/>
            <p:nvPr/>
          </p:nvSpPr>
          <p:spPr>
            <a:xfrm>
              <a:off x="5399408" y="3111142"/>
              <a:ext cx="103664" cy="255431"/>
            </a:xfrm>
            <a:custGeom>
              <a:avLst/>
              <a:gdLst/>
              <a:ahLst/>
              <a:cxnLst/>
              <a:rect l="l" t="t" r="r" b="b"/>
              <a:pathLst>
                <a:path w="2071" h="5103" extrusionOk="0">
                  <a:moveTo>
                    <a:pt x="2070" y="1"/>
                  </a:moveTo>
                  <a:lnTo>
                    <a:pt x="0" y="1258"/>
                  </a:lnTo>
                  <a:lnTo>
                    <a:pt x="0" y="5103"/>
                  </a:lnTo>
                  <a:lnTo>
                    <a:pt x="2070" y="3883"/>
                  </a:lnTo>
                  <a:lnTo>
                    <a:pt x="2070" y="1"/>
                  </a:lnTo>
                  <a:close/>
                </a:path>
              </a:pathLst>
            </a:custGeom>
            <a:solidFill>
              <a:srgbClr val="FF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0"/>
            <p:cNvSpPr/>
            <p:nvPr/>
          </p:nvSpPr>
          <p:spPr>
            <a:xfrm>
              <a:off x="5310561" y="3157393"/>
              <a:ext cx="53709" cy="79638"/>
            </a:xfrm>
            <a:custGeom>
              <a:avLst/>
              <a:gdLst/>
              <a:ahLst/>
              <a:cxnLst/>
              <a:rect l="l" t="t" r="r" b="b"/>
              <a:pathLst>
                <a:path w="1073" h="1591" extrusionOk="0">
                  <a:moveTo>
                    <a:pt x="0" y="1"/>
                  </a:moveTo>
                  <a:lnTo>
                    <a:pt x="0" y="999"/>
                  </a:lnTo>
                  <a:lnTo>
                    <a:pt x="1073" y="1591"/>
                  </a:lnTo>
                  <a:lnTo>
                    <a:pt x="1073" y="1554"/>
                  </a:lnTo>
                  <a:lnTo>
                    <a:pt x="74" y="925"/>
                  </a:lnTo>
                  <a:lnTo>
                    <a:pt x="74" y="75"/>
                  </a:lnTo>
                  <a:lnTo>
                    <a:pt x="0" y="1"/>
                  </a:lnTo>
                  <a:close/>
                </a:path>
              </a:pathLst>
            </a:custGeom>
            <a:solidFill>
              <a:srgbClr val="45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0"/>
            <p:cNvSpPr/>
            <p:nvPr/>
          </p:nvSpPr>
          <p:spPr>
            <a:xfrm>
              <a:off x="5314265" y="3161097"/>
              <a:ext cx="50005" cy="74081"/>
            </a:xfrm>
            <a:custGeom>
              <a:avLst/>
              <a:gdLst/>
              <a:ahLst/>
              <a:cxnLst/>
              <a:rect l="l" t="t" r="r" b="b"/>
              <a:pathLst>
                <a:path w="999" h="1480" extrusionOk="0">
                  <a:moveTo>
                    <a:pt x="0" y="1"/>
                  </a:moveTo>
                  <a:lnTo>
                    <a:pt x="0" y="851"/>
                  </a:lnTo>
                  <a:lnTo>
                    <a:pt x="999" y="1480"/>
                  </a:lnTo>
                  <a:lnTo>
                    <a:pt x="999" y="592"/>
                  </a:lnTo>
                  <a:lnTo>
                    <a:pt x="0" y="1"/>
                  </a:lnTo>
                  <a:close/>
                </a:path>
              </a:pathLst>
            </a:custGeom>
            <a:solidFill>
              <a:srgbClr val="0D0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0"/>
            <p:cNvSpPr/>
            <p:nvPr/>
          </p:nvSpPr>
          <p:spPr>
            <a:xfrm>
              <a:off x="5436399" y="3050075"/>
              <a:ext cx="151817" cy="440484"/>
            </a:xfrm>
            <a:custGeom>
              <a:avLst/>
              <a:gdLst/>
              <a:ahLst/>
              <a:cxnLst/>
              <a:rect l="l" t="t" r="r" b="b"/>
              <a:pathLst>
                <a:path w="3033" h="8800" extrusionOk="0">
                  <a:moveTo>
                    <a:pt x="3032" y="1"/>
                  </a:moveTo>
                  <a:lnTo>
                    <a:pt x="1" y="1738"/>
                  </a:lnTo>
                  <a:lnTo>
                    <a:pt x="1" y="8800"/>
                  </a:lnTo>
                  <a:lnTo>
                    <a:pt x="3032" y="7062"/>
                  </a:lnTo>
                  <a:lnTo>
                    <a:pt x="3032" y="1"/>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0"/>
            <p:cNvSpPr/>
            <p:nvPr/>
          </p:nvSpPr>
          <p:spPr>
            <a:xfrm>
              <a:off x="5417878" y="3127810"/>
              <a:ext cx="18570" cy="362749"/>
            </a:xfrm>
            <a:custGeom>
              <a:avLst/>
              <a:gdLst/>
              <a:ahLst/>
              <a:cxnLst/>
              <a:rect l="l" t="t" r="r" b="b"/>
              <a:pathLst>
                <a:path w="371" h="7247" extrusionOk="0">
                  <a:moveTo>
                    <a:pt x="1" y="0"/>
                  </a:moveTo>
                  <a:lnTo>
                    <a:pt x="1" y="7062"/>
                  </a:lnTo>
                  <a:lnTo>
                    <a:pt x="371" y="7247"/>
                  </a:lnTo>
                  <a:lnTo>
                    <a:pt x="371" y="185"/>
                  </a:lnTo>
                  <a:lnTo>
                    <a:pt x="1" y="0"/>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0"/>
            <p:cNvSpPr/>
            <p:nvPr/>
          </p:nvSpPr>
          <p:spPr>
            <a:xfrm>
              <a:off x="5417878" y="3037111"/>
              <a:ext cx="170337" cy="100010"/>
            </a:xfrm>
            <a:custGeom>
              <a:avLst/>
              <a:gdLst/>
              <a:ahLst/>
              <a:cxnLst/>
              <a:rect l="l" t="t" r="r" b="b"/>
              <a:pathLst>
                <a:path w="3403" h="1998" extrusionOk="0">
                  <a:moveTo>
                    <a:pt x="3106" y="1"/>
                  </a:moveTo>
                  <a:lnTo>
                    <a:pt x="1" y="1812"/>
                  </a:lnTo>
                  <a:lnTo>
                    <a:pt x="371" y="1997"/>
                  </a:lnTo>
                  <a:lnTo>
                    <a:pt x="3402" y="260"/>
                  </a:lnTo>
                  <a:lnTo>
                    <a:pt x="3106" y="1"/>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0"/>
            <p:cNvSpPr/>
            <p:nvPr/>
          </p:nvSpPr>
          <p:spPr>
            <a:xfrm>
              <a:off x="5177315" y="2778027"/>
              <a:ext cx="410901" cy="238812"/>
            </a:xfrm>
            <a:custGeom>
              <a:avLst/>
              <a:gdLst/>
              <a:ahLst/>
              <a:cxnLst/>
              <a:rect l="l" t="t" r="r" b="b"/>
              <a:pathLst>
                <a:path w="8209" h="4771" extrusionOk="0">
                  <a:moveTo>
                    <a:pt x="3106" y="1"/>
                  </a:moveTo>
                  <a:lnTo>
                    <a:pt x="1" y="1775"/>
                  </a:lnTo>
                  <a:lnTo>
                    <a:pt x="5177" y="4770"/>
                  </a:lnTo>
                  <a:lnTo>
                    <a:pt x="8208" y="2959"/>
                  </a:lnTo>
                  <a:lnTo>
                    <a:pt x="3106" y="1"/>
                  </a:lnTo>
                  <a:close/>
                </a:path>
              </a:pathLst>
            </a:custGeom>
            <a:solidFill>
              <a:srgbClr val="FF3F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0"/>
            <p:cNvSpPr/>
            <p:nvPr/>
          </p:nvSpPr>
          <p:spPr>
            <a:xfrm>
              <a:off x="5177315" y="2866874"/>
              <a:ext cx="259135" cy="270247"/>
            </a:xfrm>
            <a:custGeom>
              <a:avLst/>
              <a:gdLst/>
              <a:ahLst/>
              <a:cxnLst/>
              <a:rect l="l" t="t" r="r" b="b"/>
              <a:pathLst>
                <a:path w="5177" h="5399" extrusionOk="0">
                  <a:moveTo>
                    <a:pt x="1" y="0"/>
                  </a:moveTo>
                  <a:lnTo>
                    <a:pt x="1" y="2441"/>
                  </a:lnTo>
                  <a:lnTo>
                    <a:pt x="5177" y="5398"/>
                  </a:lnTo>
                  <a:lnTo>
                    <a:pt x="5177" y="2995"/>
                  </a:lnTo>
                  <a:lnTo>
                    <a:pt x="1" y="0"/>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0"/>
            <p:cNvSpPr/>
            <p:nvPr/>
          </p:nvSpPr>
          <p:spPr>
            <a:xfrm>
              <a:off x="5206947" y="2902013"/>
              <a:ext cx="201722" cy="209180"/>
            </a:xfrm>
            <a:custGeom>
              <a:avLst/>
              <a:gdLst/>
              <a:ahLst/>
              <a:cxnLst/>
              <a:rect l="l" t="t" r="r" b="b"/>
              <a:pathLst>
                <a:path w="4030" h="4179" extrusionOk="0">
                  <a:moveTo>
                    <a:pt x="0" y="1"/>
                  </a:moveTo>
                  <a:lnTo>
                    <a:pt x="0" y="1886"/>
                  </a:lnTo>
                  <a:lnTo>
                    <a:pt x="4030" y="4179"/>
                  </a:lnTo>
                  <a:lnTo>
                    <a:pt x="4030" y="2293"/>
                  </a:lnTo>
                  <a:lnTo>
                    <a:pt x="0" y="1"/>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0"/>
            <p:cNvSpPr/>
            <p:nvPr/>
          </p:nvSpPr>
          <p:spPr>
            <a:xfrm>
              <a:off x="5218009" y="2946662"/>
              <a:ext cx="27831" cy="34988"/>
            </a:xfrm>
            <a:custGeom>
              <a:avLst/>
              <a:gdLst/>
              <a:ahLst/>
              <a:cxnLst/>
              <a:rect l="l" t="t" r="r" b="b"/>
              <a:pathLst>
                <a:path w="556" h="699" extrusionOk="0">
                  <a:moveTo>
                    <a:pt x="197" y="0"/>
                  </a:moveTo>
                  <a:cubicBezTo>
                    <a:pt x="178" y="0"/>
                    <a:pt x="161" y="9"/>
                    <a:pt x="149" y="33"/>
                  </a:cubicBezTo>
                  <a:lnTo>
                    <a:pt x="1" y="70"/>
                  </a:lnTo>
                  <a:lnTo>
                    <a:pt x="38" y="144"/>
                  </a:lnTo>
                  <a:cubicBezTo>
                    <a:pt x="38" y="329"/>
                    <a:pt x="149" y="514"/>
                    <a:pt x="297" y="625"/>
                  </a:cubicBezTo>
                  <a:lnTo>
                    <a:pt x="334" y="699"/>
                  </a:lnTo>
                  <a:lnTo>
                    <a:pt x="482" y="662"/>
                  </a:lnTo>
                  <a:cubicBezTo>
                    <a:pt x="519" y="625"/>
                    <a:pt x="556" y="551"/>
                    <a:pt x="556" y="477"/>
                  </a:cubicBezTo>
                  <a:cubicBezTo>
                    <a:pt x="556" y="292"/>
                    <a:pt x="482" y="107"/>
                    <a:pt x="334" y="33"/>
                  </a:cubicBezTo>
                  <a:cubicBezTo>
                    <a:pt x="284" y="33"/>
                    <a:pt x="235" y="0"/>
                    <a:pt x="197" y="0"/>
                  </a:cubicBezTo>
                  <a:close/>
                </a:path>
              </a:pathLst>
            </a:custGeom>
            <a:solidFill>
              <a:srgbClr val="16A8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0"/>
            <p:cNvSpPr/>
            <p:nvPr/>
          </p:nvSpPr>
          <p:spPr>
            <a:xfrm>
              <a:off x="5214355" y="2950216"/>
              <a:ext cx="25928" cy="34588"/>
            </a:xfrm>
            <a:custGeom>
              <a:avLst/>
              <a:gdLst/>
              <a:ahLst/>
              <a:cxnLst/>
              <a:rect l="l" t="t" r="r" b="b"/>
              <a:pathLst>
                <a:path w="518" h="691" extrusionOk="0">
                  <a:moveTo>
                    <a:pt x="156" y="0"/>
                  </a:moveTo>
                  <a:cubicBezTo>
                    <a:pt x="85" y="0"/>
                    <a:pt x="25" y="58"/>
                    <a:pt x="0" y="184"/>
                  </a:cubicBezTo>
                  <a:cubicBezTo>
                    <a:pt x="0" y="369"/>
                    <a:pt x="74" y="554"/>
                    <a:pt x="222" y="628"/>
                  </a:cubicBezTo>
                  <a:cubicBezTo>
                    <a:pt x="277" y="669"/>
                    <a:pt x="333" y="690"/>
                    <a:pt x="380" y="690"/>
                  </a:cubicBezTo>
                  <a:cubicBezTo>
                    <a:pt x="460" y="690"/>
                    <a:pt x="518" y="632"/>
                    <a:pt x="518" y="517"/>
                  </a:cubicBezTo>
                  <a:cubicBezTo>
                    <a:pt x="518" y="332"/>
                    <a:pt x="407" y="147"/>
                    <a:pt x="259" y="36"/>
                  </a:cubicBezTo>
                  <a:cubicBezTo>
                    <a:pt x="224" y="13"/>
                    <a:pt x="189" y="0"/>
                    <a:pt x="156" y="0"/>
                  </a:cubicBez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0"/>
            <p:cNvSpPr/>
            <p:nvPr/>
          </p:nvSpPr>
          <p:spPr>
            <a:xfrm>
              <a:off x="5218009" y="2953870"/>
              <a:ext cx="16718" cy="25478"/>
            </a:xfrm>
            <a:custGeom>
              <a:avLst/>
              <a:gdLst/>
              <a:ahLst/>
              <a:cxnLst/>
              <a:rect l="l" t="t" r="r" b="b"/>
              <a:pathLst>
                <a:path w="334" h="509" extrusionOk="0">
                  <a:moveTo>
                    <a:pt x="75" y="0"/>
                  </a:moveTo>
                  <a:cubicBezTo>
                    <a:pt x="1" y="0"/>
                    <a:pt x="1" y="74"/>
                    <a:pt x="1" y="111"/>
                  </a:cubicBezTo>
                  <a:cubicBezTo>
                    <a:pt x="1" y="74"/>
                    <a:pt x="75" y="0"/>
                    <a:pt x="75" y="0"/>
                  </a:cubicBezTo>
                  <a:close/>
                  <a:moveTo>
                    <a:pt x="1" y="113"/>
                  </a:moveTo>
                  <a:cubicBezTo>
                    <a:pt x="2" y="260"/>
                    <a:pt x="112" y="444"/>
                    <a:pt x="149" y="481"/>
                  </a:cubicBezTo>
                  <a:cubicBezTo>
                    <a:pt x="204" y="499"/>
                    <a:pt x="241" y="508"/>
                    <a:pt x="269" y="508"/>
                  </a:cubicBezTo>
                  <a:cubicBezTo>
                    <a:pt x="272" y="508"/>
                    <a:pt x="275" y="508"/>
                    <a:pt x="278" y="508"/>
                  </a:cubicBezTo>
                  <a:lnTo>
                    <a:pt x="278" y="508"/>
                  </a:lnTo>
                  <a:cubicBezTo>
                    <a:pt x="281" y="508"/>
                    <a:pt x="284" y="508"/>
                    <a:pt x="287" y="508"/>
                  </a:cubicBezTo>
                  <a:cubicBezTo>
                    <a:pt x="315" y="508"/>
                    <a:pt x="334" y="499"/>
                    <a:pt x="334" y="481"/>
                  </a:cubicBezTo>
                  <a:lnTo>
                    <a:pt x="334" y="481"/>
                  </a:lnTo>
                  <a:cubicBezTo>
                    <a:pt x="317" y="497"/>
                    <a:pt x="301" y="506"/>
                    <a:pt x="278" y="508"/>
                  </a:cubicBezTo>
                  <a:lnTo>
                    <a:pt x="278" y="508"/>
                  </a:lnTo>
                  <a:cubicBezTo>
                    <a:pt x="252" y="506"/>
                    <a:pt x="219" y="497"/>
                    <a:pt x="186" y="481"/>
                  </a:cubicBezTo>
                  <a:cubicBezTo>
                    <a:pt x="112" y="370"/>
                    <a:pt x="2" y="260"/>
                    <a:pt x="1" y="113"/>
                  </a:cubicBezTo>
                  <a:close/>
                </a:path>
              </a:pathLst>
            </a:custGeom>
            <a:solidFill>
              <a:srgbClr val="D1C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0"/>
            <p:cNvSpPr/>
            <p:nvPr/>
          </p:nvSpPr>
          <p:spPr>
            <a:xfrm>
              <a:off x="5218009" y="2952468"/>
              <a:ext cx="18570" cy="26880"/>
            </a:xfrm>
            <a:custGeom>
              <a:avLst/>
              <a:gdLst/>
              <a:ahLst/>
              <a:cxnLst/>
              <a:rect l="l" t="t" r="r" b="b"/>
              <a:pathLst>
                <a:path w="371" h="537" extrusionOk="0">
                  <a:moveTo>
                    <a:pt x="130" y="0"/>
                  </a:moveTo>
                  <a:cubicBezTo>
                    <a:pt x="112" y="0"/>
                    <a:pt x="93" y="10"/>
                    <a:pt x="75" y="28"/>
                  </a:cubicBezTo>
                  <a:cubicBezTo>
                    <a:pt x="1" y="28"/>
                    <a:pt x="1" y="102"/>
                    <a:pt x="1" y="139"/>
                  </a:cubicBezTo>
                  <a:cubicBezTo>
                    <a:pt x="1" y="287"/>
                    <a:pt x="112" y="398"/>
                    <a:pt x="186" y="509"/>
                  </a:cubicBezTo>
                  <a:cubicBezTo>
                    <a:pt x="223" y="527"/>
                    <a:pt x="251" y="536"/>
                    <a:pt x="274" y="536"/>
                  </a:cubicBezTo>
                  <a:cubicBezTo>
                    <a:pt x="297" y="536"/>
                    <a:pt x="315" y="527"/>
                    <a:pt x="334" y="509"/>
                  </a:cubicBezTo>
                  <a:cubicBezTo>
                    <a:pt x="371" y="509"/>
                    <a:pt x="371" y="472"/>
                    <a:pt x="371" y="398"/>
                  </a:cubicBezTo>
                  <a:cubicBezTo>
                    <a:pt x="371" y="287"/>
                    <a:pt x="297" y="139"/>
                    <a:pt x="186" y="28"/>
                  </a:cubicBezTo>
                  <a:cubicBezTo>
                    <a:pt x="167" y="10"/>
                    <a:pt x="149" y="0"/>
                    <a:pt x="130" y="0"/>
                  </a:cubicBezTo>
                  <a:close/>
                </a:path>
              </a:pathLst>
            </a:custGeom>
            <a:solidFill>
              <a:srgbClr val="BDB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0"/>
            <p:cNvSpPr/>
            <p:nvPr/>
          </p:nvSpPr>
          <p:spPr>
            <a:xfrm>
              <a:off x="5227269" y="2966784"/>
              <a:ext cx="5606" cy="1902"/>
            </a:xfrm>
            <a:custGeom>
              <a:avLst/>
              <a:gdLst/>
              <a:ahLst/>
              <a:cxnLst/>
              <a:rect l="l" t="t" r="r" b="b"/>
              <a:pathLst>
                <a:path w="112" h="38" extrusionOk="0">
                  <a:moveTo>
                    <a:pt x="75" y="1"/>
                  </a:moveTo>
                  <a:cubicBezTo>
                    <a:pt x="1" y="1"/>
                    <a:pt x="1" y="38"/>
                    <a:pt x="75" y="38"/>
                  </a:cubicBezTo>
                  <a:cubicBezTo>
                    <a:pt x="75" y="38"/>
                    <a:pt x="112" y="38"/>
                    <a:pt x="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0"/>
            <p:cNvSpPr/>
            <p:nvPr/>
          </p:nvSpPr>
          <p:spPr>
            <a:xfrm>
              <a:off x="5227269" y="2959426"/>
              <a:ext cx="3754" cy="7408"/>
            </a:xfrm>
            <a:custGeom>
              <a:avLst/>
              <a:gdLst/>
              <a:ahLst/>
              <a:cxnLst/>
              <a:rect l="l" t="t" r="r" b="b"/>
              <a:pathLst>
                <a:path w="75" h="148" extrusionOk="0">
                  <a:moveTo>
                    <a:pt x="75" y="0"/>
                  </a:moveTo>
                  <a:lnTo>
                    <a:pt x="75" y="0"/>
                  </a:lnTo>
                  <a:lnTo>
                    <a:pt x="75" y="148"/>
                  </a:lnTo>
                  <a:lnTo>
                    <a:pt x="75" y="148"/>
                  </a:lnTo>
                  <a:lnTo>
                    <a:pt x="75" y="148"/>
                  </a:lnTo>
                  <a:lnTo>
                    <a:pt x="75" y="148"/>
                  </a:lnTo>
                  <a:lnTo>
                    <a:pt x="75" y="0"/>
                  </a:lnTo>
                  <a:cubicBezTo>
                    <a:pt x="1" y="0"/>
                    <a:pt x="1" y="0"/>
                    <a:pt x="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0"/>
            <p:cNvSpPr/>
            <p:nvPr/>
          </p:nvSpPr>
          <p:spPr>
            <a:xfrm>
              <a:off x="5223565" y="2961228"/>
              <a:ext cx="7458" cy="7458"/>
            </a:xfrm>
            <a:custGeom>
              <a:avLst/>
              <a:gdLst/>
              <a:ahLst/>
              <a:cxnLst/>
              <a:rect l="l" t="t" r="r" b="b"/>
              <a:pathLst>
                <a:path w="149" h="149" extrusionOk="0">
                  <a:moveTo>
                    <a:pt x="149" y="112"/>
                  </a:moveTo>
                  <a:lnTo>
                    <a:pt x="149" y="112"/>
                  </a:lnTo>
                  <a:lnTo>
                    <a:pt x="149" y="112"/>
                  </a:lnTo>
                  <a:cubicBezTo>
                    <a:pt x="149" y="149"/>
                    <a:pt x="149" y="149"/>
                    <a:pt x="149" y="112"/>
                  </a:cubicBezTo>
                  <a:lnTo>
                    <a:pt x="1" y="1"/>
                  </a:lnTo>
                  <a:lnTo>
                    <a:pt x="1" y="1"/>
                  </a:lnTo>
                  <a:lnTo>
                    <a:pt x="1" y="1"/>
                  </a:ln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0"/>
            <p:cNvSpPr/>
            <p:nvPr/>
          </p:nvSpPr>
          <p:spPr>
            <a:xfrm>
              <a:off x="5227720" y="2967835"/>
              <a:ext cx="3304" cy="851"/>
            </a:xfrm>
            <a:custGeom>
              <a:avLst/>
              <a:gdLst/>
              <a:ahLst/>
              <a:cxnLst/>
              <a:rect l="l" t="t" r="r" b="b"/>
              <a:pathLst>
                <a:path w="66" h="17" extrusionOk="0">
                  <a:moveTo>
                    <a:pt x="16" y="0"/>
                  </a:moveTo>
                  <a:cubicBezTo>
                    <a:pt x="0" y="0"/>
                    <a:pt x="16" y="17"/>
                    <a:pt x="66" y="17"/>
                  </a:cubicBezTo>
                  <a:cubicBezTo>
                    <a:pt x="41" y="5"/>
                    <a:pt x="25" y="0"/>
                    <a:pt x="16" y="0"/>
                  </a:cubicBez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0"/>
            <p:cNvSpPr/>
            <p:nvPr/>
          </p:nvSpPr>
          <p:spPr>
            <a:xfrm>
              <a:off x="5251346" y="2961979"/>
              <a:ext cx="48153" cy="58564"/>
            </a:xfrm>
            <a:custGeom>
              <a:avLst/>
              <a:gdLst/>
              <a:ahLst/>
              <a:cxnLst/>
              <a:rect l="l" t="t" r="r" b="b"/>
              <a:pathLst>
                <a:path w="962" h="1170" extrusionOk="0">
                  <a:moveTo>
                    <a:pt x="370" y="1"/>
                  </a:moveTo>
                  <a:cubicBezTo>
                    <a:pt x="335" y="1"/>
                    <a:pt x="300" y="9"/>
                    <a:pt x="259" y="23"/>
                  </a:cubicBezTo>
                  <a:lnTo>
                    <a:pt x="0" y="134"/>
                  </a:lnTo>
                  <a:lnTo>
                    <a:pt x="74" y="245"/>
                  </a:lnTo>
                  <a:lnTo>
                    <a:pt x="74" y="319"/>
                  </a:lnTo>
                  <a:cubicBezTo>
                    <a:pt x="74" y="578"/>
                    <a:pt x="259" y="910"/>
                    <a:pt x="518" y="1058"/>
                  </a:cubicBezTo>
                  <a:lnTo>
                    <a:pt x="555" y="1058"/>
                  </a:lnTo>
                  <a:lnTo>
                    <a:pt x="629" y="1169"/>
                  </a:lnTo>
                  <a:lnTo>
                    <a:pt x="814" y="1095"/>
                  </a:lnTo>
                  <a:cubicBezTo>
                    <a:pt x="925" y="1058"/>
                    <a:pt x="962" y="947"/>
                    <a:pt x="962" y="836"/>
                  </a:cubicBezTo>
                  <a:cubicBezTo>
                    <a:pt x="962" y="541"/>
                    <a:pt x="777" y="208"/>
                    <a:pt x="555" y="97"/>
                  </a:cubicBezTo>
                  <a:cubicBezTo>
                    <a:pt x="485" y="27"/>
                    <a:pt x="429" y="1"/>
                    <a:pt x="370" y="1"/>
                  </a:cubicBezTo>
                  <a:close/>
                </a:path>
              </a:pathLst>
            </a:custGeom>
            <a:solidFill>
              <a:srgbClr val="16A8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0"/>
            <p:cNvSpPr/>
            <p:nvPr/>
          </p:nvSpPr>
          <p:spPr>
            <a:xfrm>
              <a:off x="5250044" y="2967184"/>
              <a:ext cx="42046" cy="54810"/>
            </a:xfrm>
            <a:custGeom>
              <a:avLst/>
              <a:gdLst/>
              <a:ahLst/>
              <a:cxnLst/>
              <a:rect l="l" t="t" r="r" b="b"/>
              <a:pathLst>
                <a:path w="840" h="1095" extrusionOk="0">
                  <a:moveTo>
                    <a:pt x="237" y="1"/>
                  </a:moveTo>
                  <a:cubicBezTo>
                    <a:pt x="100" y="1"/>
                    <a:pt x="1" y="109"/>
                    <a:pt x="26" y="289"/>
                  </a:cubicBezTo>
                  <a:cubicBezTo>
                    <a:pt x="26" y="584"/>
                    <a:pt x="211" y="880"/>
                    <a:pt x="433" y="1028"/>
                  </a:cubicBezTo>
                  <a:cubicBezTo>
                    <a:pt x="501" y="1073"/>
                    <a:pt x="565" y="1094"/>
                    <a:pt x="622" y="1094"/>
                  </a:cubicBezTo>
                  <a:cubicBezTo>
                    <a:pt x="751" y="1094"/>
                    <a:pt x="840" y="986"/>
                    <a:pt x="840" y="806"/>
                  </a:cubicBezTo>
                  <a:cubicBezTo>
                    <a:pt x="840" y="547"/>
                    <a:pt x="655" y="215"/>
                    <a:pt x="433" y="67"/>
                  </a:cubicBezTo>
                  <a:cubicBezTo>
                    <a:pt x="365" y="22"/>
                    <a:pt x="297" y="1"/>
                    <a:pt x="237" y="1"/>
                  </a:cubicBez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0"/>
            <p:cNvSpPr/>
            <p:nvPr/>
          </p:nvSpPr>
          <p:spPr>
            <a:xfrm>
              <a:off x="5253198" y="2972340"/>
              <a:ext cx="33337" cy="43548"/>
            </a:xfrm>
            <a:custGeom>
              <a:avLst/>
              <a:gdLst/>
              <a:ahLst/>
              <a:cxnLst/>
              <a:rect l="l" t="t" r="r" b="b"/>
              <a:pathLst>
                <a:path w="666" h="870" extrusionOk="0">
                  <a:moveTo>
                    <a:pt x="111" y="1"/>
                  </a:moveTo>
                  <a:cubicBezTo>
                    <a:pt x="37" y="38"/>
                    <a:pt x="0" y="149"/>
                    <a:pt x="37" y="186"/>
                  </a:cubicBezTo>
                  <a:cubicBezTo>
                    <a:pt x="37" y="112"/>
                    <a:pt x="37" y="75"/>
                    <a:pt x="111" y="1"/>
                  </a:cubicBezTo>
                  <a:close/>
                  <a:moveTo>
                    <a:pt x="37" y="186"/>
                  </a:moveTo>
                  <a:cubicBezTo>
                    <a:pt x="0" y="444"/>
                    <a:pt x="148" y="703"/>
                    <a:pt x="333" y="814"/>
                  </a:cubicBezTo>
                  <a:cubicBezTo>
                    <a:pt x="407" y="851"/>
                    <a:pt x="472" y="870"/>
                    <a:pt x="527" y="870"/>
                  </a:cubicBezTo>
                  <a:cubicBezTo>
                    <a:pt x="583" y="870"/>
                    <a:pt x="629" y="851"/>
                    <a:pt x="666" y="814"/>
                  </a:cubicBezTo>
                  <a:lnTo>
                    <a:pt x="666" y="814"/>
                  </a:lnTo>
                  <a:cubicBezTo>
                    <a:pt x="610" y="833"/>
                    <a:pt x="564" y="842"/>
                    <a:pt x="518" y="842"/>
                  </a:cubicBezTo>
                  <a:cubicBezTo>
                    <a:pt x="472" y="842"/>
                    <a:pt x="426" y="833"/>
                    <a:pt x="370" y="814"/>
                  </a:cubicBezTo>
                  <a:cubicBezTo>
                    <a:pt x="185" y="703"/>
                    <a:pt x="37" y="444"/>
                    <a:pt x="37" y="186"/>
                  </a:cubicBezTo>
                  <a:close/>
                </a:path>
              </a:pathLst>
            </a:custGeom>
            <a:solidFill>
              <a:srgbClr val="D1C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0"/>
            <p:cNvSpPr/>
            <p:nvPr/>
          </p:nvSpPr>
          <p:spPr>
            <a:xfrm>
              <a:off x="5253198" y="2971889"/>
              <a:ext cx="31485" cy="44449"/>
            </a:xfrm>
            <a:custGeom>
              <a:avLst/>
              <a:gdLst/>
              <a:ahLst/>
              <a:cxnLst/>
              <a:rect l="l" t="t" r="r" b="b"/>
              <a:pathLst>
                <a:path w="629" h="888" extrusionOk="0">
                  <a:moveTo>
                    <a:pt x="185" y="1"/>
                  </a:moveTo>
                  <a:cubicBezTo>
                    <a:pt x="139" y="1"/>
                    <a:pt x="93" y="28"/>
                    <a:pt x="37" y="84"/>
                  </a:cubicBezTo>
                  <a:cubicBezTo>
                    <a:pt x="0" y="121"/>
                    <a:pt x="0" y="158"/>
                    <a:pt x="0" y="269"/>
                  </a:cubicBezTo>
                  <a:cubicBezTo>
                    <a:pt x="0" y="490"/>
                    <a:pt x="148" y="749"/>
                    <a:pt x="333" y="860"/>
                  </a:cubicBezTo>
                  <a:cubicBezTo>
                    <a:pt x="389" y="879"/>
                    <a:pt x="444" y="888"/>
                    <a:pt x="490" y="888"/>
                  </a:cubicBezTo>
                  <a:cubicBezTo>
                    <a:pt x="536" y="888"/>
                    <a:pt x="573" y="879"/>
                    <a:pt x="592" y="860"/>
                  </a:cubicBezTo>
                  <a:cubicBezTo>
                    <a:pt x="629" y="823"/>
                    <a:pt x="629" y="712"/>
                    <a:pt x="629" y="675"/>
                  </a:cubicBezTo>
                  <a:cubicBezTo>
                    <a:pt x="629" y="453"/>
                    <a:pt x="518" y="158"/>
                    <a:pt x="333" y="84"/>
                  </a:cubicBezTo>
                  <a:cubicBezTo>
                    <a:pt x="278" y="28"/>
                    <a:pt x="231" y="1"/>
                    <a:pt x="185" y="1"/>
                  </a:cubicBezTo>
                  <a:close/>
                </a:path>
              </a:pathLst>
            </a:custGeom>
            <a:solidFill>
              <a:srgbClr val="BDB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0"/>
            <p:cNvSpPr/>
            <p:nvPr/>
          </p:nvSpPr>
          <p:spPr>
            <a:xfrm>
              <a:off x="5269866" y="2990860"/>
              <a:ext cx="3754" cy="7458"/>
            </a:xfrm>
            <a:custGeom>
              <a:avLst/>
              <a:gdLst/>
              <a:ahLst/>
              <a:cxnLst/>
              <a:rect l="l" t="t" r="r" b="b"/>
              <a:pathLst>
                <a:path w="75" h="149" extrusionOk="0">
                  <a:moveTo>
                    <a:pt x="37" y="1"/>
                  </a:moveTo>
                  <a:cubicBezTo>
                    <a:pt x="0" y="111"/>
                    <a:pt x="0" y="111"/>
                    <a:pt x="37" y="148"/>
                  </a:cubicBezTo>
                  <a:cubicBezTo>
                    <a:pt x="74" y="148"/>
                    <a:pt x="74" y="148"/>
                    <a:pt x="74" y="111"/>
                  </a:cubicBezTo>
                  <a:cubicBezTo>
                    <a:pt x="74" y="74"/>
                    <a:pt x="37" y="1"/>
                    <a:pt x="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0"/>
            <p:cNvSpPr/>
            <p:nvPr/>
          </p:nvSpPr>
          <p:spPr>
            <a:xfrm>
              <a:off x="5269866" y="2981600"/>
              <a:ext cx="1902" cy="13014"/>
            </a:xfrm>
            <a:custGeom>
              <a:avLst/>
              <a:gdLst/>
              <a:ahLst/>
              <a:cxnLst/>
              <a:rect l="l" t="t" r="r" b="b"/>
              <a:pathLst>
                <a:path w="38" h="260" extrusionOk="0">
                  <a:moveTo>
                    <a:pt x="37" y="1"/>
                  </a:moveTo>
                  <a:lnTo>
                    <a:pt x="37" y="1"/>
                  </a:lnTo>
                  <a:lnTo>
                    <a:pt x="37" y="259"/>
                  </a:lnTo>
                  <a:lnTo>
                    <a:pt x="37" y="259"/>
                  </a:lnTo>
                  <a:lnTo>
                    <a:pt x="37" y="259"/>
                  </a:lnTo>
                  <a:lnTo>
                    <a:pt x="37" y="259"/>
                  </a:lnTo>
                  <a:lnTo>
                    <a:pt x="37" y="1"/>
                  </a:lnTo>
                  <a:cubicBezTo>
                    <a:pt x="0" y="1"/>
                    <a:pt x="0" y="1"/>
                    <a:pt x="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0"/>
            <p:cNvSpPr/>
            <p:nvPr/>
          </p:nvSpPr>
          <p:spPr>
            <a:xfrm>
              <a:off x="5256902" y="2987156"/>
              <a:ext cx="14866" cy="7458"/>
            </a:xfrm>
            <a:custGeom>
              <a:avLst/>
              <a:gdLst/>
              <a:ahLst/>
              <a:cxnLst/>
              <a:rect l="l" t="t" r="r" b="b"/>
              <a:pathLst>
                <a:path w="297" h="149" extrusionOk="0">
                  <a:moveTo>
                    <a:pt x="0" y="1"/>
                  </a:moveTo>
                  <a:lnTo>
                    <a:pt x="0" y="38"/>
                  </a:lnTo>
                  <a:lnTo>
                    <a:pt x="296" y="148"/>
                  </a:lnTo>
                  <a:lnTo>
                    <a:pt x="296" y="148"/>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0"/>
            <p:cNvSpPr/>
            <p:nvPr/>
          </p:nvSpPr>
          <p:spPr>
            <a:xfrm>
              <a:off x="5270767" y="2995015"/>
              <a:ext cx="1001" cy="1452"/>
            </a:xfrm>
            <a:custGeom>
              <a:avLst/>
              <a:gdLst/>
              <a:ahLst/>
              <a:cxnLst/>
              <a:rect l="l" t="t" r="r" b="b"/>
              <a:pathLst>
                <a:path w="20" h="29" extrusionOk="0">
                  <a:moveTo>
                    <a:pt x="5" y="1"/>
                  </a:moveTo>
                  <a:cubicBezTo>
                    <a:pt x="1" y="1"/>
                    <a:pt x="1" y="10"/>
                    <a:pt x="19" y="28"/>
                  </a:cubicBezTo>
                  <a:cubicBezTo>
                    <a:pt x="19" y="10"/>
                    <a:pt x="10" y="1"/>
                    <a:pt x="5" y="1"/>
                  </a:cubicBez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0"/>
            <p:cNvSpPr/>
            <p:nvPr/>
          </p:nvSpPr>
          <p:spPr>
            <a:xfrm>
              <a:off x="5310561" y="2977896"/>
              <a:ext cx="22274" cy="22274"/>
            </a:xfrm>
            <a:custGeom>
              <a:avLst/>
              <a:gdLst/>
              <a:ahLst/>
              <a:cxnLst/>
              <a:rect l="l" t="t" r="r" b="b"/>
              <a:pathLst>
                <a:path w="445" h="445" extrusionOk="0">
                  <a:moveTo>
                    <a:pt x="185" y="1"/>
                  </a:moveTo>
                  <a:lnTo>
                    <a:pt x="0" y="75"/>
                  </a:lnTo>
                  <a:lnTo>
                    <a:pt x="37" y="112"/>
                  </a:lnTo>
                  <a:cubicBezTo>
                    <a:pt x="37" y="223"/>
                    <a:pt x="111" y="370"/>
                    <a:pt x="185" y="407"/>
                  </a:cubicBezTo>
                  <a:lnTo>
                    <a:pt x="259" y="444"/>
                  </a:lnTo>
                  <a:lnTo>
                    <a:pt x="370" y="370"/>
                  </a:lnTo>
                  <a:cubicBezTo>
                    <a:pt x="444" y="370"/>
                    <a:pt x="444" y="333"/>
                    <a:pt x="444" y="260"/>
                  </a:cubicBezTo>
                  <a:cubicBezTo>
                    <a:pt x="444" y="186"/>
                    <a:pt x="370" y="38"/>
                    <a:pt x="296" y="1"/>
                  </a:cubicBez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0"/>
            <p:cNvSpPr/>
            <p:nvPr/>
          </p:nvSpPr>
          <p:spPr>
            <a:xfrm>
              <a:off x="5314265" y="2979047"/>
              <a:ext cx="13014" cy="19972"/>
            </a:xfrm>
            <a:custGeom>
              <a:avLst/>
              <a:gdLst/>
              <a:ahLst/>
              <a:cxnLst/>
              <a:rect l="l" t="t" r="r" b="b"/>
              <a:pathLst>
                <a:path w="260" h="399" extrusionOk="0">
                  <a:moveTo>
                    <a:pt x="60" y="0"/>
                  </a:moveTo>
                  <a:cubicBezTo>
                    <a:pt x="20" y="0"/>
                    <a:pt x="0" y="35"/>
                    <a:pt x="0" y="89"/>
                  </a:cubicBezTo>
                  <a:cubicBezTo>
                    <a:pt x="0" y="200"/>
                    <a:pt x="37" y="347"/>
                    <a:pt x="111" y="384"/>
                  </a:cubicBezTo>
                  <a:cubicBezTo>
                    <a:pt x="131" y="394"/>
                    <a:pt x="151" y="399"/>
                    <a:pt x="169" y="399"/>
                  </a:cubicBezTo>
                  <a:cubicBezTo>
                    <a:pt x="220" y="399"/>
                    <a:pt x="259" y="365"/>
                    <a:pt x="259" y="310"/>
                  </a:cubicBezTo>
                  <a:cubicBezTo>
                    <a:pt x="259" y="200"/>
                    <a:pt x="222" y="52"/>
                    <a:pt x="111" y="15"/>
                  </a:cubicBezTo>
                  <a:cubicBezTo>
                    <a:pt x="92" y="5"/>
                    <a:pt x="74" y="0"/>
                    <a:pt x="60" y="0"/>
                  </a:cubicBez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0"/>
            <p:cNvSpPr/>
            <p:nvPr/>
          </p:nvSpPr>
          <p:spPr>
            <a:xfrm>
              <a:off x="5343847" y="2994564"/>
              <a:ext cx="20422" cy="22274"/>
            </a:xfrm>
            <a:custGeom>
              <a:avLst/>
              <a:gdLst/>
              <a:ahLst/>
              <a:cxnLst/>
              <a:rect l="l" t="t" r="r" b="b"/>
              <a:pathLst>
                <a:path w="408" h="445" extrusionOk="0">
                  <a:moveTo>
                    <a:pt x="186" y="0"/>
                  </a:moveTo>
                  <a:lnTo>
                    <a:pt x="1" y="74"/>
                  </a:lnTo>
                  <a:lnTo>
                    <a:pt x="38" y="111"/>
                  </a:lnTo>
                  <a:cubicBezTo>
                    <a:pt x="38" y="222"/>
                    <a:pt x="75" y="333"/>
                    <a:pt x="186" y="407"/>
                  </a:cubicBezTo>
                  <a:lnTo>
                    <a:pt x="223" y="444"/>
                  </a:lnTo>
                  <a:lnTo>
                    <a:pt x="371" y="333"/>
                  </a:lnTo>
                  <a:cubicBezTo>
                    <a:pt x="408" y="333"/>
                    <a:pt x="408" y="296"/>
                    <a:pt x="408" y="259"/>
                  </a:cubicBezTo>
                  <a:cubicBezTo>
                    <a:pt x="408" y="185"/>
                    <a:pt x="371" y="37"/>
                    <a:pt x="260" y="0"/>
                  </a:cubicBezTo>
                  <a:close/>
                </a:path>
              </a:pathLst>
            </a:custGeom>
            <a:solidFill>
              <a:srgbClr val="FF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0"/>
            <p:cNvSpPr/>
            <p:nvPr/>
          </p:nvSpPr>
          <p:spPr>
            <a:xfrm>
              <a:off x="5344348" y="2997568"/>
              <a:ext cx="16218" cy="19972"/>
            </a:xfrm>
            <a:custGeom>
              <a:avLst/>
              <a:gdLst/>
              <a:ahLst/>
              <a:cxnLst/>
              <a:rect l="l" t="t" r="r" b="b"/>
              <a:pathLst>
                <a:path w="324" h="399" extrusionOk="0">
                  <a:moveTo>
                    <a:pt x="101" y="1"/>
                  </a:moveTo>
                  <a:cubicBezTo>
                    <a:pt x="35" y="1"/>
                    <a:pt x="0" y="42"/>
                    <a:pt x="28" y="125"/>
                  </a:cubicBezTo>
                  <a:cubicBezTo>
                    <a:pt x="28" y="199"/>
                    <a:pt x="65" y="347"/>
                    <a:pt x="176" y="384"/>
                  </a:cubicBezTo>
                  <a:cubicBezTo>
                    <a:pt x="186" y="394"/>
                    <a:pt x="201" y="399"/>
                    <a:pt x="218" y="399"/>
                  </a:cubicBezTo>
                  <a:cubicBezTo>
                    <a:pt x="264" y="399"/>
                    <a:pt x="324" y="364"/>
                    <a:pt x="324" y="310"/>
                  </a:cubicBezTo>
                  <a:cubicBezTo>
                    <a:pt x="324" y="199"/>
                    <a:pt x="250" y="51"/>
                    <a:pt x="176" y="14"/>
                  </a:cubicBezTo>
                  <a:cubicBezTo>
                    <a:pt x="148" y="5"/>
                    <a:pt x="123" y="1"/>
                    <a:pt x="101" y="1"/>
                  </a:cubicBezTo>
                  <a:close/>
                </a:path>
              </a:pathLst>
            </a:custGeom>
            <a:solidFill>
              <a:srgbClr val="BA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0"/>
            <p:cNvSpPr/>
            <p:nvPr/>
          </p:nvSpPr>
          <p:spPr>
            <a:xfrm>
              <a:off x="5375332" y="3013085"/>
              <a:ext cx="20422" cy="22224"/>
            </a:xfrm>
            <a:custGeom>
              <a:avLst/>
              <a:gdLst/>
              <a:ahLst/>
              <a:cxnLst/>
              <a:rect l="l" t="t" r="r" b="b"/>
              <a:pathLst>
                <a:path w="408" h="444" extrusionOk="0">
                  <a:moveTo>
                    <a:pt x="185" y="0"/>
                  </a:moveTo>
                  <a:lnTo>
                    <a:pt x="0" y="74"/>
                  </a:lnTo>
                  <a:lnTo>
                    <a:pt x="37" y="111"/>
                  </a:lnTo>
                  <a:cubicBezTo>
                    <a:pt x="37" y="222"/>
                    <a:pt x="111" y="370"/>
                    <a:pt x="185" y="407"/>
                  </a:cubicBezTo>
                  <a:lnTo>
                    <a:pt x="222" y="444"/>
                  </a:lnTo>
                  <a:lnTo>
                    <a:pt x="370" y="370"/>
                  </a:lnTo>
                  <a:cubicBezTo>
                    <a:pt x="407" y="370"/>
                    <a:pt x="407" y="296"/>
                    <a:pt x="407" y="259"/>
                  </a:cubicBezTo>
                  <a:cubicBezTo>
                    <a:pt x="407" y="185"/>
                    <a:pt x="370" y="37"/>
                    <a:pt x="296" y="0"/>
                  </a:cubicBezTo>
                  <a:close/>
                </a:path>
              </a:pathLst>
            </a:custGeom>
            <a:solidFill>
              <a:srgbClr val="16A8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0"/>
            <p:cNvSpPr/>
            <p:nvPr/>
          </p:nvSpPr>
          <p:spPr>
            <a:xfrm>
              <a:off x="5375832" y="3016038"/>
              <a:ext cx="16218" cy="20022"/>
            </a:xfrm>
            <a:custGeom>
              <a:avLst/>
              <a:gdLst/>
              <a:ahLst/>
              <a:cxnLst/>
              <a:rect l="l" t="t" r="r" b="b"/>
              <a:pathLst>
                <a:path w="324" h="400" extrusionOk="0">
                  <a:moveTo>
                    <a:pt x="111" y="1"/>
                  </a:moveTo>
                  <a:cubicBezTo>
                    <a:pt x="53" y="1"/>
                    <a:pt x="0" y="35"/>
                    <a:pt x="27" y="89"/>
                  </a:cubicBezTo>
                  <a:cubicBezTo>
                    <a:pt x="27" y="200"/>
                    <a:pt x="101" y="348"/>
                    <a:pt x="175" y="385"/>
                  </a:cubicBezTo>
                  <a:cubicBezTo>
                    <a:pt x="195" y="395"/>
                    <a:pt x="215" y="399"/>
                    <a:pt x="233" y="399"/>
                  </a:cubicBezTo>
                  <a:cubicBezTo>
                    <a:pt x="284" y="399"/>
                    <a:pt x="323" y="365"/>
                    <a:pt x="323" y="311"/>
                  </a:cubicBezTo>
                  <a:cubicBezTo>
                    <a:pt x="323" y="200"/>
                    <a:pt x="286" y="52"/>
                    <a:pt x="175" y="15"/>
                  </a:cubicBezTo>
                  <a:cubicBezTo>
                    <a:pt x="156" y="5"/>
                    <a:pt x="133" y="1"/>
                    <a:pt x="111" y="1"/>
                  </a:cubicBez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0"/>
            <p:cNvSpPr/>
            <p:nvPr/>
          </p:nvSpPr>
          <p:spPr>
            <a:xfrm>
              <a:off x="5379036" y="3064891"/>
              <a:ext cx="13014" cy="9310"/>
            </a:xfrm>
            <a:custGeom>
              <a:avLst/>
              <a:gdLst/>
              <a:ahLst/>
              <a:cxnLst/>
              <a:rect l="l" t="t" r="r" b="b"/>
              <a:pathLst>
                <a:path w="260" h="186" extrusionOk="0">
                  <a:moveTo>
                    <a:pt x="111" y="0"/>
                  </a:moveTo>
                  <a:lnTo>
                    <a:pt x="0" y="111"/>
                  </a:lnTo>
                  <a:lnTo>
                    <a:pt x="185" y="185"/>
                  </a:lnTo>
                  <a:lnTo>
                    <a:pt x="259" y="111"/>
                  </a:lnTo>
                  <a:lnTo>
                    <a:pt x="111" y="0"/>
                  </a:ln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0"/>
            <p:cNvSpPr/>
            <p:nvPr/>
          </p:nvSpPr>
          <p:spPr>
            <a:xfrm>
              <a:off x="5379036" y="3070447"/>
              <a:ext cx="9310" cy="20372"/>
            </a:xfrm>
            <a:custGeom>
              <a:avLst/>
              <a:gdLst/>
              <a:ahLst/>
              <a:cxnLst/>
              <a:rect l="l" t="t" r="r" b="b"/>
              <a:pathLst>
                <a:path w="186" h="407" extrusionOk="0">
                  <a:moveTo>
                    <a:pt x="0" y="0"/>
                  </a:moveTo>
                  <a:lnTo>
                    <a:pt x="0" y="333"/>
                  </a:lnTo>
                  <a:lnTo>
                    <a:pt x="185" y="407"/>
                  </a:lnTo>
                  <a:lnTo>
                    <a:pt x="185" y="74"/>
                  </a:lnTo>
                  <a:lnTo>
                    <a:pt x="0" y="0"/>
                  </a:ln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0"/>
            <p:cNvSpPr/>
            <p:nvPr/>
          </p:nvSpPr>
          <p:spPr>
            <a:xfrm>
              <a:off x="5388296" y="3070447"/>
              <a:ext cx="3754" cy="20372"/>
            </a:xfrm>
            <a:custGeom>
              <a:avLst/>
              <a:gdLst/>
              <a:ahLst/>
              <a:cxnLst/>
              <a:rect l="l" t="t" r="r" b="b"/>
              <a:pathLst>
                <a:path w="75" h="407" extrusionOk="0">
                  <a:moveTo>
                    <a:pt x="74" y="0"/>
                  </a:moveTo>
                  <a:lnTo>
                    <a:pt x="0" y="74"/>
                  </a:lnTo>
                  <a:lnTo>
                    <a:pt x="0" y="407"/>
                  </a:lnTo>
                  <a:lnTo>
                    <a:pt x="74" y="370"/>
                  </a:lnTo>
                  <a:lnTo>
                    <a:pt x="74" y="0"/>
                  </a:lnTo>
                  <a:close/>
                </a:path>
              </a:pathLst>
            </a:custGeom>
            <a:solidFill>
              <a:srgbClr val="16A8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0"/>
            <p:cNvSpPr/>
            <p:nvPr/>
          </p:nvSpPr>
          <p:spPr>
            <a:xfrm>
              <a:off x="5347551" y="3050075"/>
              <a:ext cx="14866" cy="5606"/>
            </a:xfrm>
            <a:custGeom>
              <a:avLst/>
              <a:gdLst/>
              <a:ahLst/>
              <a:cxnLst/>
              <a:rect l="l" t="t" r="r" b="b"/>
              <a:pathLst>
                <a:path w="297" h="112" extrusionOk="0">
                  <a:moveTo>
                    <a:pt x="149" y="1"/>
                  </a:moveTo>
                  <a:lnTo>
                    <a:pt x="1" y="38"/>
                  </a:lnTo>
                  <a:lnTo>
                    <a:pt x="186" y="111"/>
                  </a:lnTo>
                  <a:lnTo>
                    <a:pt x="297" y="75"/>
                  </a:lnTo>
                  <a:lnTo>
                    <a:pt x="149" y="1"/>
                  </a:lnTo>
                  <a:close/>
                </a:path>
              </a:pathLst>
            </a:custGeom>
            <a:solidFill>
              <a:srgbClr val="FF9D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0"/>
            <p:cNvSpPr/>
            <p:nvPr/>
          </p:nvSpPr>
          <p:spPr>
            <a:xfrm>
              <a:off x="5347551" y="3051927"/>
              <a:ext cx="9310" cy="22274"/>
            </a:xfrm>
            <a:custGeom>
              <a:avLst/>
              <a:gdLst/>
              <a:ahLst/>
              <a:cxnLst/>
              <a:rect l="l" t="t" r="r" b="b"/>
              <a:pathLst>
                <a:path w="186" h="445" extrusionOk="0">
                  <a:moveTo>
                    <a:pt x="1" y="1"/>
                  </a:moveTo>
                  <a:lnTo>
                    <a:pt x="1" y="370"/>
                  </a:lnTo>
                  <a:lnTo>
                    <a:pt x="186" y="444"/>
                  </a:lnTo>
                  <a:lnTo>
                    <a:pt x="186" y="74"/>
                  </a:lnTo>
                  <a:lnTo>
                    <a:pt x="1" y="1"/>
                  </a:lnTo>
                  <a:close/>
                </a:path>
              </a:pathLst>
            </a:custGeom>
            <a:solidFill>
              <a:srgbClr val="BA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0"/>
            <p:cNvSpPr/>
            <p:nvPr/>
          </p:nvSpPr>
          <p:spPr>
            <a:xfrm>
              <a:off x="5356811" y="3053779"/>
              <a:ext cx="5606" cy="20422"/>
            </a:xfrm>
            <a:custGeom>
              <a:avLst/>
              <a:gdLst/>
              <a:ahLst/>
              <a:cxnLst/>
              <a:rect l="l" t="t" r="r" b="b"/>
              <a:pathLst>
                <a:path w="112" h="408" extrusionOk="0">
                  <a:moveTo>
                    <a:pt x="112" y="1"/>
                  </a:moveTo>
                  <a:lnTo>
                    <a:pt x="1" y="37"/>
                  </a:lnTo>
                  <a:lnTo>
                    <a:pt x="1" y="407"/>
                  </a:lnTo>
                  <a:lnTo>
                    <a:pt x="112" y="333"/>
                  </a:lnTo>
                  <a:lnTo>
                    <a:pt x="112" y="1"/>
                  </a:lnTo>
                  <a:close/>
                </a:path>
              </a:pathLst>
            </a:custGeom>
            <a:solidFill>
              <a:srgbClr val="FF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0"/>
            <p:cNvSpPr/>
            <p:nvPr/>
          </p:nvSpPr>
          <p:spPr>
            <a:xfrm>
              <a:off x="5317969" y="3031555"/>
              <a:ext cx="14866" cy="9310"/>
            </a:xfrm>
            <a:custGeom>
              <a:avLst/>
              <a:gdLst/>
              <a:ahLst/>
              <a:cxnLst/>
              <a:rect l="l" t="t" r="r" b="b"/>
              <a:pathLst>
                <a:path w="297" h="186" extrusionOk="0">
                  <a:moveTo>
                    <a:pt x="148" y="1"/>
                  </a:moveTo>
                  <a:lnTo>
                    <a:pt x="0" y="75"/>
                  </a:lnTo>
                  <a:lnTo>
                    <a:pt x="185" y="186"/>
                  </a:lnTo>
                  <a:lnTo>
                    <a:pt x="296" y="75"/>
                  </a:lnTo>
                  <a:lnTo>
                    <a:pt x="148" y="1"/>
                  </a:lnTo>
                  <a:close/>
                </a:path>
              </a:pathLst>
            </a:custGeom>
            <a:solidFill>
              <a:srgbClr val="FF3F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0"/>
            <p:cNvSpPr/>
            <p:nvPr/>
          </p:nvSpPr>
          <p:spPr>
            <a:xfrm>
              <a:off x="5317969" y="3035259"/>
              <a:ext cx="9310" cy="20422"/>
            </a:xfrm>
            <a:custGeom>
              <a:avLst/>
              <a:gdLst/>
              <a:ahLst/>
              <a:cxnLst/>
              <a:rect l="l" t="t" r="r" b="b"/>
              <a:pathLst>
                <a:path w="186" h="408" extrusionOk="0">
                  <a:moveTo>
                    <a:pt x="0" y="1"/>
                  </a:moveTo>
                  <a:lnTo>
                    <a:pt x="0" y="334"/>
                  </a:lnTo>
                  <a:lnTo>
                    <a:pt x="185" y="407"/>
                  </a:lnTo>
                  <a:lnTo>
                    <a:pt x="185" y="112"/>
                  </a:lnTo>
                  <a:lnTo>
                    <a:pt x="0" y="1"/>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0"/>
            <p:cNvSpPr/>
            <p:nvPr/>
          </p:nvSpPr>
          <p:spPr>
            <a:xfrm>
              <a:off x="5327229" y="3035259"/>
              <a:ext cx="5606" cy="20422"/>
            </a:xfrm>
            <a:custGeom>
              <a:avLst/>
              <a:gdLst/>
              <a:ahLst/>
              <a:cxnLst/>
              <a:rect l="l" t="t" r="r" b="b"/>
              <a:pathLst>
                <a:path w="112" h="408" extrusionOk="0">
                  <a:moveTo>
                    <a:pt x="111" y="1"/>
                  </a:moveTo>
                  <a:lnTo>
                    <a:pt x="0" y="112"/>
                  </a:lnTo>
                  <a:lnTo>
                    <a:pt x="0" y="407"/>
                  </a:lnTo>
                  <a:lnTo>
                    <a:pt x="111" y="371"/>
                  </a:lnTo>
                  <a:lnTo>
                    <a:pt x="111" y="1"/>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0"/>
            <p:cNvSpPr/>
            <p:nvPr/>
          </p:nvSpPr>
          <p:spPr>
            <a:xfrm>
              <a:off x="5379036" y="3042667"/>
              <a:ext cx="13014" cy="9310"/>
            </a:xfrm>
            <a:custGeom>
              <a:avLst/>
              <a:gdLst/>
              <a:ahLst/>
              <a:cxnLst/>
              <a:rect l="l" t="t" r="r" b="b"/>
              <a:pathLst>
                <a:path w="260" h="186" extrusionOk="0">
                  <a:moveTo>
                    <a:pt x="111" y="1"/>
                  </a:moveTo>
                  <a:lnTo>
                    <a:pt x="0" y="75"/>
                  </a:lnTo>
                  <a:lnTo>
                    <a:pt x="185" y="186"/>
                  </a:lnTo>
                  <a:lnTo>
                    <a:pt x="259" y="75"/>
                  </a:lnTo>
                  <a:lnTo>
                    <a:pt x="111" y="1"/>
                  </a:ln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0"/>
            <p:cNvSpPr/>
            <p:nvPr/>
          </p:nvSpPr>
          <p:spPr>
            <a:xfrm>
              <a:off x="5379036" y="3046371"/>
              <a:ext cx="9310" cy="22274"/>
            </a:xfrm>
            <a:custGeom>
              <a:avLst/>
              <a:gdLst/>
              <a:ahLst/>
              <a:cxnLst/>
              <a:rect l="l" t="t" r="r" b="b"/>
              <a:pathLst>
                <a:path w="186" h="445" extrusionOk="0">
                  <a:moveTo>
                    <a:pt x="0" y="1"/>
                  </a:moveTo>
                  <a:lnTo>
                    <a:pt x="0" y="333"/>
                  </a:lnTo>
                  <a:lnTo>
                    <a:pt x="185" y="444"/>
                  </a:lnTo>
                  <a:lnTo>
                    <a:pt x="185" y="112"/>
                  </a:lnTo>
                  <a:lnTo>
                    <a:pt x="0" y="1"/>
                  </a:ln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0"/>
            <p:cNvSpPr/>
            <p:nvPr/>
          </p:nvSpPr>
          <p:spPr>
            <a:xfrm>
              <a:off x="5388296" y="3046371"/>
              <a:ext cx="3754" cy="22274"/>
            </a:xfrm>
            <a:custGeom>
              <a:avLst/>
              <a:gdLst/>
              <a:ahLst/>
              <a:cxnLst/>
              <a:rect l="l" t="t" r="r" b="b"/>
              <a:pathLst>
                <a:path w="75" h="445" extrusionOk="0">
                  <a:moveTo>
                    <a:pt x="74" y="1"/>
                  </a:moveTo>
                  <a:lnTo>
                    <a:pt x="0" y="112"/>
                  </a:lnTo>
                  <a:lnTo>
                    <a:pt x="0" y="444"/>
                  </a:lnTo>
                  <a:lnTo>
                    <a:pt x="74" y="370"/>
                  </a:lnTo>
                  <a:lnTo>
                    <a:pt x="74" y="1"/>
                  </a:lnTo>
                  <a:close/>
                </a:path>
              </a:pathLst>
            </a:custGeom>
            <a:solidFill>
              <a:srgbClr val="16A8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0"/>
            <p:cNvSpPr/>
            <p:nvPr/>
          </p:nvSpPr>
          <p:spPr>
            <a:xfrm>
              <a:off x="5347551" y="3025999"/>
              <a:ext cx="14866" cy="7458"/>
            </a:xfrm>
            <a:custGeom>
              <a:avLst/>
              <a:gdLst/>
              <a:ahLst/>
              <a:cxnLst/>
              <a:rect l="l" t="t" r="r" b="b"/>
              <a:pathLst>
                <a:path w="297" h="149" extrusionOk="0">
                  <a:moveTo>
                    <a:pt x="149" y="1"/>
                  </a:moveTo>
                  <a:lnTo>
                    <a:pt x="1" y="38"/>
                  </a:lnTo>
                  <a:lnTo>
                    <a:pt x="186" y="149"/>
                  </a:lnTo>
                  <a:lnTo>
                    <a:pt x="297" y="112"/>
                  </a:lnTo>
                  <a:lnTo>
                    <a:pt x="149" y="1"/>
                  </a:lnTo>
                  <a:close/>
                </a:path>
              </a:pathLst>
            </a:custGeom>
            <a:solidFill>
              <a:srgbClr val="FF9D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0"/>
            <p:cNvSpPr/>
            <p:nvPr/>
          </p:nvSpPr>
          <p:spPr>
            <a:xfrm>
              <a:off x="5347551" y="3027851"/>
              <a:ext cx="9310" cy="24127"/>
            </a:xfrm>
            <a:custGeom>
              <a:avLst/>
              <a:gdLst/>
              <a:ahLst/>
              <a:cxnLst/>
              <a:rect l="l" t="t" r="r" b="b"/>
              <a:pathLst>
                <a:path w="186" h="482" extrusionOk="0">
                  <a:moveTo>
                    <a:pt x="1" y="1"/>
                  </a:moveTo>
                  <a:lnTo>
                    <a:pt x="1" y="371"/>
                  </a:lnTo>
                  <a:lnTo>
                    <a:pt x="186" y="482"/>
                  </a:lnTo>
                  <a:lnTo>
                    <a:pt x="186" y="112"/>
                  </a:lnTo>
                  <a:lnTo>
                    <a:pt x="1" y="1"/>
                  </a:lnTo>
                  <a:close/>
                </a:path>
              </a:pathLst>
            </a:custGeom>
            <a:solidFill>
              <a:srgbClr val="BA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0"/>
            <p:cNvSpPr/>
            <p:nvPr/>
          </p:nvSpPr>
          <p:spPr>
            <a:xfrm>
              <a:off x="5356811" y="3031555"/>
              <a:ext cx="5606" cy="20422"/>
            </a:xfrm>
            <a:custGeom>
              <a:avLst/>
              <a:gdLst/>
              <a:ahLst/>
              <a:cxnLst/>
              <a:rect l="l" t="t" r="r" b="b"/>
              <a:pathLst>
                <a:path w="112" h="408" extrusionOk="0">
                  <a:moveTo>
                    <a:pt x="112" y="1"/>
                  </a:moveTo>
                  <a:lnTo>
                    <a:pt x="1" y="38"/>
                  </a:lnTo>
                  <a:lnTo>
                    <a:pt x="1" y="408"/>
                  </a:lnTo>
                  <a:lnTo>
                    <a:pt x="112" y="297"/>
                  </a:lnTo>
                  <a:lnTo>
                    <a:pt x="112" y="1"/>
                  </a:lnTo>
                  <a:close/>
                </a:path>
              </a:pathLst>
            </a:custGeom>
            <a:solidFill>
              <a:srgbClr val="FF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0"/>
            <p:cNvSpPr/>
            <p:nvPr/>
          </p:nvSpPr>
          <p:spPr>
            <a:xfrm>
              <a:off x="5317969" y="3007529"/>
              <a:ext cx="14866" cy="9310"/>
            </a:xfrm>
            <a:custGeom>
              <a:avLst/>
              <a:gdLst/>
              <a:ahLst/>
              <a:cxnLst/>
              <a:rect l="l" t="t" r="r" b="b"/>
              <a:pathLst>
                <a:path w="297" h="186" extrusionOk="0">
                  <a:moveTo>
                    <a:pt x="148" y="0"/>
                  </a:moveTo>
                  <a:lnTo>
                    <a:pt x="0" y="111"/>
                  </a:lnTo>
                  <a:lnTo>
                    <a:pt x="185" y="185"/>
                  </a:lnTo>
                  <a:lnTo>
                    <a:pt x="296" y="111"/>
                  </a:lnTo>
                  <a:lnTo>
                    <a:pt x="148" y="0"/>
                  </a:lnTo>
                  <a:close/>
                </a:path>
              </a:pathLst>
            </a:custGeom>
            <a:solidFill>
              <a:srgbClr val="FF3F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0"/>
            <p:cNvSpPr/>
            <p:nvPr/>
          </p:nvSpPr>
          <p:spPr>
            <a:xfrm>
              <a:off x="5317969" y="3013085"/>
              <a:ext cx="9310" cy="20372"/>
            </a:xfrm>
            <a:custGeom>
              <a:avLst/>
              <a:gdLst/>
              <a:ahLst/>
              <a:cxnLst/>
              <a:rect l="l" t="t" r="r" b="b"/>
              <a:pathLst>
                <a:path w="186" h="407" extrusionOk="0">
                  <a:moveTo>
                    <a:pt x="0" y="0"/>
                  </a:moveTo>
                  <a:lnTo>
                    <a:pt x="0" y="296"/>
                  </a:lnTo>
                  <a:lnTo>
                    <a:pt x="185" y="407"/>
                  </a:lnTo>
                  <a:lnTo>
                    <a:pt x="185" y="74"/>
                  </a:lnTo>
                  <a:lnTo>
                    <a:pt x="0" y="0"/>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0"/>
            <p:cNvSpPr/>
            <p:nvPr/>
          </p:nvSpPr>
          <p:spPr>
            <a:xfrm>
              <a:off x="5327229" y="3013085"/>
              <a:ext cx="5606" cy="20372"/>
            </a:xfrm>
            <a:custGeom>
              <a:avLst/>
              <a:gdLst/>
              <a:ahLst/>
              <a:cxnLst/>
              <a:rect l="l" t="t" r="r" b="b"/>
              <a:pathLst>
                <a:path w="112" h="407" extrusionOk="0">
                  <a:moveTo>
                    <a:pt x="111" y="0"/>
                  </a:moveTo>
                  <a:lnTo>
                    <a:pt x="0" y="74"/>
                  </a:lnTo>
                  <a:lnTo>
                    <a:pt x="0" y="407"/>
                  </a:lnTo>
                  <a:lnTo>
                    <a:pt x="111" y="370"/>
                  </a:lnTo>
                  <a:lnTo>
                    <a:pt x="111" y="0"/>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0"/>
            <p:cNvSpPr/>
            <p:nvPr/>
          </p:nvSpPr>
          <p:spPr>
            <a:xfrm>
              <a:off x="5436399" y="2926089"/>
              <a:ext cx="151817" cy="211032"/>
            </a:xfrm>
            <a:custGeom>
              <a:avLst/>
              <a:gdLst/>
              <a:ahLst/>
              <a:cxnLst/>
              <a:rect l="l" t="t" r="r" b="b"/>
              <a:pathLst>
                <a:path w="3033" h="4216" extrusionOk="0">
                  <a:moveTo>
                    <a:pt x="3032" y="1"/>
                  </a:moveTo>
                  <a:lnTo>
                    <a:pt x="1" y="1812"/>
                  </a:lnTo>
                  <a:lnTo>
                    <a:pt x="1" y="4215"/>
                  </a:lnTo>
                  <a:lnTo>
                    <a:pt x="3032" y="2478"/>
                  </a:lnTo>
                  <a:lnTo>
                    <a:pt x="3032" y="1"/>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0"/>
            <p:cNvSpPr/>
            <p:nvPr/>
          </p:nvSpPr>
          <p:spPr>
            <a:xfrm>
              <a:off x="5210651" y="2778027"/>
              <a:ext cx="346080" cy="199920"/>
            </a:xfrm>
            <a:custGeom>
              <a:avLst/>
              <a:gdLst/>
              <a:ahLst/>
              <a:cxnLst/>
              <a:rect l="l" t="t" r="r" b="b"/>
              <a:pathLst>
                <a:path w="6914" h="3994" extrusionOk="0">
                  <a:moveTo>
                    <a:pt x="2551" y="1"/>
                  </a:moveTo>
                  <a:lnTo>
                    <a:pt x="0" y="1480"/>
                  </a:lnTo>
                  <a:lnTo>
                    <a:pt x="4326" y="3994"/>
                  </a:lnTo>
                  <a:lnTo>
                    <a:pt x="6914" y="2515"/>
                  </a:lnTo>
                  <a:lnTo>
                    <a:pt x="2551" y="1"/>
                  </a:lnTo>
                  <a:close/>
                </a:path>
              </a:pathLst>
            </a:custGeom>
            <a:solidFill>
              <a:srgbClr val="FF3F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0"/>
            <p:cNvSpPr/>
            <p:nvPr/>
          </p:nvSpPr>
          <p:spPr>
            <a:xfrm>
              <a:off x="5210651" y="2852058"/>
              <a:ext cx="216538" cy="146261"/>
            </a:xfrm>
            <a:custGeom>
              <a:avLst/>
              <a:gdLst/>
              <a:ahLst/>
              <a:cxnLst/>
              <a:rect l="l" t="t" r="r" b="b"/>
              <a:pathLst>
                <a:path w="4326" h="2922" extrusionOk="0">
                  <a:moveTo>
                    <a:pt x="0" y="1"/>
                  </a:moveTo>
                  <a:lnTo>
                    <a:pt x="0" y="444"/>
                  </a:lnTo>
                  <a:lnTo>
                    <a:pt x="4326" y="2921"/>
                  </a:lnTo>
                  <a:lnTo>
                    <a:pt x="4326" y="2515"/>
                  </a:lnTo>
                  <a:lnTo>
                    <a:pt x="0" y="1"/>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0"/>
            <p:cNvSpPr/>
            <p:nvPr/>
          </p:nvSpPr>
          <p:spPr>
            <a:xfrm>
              <a:off x="5427139" y="2903865"/>
              <a:ext cx="129592" cy="94454"/>
            </a:xfrm>
            <a:custGeom>
              <a:avLst/>
              <a:gdLst/>
              <a:ahLst/>
              <a:cxnLst/>
              <a:rect l="l" t="t" r="r" b="b"/>
              <a:pathLst>
                <a:path w="2589" h="1887" extrusionOk="0">
                  <a:moveTo>
                    <a:pt x="2589" y="1"/>
                  </a:moveTo>
                  <a:lnTo>
                    <a:pt x="1" y="1480"/>
                  </a:lnTo>
                  <a:lnTo>
                    <a:pt x="1" y="1886"/>
                  </a:lnTo>
                  <a:lnTo>
                    <a:pt x="2589" y="408"/>
                  </a:lnTo>
                  <a:lnTo>
                    <a:pt x="2589" y="1"/>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0"/>
            <p:cNvSpPr/>
            <p:nvPr/>
          </p:nvSpPr>
          <p:spPr>
            <a:xfrm>
              <a:off x="5279076" y="2831736"/>
              <a:ext cx="222144" cy="131394"/>
            </a:xfrm>
            <a:custGeom>
              <a:avLst/>
              <a:gdLst/>
              <a:ahLst/>
              <a:cxnLst/>
              <a:rect l="l" t="t" r="r" b="b"/>
              <a:pathLst>
                <a:path w="4438" h="2625" extrusionOk="0">
                  <a:moveTo>
                    <a:pt x="1591" y="0"/>
                  </a:moveTo>
                  <a:lnTo>
                    <a:pt x="75" y="902"/>
                  </a:lnTo>
                  <a:lnTo>
                    <a:pt x="75" y="902"/>
                  </a:lnTo>
                  <a:lnTo>
                    <a:pt x="75" y="813"/>
                  </a:lnTo>
                  <a:lnTo>
                    <a:pt x="1" y="813"/>
                  </a:lnTo>
                  <a:lnTo>
                    <a:pt x="1" y="998"/>
                  </a:lnTo>
                  <a:lnTo>
                    <a:pt x="1" y="1072"/>
                  </a:lnTo>
                  <a:lnTo>
                    <a:pt x="2663" y="2625"/>
                  </a:lnTo>
                  <a:lnTo>
                    <a:pt x="2774" y="2625"/>
                  </a:lnTo>
                  <a:lnTo>
                    <a:pt x="4437" y="1664"/>
                  </a:lnTo>
                  <a:lnTo>
                    <a:pt x="4437" y="1627"/>
                  </a:lnTo>
                  <a:lnTo>
                    <a:pt x="4437" y="1442"/>
                  </a:lnTo>
                  <a:lnTo>
                    <a:pt x="4290" y="1479"/>
                  </a:lnTo>
                  <a:lnTo>
                    <a:pt x="1702" y="0"/>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0"/>
            <p:cNvSpPr/>
            <p:nvPr/>
          </p:nvSpPr>
          <p:spPr>
            <a:xfrm>
              <a:off x="5273570" y="2824328"/>
              <a:ext cx="227650" cy="129592"/>
            </a:xfrm>
            <a:custGeom>
              <a:avLst/>
              <a:gdLst/>
              <a:ahLst/>
              <a:cxnLst/>
              <a:rect l="l" t="t" r="r" b="b"/>
              <a:pathLst>
                <a:path w="4548" h="2589" extrusionOk="0">
                  <a:moveTo>
                    <a:pt x="1738" y="0"/>
                  </a:moveTo>
                  <a:lnTo>
                    <a:pt x="74" y="998"/>
                  </a:lnTo>
                  <a:cubicBezTo>
                    <a:pt x="0" y="998"/>
                    <a:pt x="0" y="1035"/>
                    <a:pt x="74" y="1035"/>
                  </a:cubicBezTo>
                  <a:lnTo>
                    <a:pt x="2736" y="2588"/>
                  </a:lnTo>
                  <a:lnTo>
                    <a:pt x="2847" y="2588"/>
                  </a:lnTo>
                  <a:lnTo>
                    <a:pt x="4511" y="1627"/>
                  </a:lnTo>
                  <a:cubicBezTo>
                    <a:pt x="4547" y="1627"/>
                    <a:pt x="4547" y="1590"/>
                    <a:pt x="4511" y="1590"/>
                  </a:cubicBezTo>
                  <a:lnTo>
                    <a:pt x="1812" y="0"/>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0"/>
            <p:cNvSpPr/>
            <p:nvPr/>
          </p:nvSpPr>
          <p:spPr>
            <a:xfrm>
              <a:off x="5345699" y="2833588"/>
              <a:ext cx="16718" cy="7408"/>
            </a:xfrm>
            <a:custGeom>
              <a:avLst/>
              <a:gdLst/>
              <a:ahLst/>
              <a:cxnLst/>
              <a:rect l="l" t="t" r="r" b="b"/>
              <a:pathLst>
                <a:path w="334" h="148" extrusionOk="0">
                  <a:moveTo>
                    <a:pt x="186" y="0"/>
                  </a:moveTo>
                  <a:lnTo>
                    <a:pt x="1" y="111"/>
                  </a:lnTo>
                  <a:lnTo>
                    <a:pt x="186" y="148"/>
                  </a:lnTo>
                  <a:lnTo>
                    <a:pt x="334" y="111"/>
                  </a:lnTo>
                  <a:lnTo>
                    <a:pt x="186" y="0"/>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0"/>
            <p:cNvSpPr/>
            <p:nvPr/>
          </p:nvSpPr>
          <p:spPr>
            <a:xfrm>
              <a:off x="5360516" y="2840946"/>
              <a:ext cx="14866" cy="9310"/>
            </a:xfrm>
            <a:custGeom>
              <a:avLst/>
              <a:gdLst/>
              <a:ahLst/>
              <a:cxnLst/>
              <a:rect l="l" t="t" r="r" b="b"/>
              <a:pathLst>
                <a:path w="297" h="186" extrusionOk="0">
                  <a:moveTo>
                    <a:pt x="112" y="1"/>
                  </a:moveTo>
                  <a:lnTo>
                    <a:pt x="1" y="75"/>
                  </a:lnTo>
                  <a:lnTo>
                    <a:pt x="112" y="186"/>
                  </a:lnTo>
                  <a:lnTo>
                    <a:pt x="296" y="75"/>
                  </a:lnTo>
                  <a:lnTo>
                    <a:pt x="112" y="1"/>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0"/>
            <p:cNvSpPr/>
            <p:nvPr/>
          </p:nvSpPr>
          <p:spPr>
            <a:xfrm>
              <a:off x="5336489" y="2839094"/>
              <a:ext cx="25928" cy="16718"/>
            </a:xfrm>
            <a:custGeom>
              <a:avLst/>
              <a:gdLst/>
              <a:ahLst/>
              <a:cxnLst/>
              <a:rect l="l" t="t" r="r" b="b"/>
              <a:pathLst>
                <a:path w="518" h="334" extrusionOk="0">
                  <a:moveTo>
                    <a:pt x="185" y="1"/>
                  </a:moveTo>
                  <a:lnTo>
                    <a:pt x="0" y="75"/>
                  </a:lnTo>
                  <a:lnTo>
                    <a:pt x="370" y="334"/>
                  </a:lnTo>
                  <a:lnTo>
                    <a:pt x="518" y="223"/>
                  </a:lnTo>
                  <a:lnTo>
                    <a:pt x="185" y="1"/>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0"/>
            <p:cNvSpPr/>
            <p:nvPr/>
          </p:nvSpPr>
          <p:spPr>
            <a:xfrm>
              <a:off x="5329081" y="2842798"/>
              <a:ext cx="25928" cy="16718"/>
            </a:xfrm>
            <a:custGeom>
              <a:avLst/>
              <a:gdLst/>
              <a:ahLst/>
              <a:cxnLst/>
              <a:rect l="l" t="t" r="r" b="b"/>
              <a:pathLst>
                <a:path w="518" h="334" extrusionOk="0">
                  <a:moveTo>
                    <a:pt x="148" y="1"/>
                  </a:moveTo>
                  <a:lnTo>
                    <a:pt x="0" y="112"/>
                  </a:lnTo>
                  <a:lnTo>
                    <a:pt x="370" y="334"/>
                  </a:lnTo>
                  <a:lnTo>
                    <a:pt x="518" y="260"/>
                  </a:lnTo>
                  <a:lnTo>
                    <a:pt x="148" y="1"/>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30"/>
            <p:cNvSpPr/>
            <p:nvPr/>
          </p:nvSpPr>
          <p:spPr>
            <a:xfrm>
              <a:off x="5319821" y="2850206"/>
              <a:ext cx="25928" cy="14866"/>
            </a:xfrm>
            <a:custGeom>
              <a:avLst/>
              <a:gdLst/>
              <a:ahLst/>
              <a:cxnLst/>
              <a:rect l="l" t="t" r="r" b="b"/>
              <a:pathLst>
                <a:path w="518" h="297" extrusionOk="0">
                  <a:moveTo>
                    <a:pt x="148" y="1"/>
                  </a:moveTo>
                  <a:lnTo>
                    <a:pt x="0" y="38"/>
                  </a:lnTo>
                  <a:lnTo>
                    <a:pt x="370" y="297"/>
                  </a:lnTo>
                  <a:lnTo>
                    <a:pt x="518" y="186"/>
                  </a:lnTo>
                  <a:lnTo>
                    <a:pt x="148" y="1"/>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30"/>
            <p:cNvSpPr/>
            <p:nvPr/>
          </p:nvSpPr>
          <p:spPr>
            <a:xfrm>
              <a:off x="5369776" y="2848354"/>
              <a:ext cx="13014" cy="7458"/>
            </a:xfrm>
            <a:custGeom>
              <a:avLst/>
              <a:gdLst/>
              <a:ahLst/>
              <a:cxnLst/>
              <a:rect l="l" t="t" r="r" b="b"/>
              <a:pathLst>
                <a:path w="260" h="149" extrusionOk="0">
                  <a:moveTo>
                    <a:pt x="111" y="1"/>
                  </a:moveTo>
                  <a:lnTo>
                    <a:pt x="1" y="38"/>
                  </a:lnTo>
                  <a:lnTo>
                    <a:pt x="111" y="149"/>
                  </a:lnTo>
                  <a:lnTo>
                    <a:pt x="259" y="38"/>
                  </a:lnTo>
                  <a:lnTo>
                    <a:pt x="111" y="1"/>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30"/>
            <p:cNvSpPr/>
            <p:nvPr/>
          </p:nvSpPr>
          <p:spPr>
            <a:xfrm>
              <a:off x="5379036" y="2852058"/>
              <a:ext cx="13014" cy="7458"/>
            </a:xfrm>
            <a:custGeom>
              <a:avLst/>
              <a:gdLst/>
              <a:ahLst/>
              <a:cxnLst/>
              <a:rect l="l" t="t" r="r" b="b"/>
              <a:pathLst>
                <a:path w="260" h="149" extrusionOk="0">
                  <a:moveTo>
                    <a:pt x="111" y="1"/>
                  </a:moveTo>
                  <a:lnTo>
                    <a:pt x="0" y="112"/>
                  </a:lnTo>
                  <a:lnTo>
                    <a:pt x="111" y="149"/>
                  </a:lnTo>
                  <a:lnTo>
                    <a:pt x="259" y="112"/>
                  </a:lnTo>
                  <a:lnTo>
                    <a:pt x="111" y="1"/>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30"/>
            <p:cNvSpPr/>
            <p:nvPr/>
          </p:nvSpPr>
          <p:spPr>
            <a:xfrm>
              <a:off x="5347551" y="2855762"/>
              <a:ext cx="16718" cy="9310"/>
            </a:xfrm>
            <a:custGeom>
              <a:avLst/>
              <a:gdLst/>
              <a:ahLst/>
              <a:cxnLst/>
              <a:rect l="l" t="t" r="r" b="b"/>
              <a:pathLst>
                <a:path w="334" h="186" extrusionOk="0">
                  <a:moveTo>
                    <a:pt x="149" y="1"/>
                  </a:moveTo>
                  <a:lnTo>
                    <a:pt x="1" y="75"/>
                  </a:lnTo>
                  <a:lnTo>
                    <a:pt x="149" y="186"/>
                  </a:lnTo>
                  <a:lnTo>
                    <a:pt x="334" y="75"/>
                  </a:lnTo>
                  <a:lnTo>
                    <a:pt x="149" y="1"/>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30"/>
            <p:cNvSpPr/>
            <p:nvPr/>
          </p:nvSpPr>
          <p:spPr>
            <a:xfrm>
              <a:off x="5356811" y="2861318"/>
              <a:ext cx="14866" cy="7458"/>
            </a:xfrm>
            <a:custGeom>
              <a:avLst/>
              <a:gdLst/>
              <a:ahLst/>
              <a:cxnLst/>
              <a:rect l="l" t="t" r="r" b="b"/>
              <a:pathLst>
                <a:path w="297" h="149" extrusionOk="0">
                  <a:moveTo>
                    <a:pt x="149" y="1"/>
                  </a:moveTo>
                  <a:lnTo>
                    <a:pt x="1" y="75"/>
                  </a:lnTo>
                  <a:lnTo>
                    <a:pt x="149" y="148"/>
                  </a:lnTo>
                  <a:lnTo>
                    <a:pt x="297" y="75"/>
                  </a:lnTo>
                  <a:lnTo>
                    <a:pt x="149" y="1"/>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30"/>
            <p:cNvSpPr/>
            <p:nvPr/>
          </p:nvSpPr>
          <p:spPr>
            <a:xfrm>
              <a:off x="5366072" y="2866874"/>
              <a:ext cx="14866" cy="7458"/>
            </a:xfrm>
            <a:custGeom>
              <a:avLst/>
              <a:gdLst/>
              <a:ahLst/>
              <a:cxnLst/>
              <a:rect l="l" t="t" r="r" b="b"/>
              <a:pathLst>
                <a:path w="297" h="149" extrusionOk="0">
                  <a:moveTo>
                    <a:pt x="148" y="0"/>
                  </a:moveTo>
                  <a:lnTo>
                    <a:pt x="1" y="74"/>
                  </a:lnTo>
                  <a:lnTo>
                    <a:pt x="148" y="148"/>
                  </a:lnTo>
                  <a:lnTo>
                    <a:pt x="296" y="74"/>
                  </a:lnTo>
                  <a:lnTo>
                    <a:pt x="148" y="0"/>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0"/>
            <p:cNvSpPr/>
            <p:nvPr/>
          </p:nvSpPr>
          <p:spPr>
            <a:xfrm>
              <a:off x="5375332" y="2870578"/>
              <a:ext cx="16718" cy="9310"/>
            </a:xfrm>
            <a:custGeom>
              <a:avLst/>
              <a:gdLst/>
              <a:ahLst/>
              <a:cxnLst/>
              <a:rect l="l" t="t" r="r" b="b"/>
              <a:pathLst>
                <a:path w="334" h="186" extrusionOk="0">
                  <a:moveTo>
                    <a:pt x="148" y="0"/>
                  </a:moveTo>
                  <a:lnTo>
                    <a:pt x="0" y="111"/>
                  </a:lnTo>
                  <a:lnTo>
                    <a:pt x="148" y="185"/>
                  </a:lnTo>
                  <a:lnTo>
                    <a:pt x="333" y="111"/>
                  </a:lnTo>
                  <a:lnTo>
                    <a:pt x="148" y="0"/>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0"/>
            <p:cNvSpPr/>
            <p:nvPr/>
          </p:nvSpPr>
          <p:spPr>
            <a:xfrm>
              <a:off x="5384592" y="2877987"/>
              <a:ext cx="14866" cy="7458"/>
            </a:xfrm>
            <a:custGeom>
              <a:avLst/>
              <a:gdLst/>
              <a:ahLst/>
              <a:cxnLst/>
              <a:rect l="l" t="t" r="r" b="b"/>
              <a:pathLst>
                <a:path w="297" h="149" extrusionOk="0">
                  <a:moveTo>
                    <a:pt x="148" y="0"/>
                  </a:moveTo>
                  <a:lnTo>
                    <a:pt x="0" y="37"/>
                  </a:lnTo>
                  <a:lnTo>
                    <a:pt x="148" y="148"/>
                  </a:lnTo>
                  <a:lnTo>
                    <a:pt x="296" y="37"/>
                  </a:lnTo>
                  <a:lnTo>
                    <a:pt x="148" y="0"/>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0"/>
            <p:cNvSpPr/>
            <p:nvPr/>
          </p:nvSpPr>
          <p:spPr>
            <a:xfrm>
              <a:off x="5393852" y="2883543"/>
              <a:ext cx="14816" cy="5606"/>
            </a:xfrm>
            <a:custGeom>
              <a:avLst/>
              <a:gdLst/>
              <a:ahLst/>
              <a:cxnLst/>
              <a:rect l="l" t="t" r="r" b="b"/>
              <a:pathLst>
                <a:path w="296" h="112" extrusionOk="0">
                  <a:moveTo>
                    <a:pt x="148" y="0"/>
                  </a:moveTo>
                  <a:lnTo>
                    <a:pt x="0" y="74"/>
                  </a:lnTo>
                  <a:lnTo>
                    <a:pt x="148" y="111"/>
                  </a:lnTo>
                  <a:lnTo>
                    <a:pt x="296" y="74"/>
                  </a:lnTo>
                  <a:lnTo>
                    <a:pt x="148" y="0"/>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0"/>
            <p:cNvSpPr/>
            <p:nvPr/>
          </p:nvSpPr>
          <p:spPr>
            <a:xfrm>
              <a:off x="5403112" y="2887247"/>
              <a:ext cx="14816" cy="9310"/>
            </a:xfrm>
            <a:custGeom>
              <a:avLst/>
              <a:gdLst/>
              <a:ahLst/>
              <a:cxnLst/>
              <a:rect l="l" t="t" r="r" b="b"/>
              <a:pathLst>
                <a:path w="296" h="186" extrusionOk="0">
                  <a:moveTo>
                    <a:pt x="148" y="0"/>
                  </a:moveTo>
                  <a:lnTo>
                    <a:pt x="0" y="74"/>
                  </a:lnTo>
                  <a:lnTo>
                    <a:pt x="148" y="185"/>
                  </a:lnTo>
                  <a:lnTo>
                    <a:pt x="296" y="74"/>
                  </a:lnTo>
                  <a:lnTo>
                    <a:pt x="148" y="0"/>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30"/>
            <p:cNvSpPr/>
            <p:nvPr/>
          </p:nvSpPr>
          <p:spPr>
            <a:xfrm>
              <a:off x="5412322" y="2890951"/>
              <a:ext cx="14866" cy="11112"/>
            </a:xfrm>
            <a:custGeom>
              <a:avLst/>
              <a:gdLst/>
              <a:ahLst/>
              <a:cxnLst/>
              <a:rect l="l" t="t" r="r" b="b"/>
              <a:pathLst>
                <a:path w="297" h="222" extrusionOk="0">
                  <a:moveTo>
                    <a:pt x="149" y="0"/>
                  </a:moveTo>
                  <a:lnTo>
                    <a:pt x="1" y="111"/>
                  </a:lnTo>
                  <a:lnTo>
                    <a:pt x="149" y="222"/>
                  </a:lnTo>
                  <a:lnTo>
                    <a:pt x="297" y="111"/>
                  </a:lnTo>
                  <a:lnTo>
                    <a:pt x="149" y="0"/>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0"/>
            <p:cNvSpPr/>
            <p:nvPr/>
          </p:nvSpPr>
          <p:spPr>
            <a:xfrm>
              <a:off x="5421582" y="2898309"/>
              <a:ext cx="14866" cy="7458"/>
            </a:xfrm>
            <a:custGeom>
              <a:avLst/>
              <a:gdLst/>
              <a:ahLst/>
              <a:cxnLst/>
              <a:rect l="l" t="t" r="r" b="b"/>
              <a:pathLst>
                <a:path w="297" h="149" extrusionOk="0">
                  <a:moveTo>
                    <a:pt x="149" y="1"/>
                  </a:moveTo>
                  <a:lnTo>
                    <a:pt x="1" y="75"/>
                  </a:lnTo>
                  <a:lnTo>
                    <a:pt x="149" y="149"/>
                  </a:lnTo>
                  <a:lnTo>
                    <a:pt x="297" y="75"/>
                  </a:lnTo>
                  <a:lnTo>
                    <a:pt x="149" y="1"/>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0"/>
            <p:cNvSpPr/>
            <p:nvPr/>
          </p:nvSpPr>
          <p:spPr>
            <a:xfrm>
              <a:off x="5430843" y="2903865"/>
              <a:ext cx="14866" cy="7458"/>
            </a:xfrm>
            <a:custGeom>
              <a:avLst/>
              <a:gdLst/>
              <a:ahLst/>
              <a:cxnLst/>
              <a:rect l="l" t="t" r="r" b="b"/>
              <a:pathLst>
                <a:path w="297" h="149" extrusionOk="0">
                  <a:moveTo>
                    <a:pt x="148" y="1"/>
                  </a:moveTo>
                  <a:lnTo>
                    <a:pt x="1" y="75"/>
                  </a:lnTo>
                  <a:lnTo>
                    <a:pt x="148" y="149"/>
                  </a:lnTo>
                  <a:lnTo>
                    <a:pt x="296" y="75"/>
                  </a:lnTo>
                  <a:lnTo>
                    <a:pt x="148" y="1"/>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0"/>
            <p:cNvSpPr/>
            <p:nvPr/>
          </p:nvSpPr>
          <p:spPr>
            <a:xfrm>
              <a:off x="5440103" y="2907569"/>
              <a:ext cx="14866" cy="9310"/>
            </a:xfrm>
            <a:custGeom>
              <a:avLst/>
              <a:gdLst/>
              <a:ahLst/>
              <a:cxnLst/>
              <a:rect l="l" t="t" r="r" b="b"/>
              <a:pathLst>
                <a:path w="297" h="186" extrusionOk="0">
                  <a:moveTo>
                    <a:pt x="148" y="1"/>
                  </a:moveTo>
                  <a:lnTo>
                    <a:pt x="0" y="112"/>
                  </a:lnTo>
                  <a:lnTo>
                    <a:pt x="148" y="186"/>
                  </a:lnTo>
                  <a:lnTo>
                    <a:pt x="296" y="112"/>
                  </a:lnTo>
                  <a:lnTo>
                    <a:pt x="148" y="1"/>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0"/>
            <p:cNvSpPr/>
            <p:nvPr/>
          </p:nvSpPr>
          <p:spPr>
            <a:xfrm>
              <a:off x="5338341" y="2861318"/>
              <a:ext cx="16668" cy="7458"/>
            </a:xfrm>
            <a:custGeom>
              <a:avLst/>
              <a:gdLst/>
              <a:ahLst/>
              <a:cxnLst/>
              <a:rect l="l" t="t" r="r" b="b"/>
              <a:pathLst>
                <a:path w="333" h="149" extrusionOk="0">
                  <a:moveTo>
                    <a:pt x="185" y="1"/>
                  </a:moveTo>
                  <a:lnTo>
                    <a:pt x="0" y="75"/>
                  </a:lnTo>
                  <a:lnTo>
                    <a:pt x="185" y="148"/>
                  </a:lnTo>
                  <a:lnTo>
                    <a:pt x="333" y="75"/>
                  </a:lnTo>
                  <a:lnTo>
                    <a:pt x="185" y="1"/>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0"/>
            <p:cNvSpPr/>
            <p:nvPr/>
          </p:nvSpPr>
          <p:spPr>
            <a:xfrm>
              <a:off x="5347551" y="2866874"/>
              <a:ext cx="16718" cy="7458"/>
            </a:xfrm>
            <a:custGeom>
              <a:avLst/>
              <a:gdLst/>
              <a:ahLst/>
              <a:cxnLst/>
              <a:rect l="l" t="t" r="r" b="b"/>
              <a:pathLst>
                <a:path w="334" h="149" extrusionOk="0">
                  <a:moveTo>
                    <a:pt x="149" y="0"/>
                  </a:moveTo>
                  <a:lnTo>
                    <a:pt x="1" y="74"/>
                  </a:lnTo>
                  <a:lnTo>
                    <a:pt x="149" y="148"/>
                  </a:lnTo>
                  <a:lnTo>
                    <a:pt x="334" y="74"/>
                  </a:lnTo>
                  <a:lnTo>
                    <a:pt x="149" y="0"/>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0"/>
            <p:cNvSpPr/>
            <p:nvPr/>
          </p:nvSpPr>
          <p:spPr>
            <a:xfrm>
              <a:off x="5356811" y="2870578"/>
              <a:ext cx="14866" cy="9310"/>
            </a:xfrm>
            <a:custGeom>
              <a:avLst/>
              <a:gdLst/>
              <a:ahLst/>
              <a:cxnLst/>
              <a:rect l="l" t="t" r="r" b="b"/>
              <a:pathLst>
                <a:path w="297" h="186" extrusionOk="0">
                  <a:moveTo>
                    <a:pt x="149" y="0"/>
                  </a:moveTo>
                  <a:lnTo>
                    <a:pt x="1" y="111"/>
                  </a:lnTo>
                  <a:lnTo>
                    <a:pt x="149" y="185"/>
                  </a:lnTo>
                  <a:lnTo>
                    <a:pt x="297" y="111"/>
                  </a:lnTo>
                  <a:lnTo>
                    <a:pt x="149" y="0"/>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0"/>
            <p:cNvSpPr/>
            <p:nvPr/>
          </p:nvSpPr>
          <p:spPr>
            <a:xfrm>
              <a:off x="5366072" y="2877987"/>
              <a:ext cx="16718" cy="7458"/>
            </a:xfrm>
            <a:custGeom>
              <a:avLst/>
              <a:gdLst/>
              <a:ahLst/>
              <a:cxnLst/>
              <a:rect l="l" t="t" r="r" b="b"/>
              <a:pathLst>
                <a:path w="334" h="149" extrusionOk="0">
                  <a:moveTo>
                    <a:pt x="185" y="0"/>
                  </a:moveTo>
                  <a:lnTo>
                    <a:pt x="1" y="37"/>
                  </a:lnTo>
                  <a:lnTo>
                    <a:pt x="185" y="148"/>
                  </a:lnTo>
                  <a:lnTo>
                    <a:pt x="333" y="37"/>
                  </a:lnTo>
                  <a:lnTo>
                    <a:pt x="185" y="0"/>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0"/>
            <p:cNvSpPr/>
            <p:nvPr/>
          </p:nvSpPr>
          <p:spPr>
            <a:xfrm>
              <a:off x="5375332" y="2883543"/>
              <a:ext cx="16718" cy="5606"/>
            </a:xfrm>
            <a:custGeom>
              <a:avLst/>
              <a:gdLst/>
              <a:ahLst/>
              <a:cxnLst/>
              <a:rect l="l" t="t" r="r" b="b"/>
              <a:pathLst>
                <a:path w="334" h="112" extrusionOk="0">
                  <a:moveTo>
                    <a:pt x="148" y="0"/>
                  </a:moveTo>
                  <a:lnTo>
                    <a:pt x="0" y="74"/>
                  </a:lnTo>
                  <a:lnTo>
                    <a:pt x="148" y="111"/>
                  </a:lnTo>
                  <a:lnTo>
                    <a:pt x="333" y="74"/>
                  </a:lnTo>
                  <a:lnTo>
                    <a:pt x="148" y="0"/>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0"/>
            <p:cNvSpPr/>
            <p:nvPr/>
          </p:nvSpPr>
          <p:spPr>
            <a:xfrm>
              <a:off x="5384592" y="2887247"/>
              <a:ext cx="14866" cy="9310"/>
            </a:xfrm>
            <a:custGeom>
              <a:avLst/>
              <a:gdLst/>
              <a:ahLst/>
              <a:cxnLst/>
              <a:rect l="l" t="t" r="r" b="b"/>
              <a:pathLst>
                <a:path w="297" h="186" extrusionOk="0">
                  <a:moveTo>
                    <a:pt x="148" y="0"/>
                  </a:moveTo>
                  <a:lnTo>
                    <a:pt x="0" y="74"/>
                  </a:lnTo>
                  <a:lnTo>
                    <a:pt x="148" y="185"/>
                  </a:lnTo>
                  <a:lnTo>
                    <a:pt x="296" y="74"/>
                  </a:lnTo>
                  <a:lnTo>
                    <a:pt x="148" y="0"/>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0"/>
            <p:cNvSpPr/>
            <p:nvPr/>
          </p:nvSpPr>
          <p:spPr>
            <a:xfrm>
              <a:off x="5393852" y="2890951"/>
              <a:ext cx="14816" cy="11112"/>
            </a:xfrm>
            <a:custGeom>
              <a:avLst/>
              <a:gdLst/>
              <a:ahLst/>
              <a:cxnLst/>
              <a:rect l="l" t="t" r="r" b="b"/>
              <a:pathLst>
                <a:path w="296" h="222" extrusionOk="0">
                  <a:moveTo>
                    <a:pt x="148" y="0"/>
                  </a:moveTo>
                  <a:lnTo>
                    <a:pt x="0" y="111"/>
                  </a:lnTo>
                  <a:lnTo>
                    <a:pt x="148" y="222"/>
                  </a:lnTo>
                  <a:lnTo>
                    <a:pt x="296" y="111"/>
                  </a:lnTo>
                  <a:lnTo>
                    <a:pt x="148" y="0"/>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0"/>
            <p:cNvSpPr/>
            <p:nvPr/>
          </p:nvSpPr>
          <p:spPr>
            <a:xfrm>
              <a:off x="5403112" y="2898309"/>
              <a:ext cx="14816" cy="7458"/>
            </a:xfrm>
            <a:custGeom>
              <a:avLst/>
              <a:gdLst/>
              <a:ahLst/>
              <a:cxnLst/>
              <a:rect l="l" t="t" r="r" b="b"/>
              <a:pathLst>
                <a:path w="296" h="149" extrusionOk="0">
                  <a:moveTo>
                    <a:pt x="148" y="1"/>
                  </a:moveTo>
                  <a:lnTo>
                    <a:pt x="0" y="75"/>
                  </a:lnTo>
                  <a:lnTo>
                    <a:pt x="148" y="149"/>
                  </a:lnTo>
                  <a:lnTo>
                    <a:pt x="296" y="75"/>
                  </a:lnTo>
                  <a:lnTo>
                    <a:pt x="148" y="1"/>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0"/>
            <p:cNvSpPr/>
            <p:nvPr/>
          </p:nvSpPr>
          <p:spPr>
            <a:xfrm>
              <a:off x="5412322" y="2903865"/>
              <a:ext cx="14866" cy="7458"/>
            </a:xfrm>
            <a:custGeom>
              <a:avLst/>
              <a:gdLst/>
              <a:ahLst/>
              <a:cxnLst/>
              <a:rect l="l" t="t" r="r" b="b"/>
              <a:pathLst>
                <a:path w="297" h="149" extrusionOk="0">
                  <a:moveTo>
                    <a:pt x="149" y="1"/>
                  </a:moveTo>
                  <a:lnTo>
                    <a:pt x="1" y="75"/>
                  </a:lnTo>
                  <a:lnTo>
                    <a:pt x="149" y="149"/>
                  </a:lnTo>
                  <a:lnTo>
                    <a:pt x="297" y="75"/>
                  </a:lnTo>
                  <a:lnTo>
                    <a:pt x="149" y="1"/>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0"/>
            <p:cNvSpPr/>
            <p:nvPr/>
          </p:nvSpPr>
          <p:spPr>
            <a:xfrm>
              <a:off x="5421582" y="2907569"/>
              <a:ext cx="14866" cy="9310"/>
            </a:xfrm>
            <a:custGeom>
              <a:avLst/>
              <a:gdLst/>
              <a:ahLst/>
              <a:cxnLst/>
              <a:rect l="l" t="t" r="r" b="b"/>
              <a:pathLst>
                <a:path w="297" h="186" extrusionOk="0">
                  <a:moveTo>
                    <a:pt x="149" y="1"/>
                  </a:moveTo>
                  <a:lnTo>
                    <a:pt x="1" y="112"/>
                  </a:lnTo>
                  <a:lnTo>
                    <a:pt x="149" y="186"/>
                  </a:lnTo>
                  <a:lnTo>
                    <a:pt x="297" y="112"/>
                  </a:lnTo>
                  <a:lnTo>
                    <a:pt x="149" y="1"/>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0"/>
            <p:cNvSpPr/>
            <p:nvPr/>
          </p:nvSpPr>
          <p:spPr>
            <a:xfrm>
              <a:off x="5430843" y="2913125"/>
              <a:ext cx="24127" cy="13014"/>
            </a:xfrm>
            <a:custGeom>
              <a:avLst/>
              <a:gdLst/>
              <a:ahLst/>
              <a:cxnLst/>
              <a:rect l="l" t="t" r="r" b="b"/>
              <a:pathLst>
                <a:path w="482" h="260" extrusionOk="0">
                  <a:moveTo>
                    <a:pt x="148" y="1"/>
                  </a:moveTo>
                  <a:lnTo>
                    <a:pt x="1" y="75"/>
                  </a:lnTo>
                  <a:lnTo>
                    <a:pt x="333" y="260"/>
                  </a:lnTo>
                  <a:lnTo>
                    <a:pt x="481" y="186"/>
                  </a:lnTo>
                  <a:lnTo>
                    <a:pt x="148" y="1"/>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0"/>
            <p:cNvSpPr/>
            <p:nvPr/>
          </p:nvSpPr>
          <p:spPr>
            <a:xfrm>
              <a:off x="5310561" y="2855762"/>
              <a:ext cx="16718" cy="9310"/>
            </a:xfrm>
            <a:custGeom>
              <a:avLst/>
              <a:gdLst/>
              <a:ahLst/>
              <a:cxnLst/>
              <a:rect l="l" t="t" r="r" b="b"/>
              <a:pathLst>
                <a:path w="334" h="186" extrusionOk="0">
                  <a:moveTo>
                    <a:pt x="148" y="1"/>
                  </a:moveTo>
                  <a:lnTo>
                    <a:pt x="0" y="75"/>
                  </a:lnTo>
                  <a:lnTo>
                    <a:pt x="185" y="186"/>
                  </a:lnTo>
                  <a:lnTo>
                    <a:pt x="333" y="75"/>
                  </a:lnTo>
                  <a:lnTo>
                    <a:pt x="148" y="1"/>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0"/>
            <p:cNvSpPr/>
            <p:nvPr/>
          </p:nvSpPr>
          <p:spPr>
            <a:xfrm>
              <a:off x="5332785" y="2866874"/>
              <a:ext cx="12964" cy="7458"/>
            </a:xfrm>
            <a:custGeom>
              <a:avLst/>
              <a:gdLst/>
              <a:ahLst/>
              <a:cxnLst/>
              <a:rect l="l" t="t" r="r" b="b"/>
              <a:pathLst>
                <a:path w="259" h="149" extrusionOk="0">
                  <a:moveTo>
                    <a:pt x="111" y="0"/>
                  </a:moveTo>
                  <a:lnTo>
                    <a:pt x="0" y="74"/>
                  </a:lnTo>
                  <a:lnTo>
                    <a:pt x="111" y="148"/>
                  </a:lnTo>
                  <a:lnTo>
                    <a:pt x="259" y="74"/>
                  </a:lnTo>
                  <a:lnTo>
                    <a:pt x="111" y="0"/>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0"/>
            <p:cNvSpPr/>
            <p:nvPr/>
          </p:nvSpPr>
          <p:spPr>
            <a:xfrm>
              <a:off x="5323525" y="2861318"/>
              <a:ext cx="13014" cy="7458"/>
            </a:xfrm>
            <a:custGeom>
              <a:avLst/>
              <a:gdLst/>
              <a:ahLst/>
              <a:cxnLst/>
              <a:rect l="l" t="t" r="r" b="b"/>
              <a:pathLst>
                <a:path w="260" h="149" extrusionOk="0">
                  <a:moveTo>
                    <a:pt x="111" y="1"/>
                  </a:moveTo>
                  <a:lnTo>
                    <a:pt x="0" y="75"/>
                  </a:lnTo>
                  <a:lnTo>
                    <a:pt x="111" y="148"/>
                  </a:lnTo>
                  <a:lnTo>
                    <a:pt x="259" y="75"/>
                  </a:lnTo>
                  <a:lnTo>
                    <a:pt x="111" y="1"/>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0"/>
            <p:cNvSpPr/>
            <p:nvPr/>
          </p:nvSpPr>
          <p:spPr>
            <a:xfrm>
              <a:off x="5341995" y="2874282"/>
              <a:ext cx="48203" cy="27781"/>
            </a:xfrm>
            <a:custGeom>
              <a:avLst/>
              <a:gdLst/>
              <a:ahLst/>
              <a:cxnLst/>
              <a:rect l="l" t="t" r="r" b="b"/>
              <a:pathLst>
                <a:path w="963" h="555" extrusionOk="0">
                  <a:moveTo>
                    <a:pt x="112" y="0"/>
                  </a:moveTo>
                  <a:lnTo>
                    <a:pt x="1" y="37"/>
                  </a:lnTo>
                  <a:lnTo>
                    <a:pt x="814" y="555"/>
                  </a:lnTo>
                  <a:lnTo>
                    <a:pt x="962" y="444"/>
                  </a:lnTo>
                  <a:lnTo>
                    <a:pt x="112" y="0"/>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0"/>
            <p:cNvSpPr/>
            <p:nvPr/>
          </p:nvSpPr>
          <p:spPr>
            <a:xfrm>
              <a:off x="5384592" y="2896507"/>
              <a:ext cx="14866" cy="9260"/>
            </a:xfrm>
            <a:custGeom>
              <a:avLst/>
              <a:gdLst/>
              <a:ahLst/>
              <a:cxnLst/>
              <a:rect l="l" t="t" r="r" b="b"/>
              <a:pathLst>
                <a:path w="297" h="185" extrusionOk="0">
                  <a:moveTo>
                    <a:pt x="148" y="0"/>
                  </a:moveTo>
                  <a:lnTo>
                    <a:pt x="0" y="111"/>
                  </a:lnTo>
                  <a:lnTo>
                    <a:pt x="148" y="185"/>
                  </a:lnTo>
                  <a:lnTo>
                    <a:pt x="296" y="111"/>
                  </a:lnTo>
                  <a:lnTo>
                    <a:pt x="148" y="0"/>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0"/>
            <p:cNvSpPr/>
            <p:nvPr/>
          </p:nvSpPr>
          <p:spPr>
            <a:xfrm>
              <a:off x="5393852" y="2903865"/>
              <a:ext cx="14816" cy="7458"/>
            </a:xfrm>
            <a:custGeom>
              <a:avLst/>
              <a:gdLst/>
              <a:ahLst/>
              <a:cxnLst/>
              <a:rect l="l" t="t" r="r" b="b"/>
              <a:pathLst>
                <a:path w="296" h="149" extrusionOk="0">
                  <a:moveTo>
                    <a:pt x="148" y="1"/>
                  </a:moveTo>
                  <a:lnTo>
                    <a:pt x="0" y="75"/>
                  </a:lnTo>
                  <a:lnTo>
                    <a:pt x="148" y="149"/>
                  </a:lnTo>
                  <a:lnTo>
                    <a:pt x="296" y="75"/>
                  </a:lnTo>
                  <a:lnTo>
                    <a:pt x="148" y="1"/>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0"/>
            <p:cNvSpPr/>
            <p:nvPr/>
          </p:nvSpPr>
          <p:spPr>
            <a:xfrm>
              <a:off x="5403112" y="2907569"/>
              <a:ext cx="14816" cy="9310"/>
            </a:xfrm>
            <a:custGeom>
              <a:avLst/>
              <a:gdLst/>
              <a:ahLst/>
              <a:cxnLst/>
              <a:rect l="l" t="t" r="r" b="b"/>
              <a:pathLst>
                <a:path w="296" h="186" extrusionOk="0">
                  <a:moveTo>
                    <a:pt x="148" y="1"/>
                  </a:moveTo>
                  <a:lnTo>
                    <a:pt x="0" y="112"/>
                  </a:lnTo>
                  <a:lnTo>
                    <a:pt x="148" y="186"/>
                  </a:lnTo>
                  <a:lnTo>
                    <a:pt x="296" y="112"/>
                  </a:lnTo>
                  <a:lnTo>
                    <a:pt x="148" y="1"/>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0"/>
            <p:cNvSpPr/>
            <p:nvPr/>
          </p:nvSpPr>
          <p:spPr>
            <a:xfrm>
              <a:off x="5412322" y="2913125"/>
              <a:ext cx="14866" cy="9310"/>
            </a:xfrm>
            <a:custGeom>
              <a:avLst/>
              <a:gdLst/>
              <a:ahLst/>
              <a:cxnLst/>
              <a:rect l="l" t="t" r="r" b="b"/>
              <a:pathLst>
                <a:path w="297" h="186" extrusionOk="0">
                  <a:moveTo>
                    <a:pt x="149" y="1"/>
                  </a:moveTo>
                  <a:lnTo>
                    <a:pt x="1" y="75"/>
                  </a:lnTo>
                  <a:lnTo>
                    <a:pt x="149" y="186"/>
                  </a:lnTo>
                  <a:lnTo>
                    <a:pt x="297" y="75"/>
                  </a:lnTo>
                  <a:lnTo>
                    <a:pt x="149" y="1"/>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0"/>
            <p:cNvSpPr/>
            <p:nvPr/>
          </p:nvSpPr>
          <p:spPr>
            <a:xfrm>
              <a:off x="5421582" y="2920533"/>
              <a:ext cx="24127" cy="11162"/>
            </a:xfrm>
            <a:custGeom>
              <a:avLst/>
              <a:gdLst/>
              <a:ahLst/>
              <a:cxnLst/>
              <a:rect l="l" t="t" r="r" b="b"/>
              <a:pathLst>
                <a:path w="482" h="223" extrusionOk="0">
                  <a:moveTo>
                    <a:pt x="149" y="1"/>
                  </a:moveTo>
                  <a:lnTo>
                    <a:pt x="1" y="38"/>
                  </a:lnTo>
                  <a:lnTo>
                    <a:pt x="333" y="222"/>
                  </a:lnTo>
                  <a:lnTo>
                    <a:pt x="481" y="185"/>
                  </a:lnTo>
                  <a:lnTo>
                    <a:pt x="149" y="1"/>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0"/>
            <p:cNvSpPr/>
            <p:nvPr/>
          </p:nvSpPr>
          <p:spPr>
            <a:xfrm>
              <a:off x="5356811" y="2850206"/>
              <a:ext cx="14866" cy="9310"/>
            </a:xfrm>
            <a:custGeom>
              <a:avLst/>
              <a:gdLst/>
              <a:ahLst/>
              <a:cxnLst/>
              <a:rect l="l" t="t" r="r" b="b"/>
              <a:pathLst>
                <a:path w="297" h="186" extrusionOk="0">
                  <a:moveTo>
                    <a:pt x="149" y="1"/>
                  </a:moveTo>
                  <a:lnTo>
                    <a:pt x="1" y="112"/>
                  </a:lnTo>
                  <a:lnTo>
                    <a:pt x="149" y="186"/>
                  </a:lnTo>
                  <a:lnTo>
                    <a:pt x="297" y="112"/>
                  </a:lnTo>
                  <a:lnTo>
                    <a:pt x="149" y="1"/>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0"/>
            <p:cNvSpPr/>
            <p:nvPr/>
          </p:nvSpPr>
          <p:spPr>
            <a:xfrm>
              <a:off x="5366072" y="2855762"/>
              <a:ext cx="14866" cy="9310"/>
            </a:xfrm>
            <a:custGeom>
              <a:avLst/>
              <a:gdLst/>
              <a:ahLst/>
              <a:cxnLst/>
              <a:rect l="l" t="t" r="r" b="b"/>
              <a:pathLst>
                <a:path w="297" h="186" extrusionOk="0">
                  <a:moveTo>
                    <a:pt x="148" y="1"/>
                  </a:moveTo>
                  <a:lnTo>
                    <a:pt x="1" y="75"/>
                  </a:lnTo>
                  <a:lnTo>
                    <a:pt x="148" y="186"/>
                  </a:lnTo>
                  <a:lnTo>
                    <a:pt x="296" y="75"/>
                  </a:lnTo>
                  <a:lnTo>
                    <a:pt x="148" y="1"/>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0"/>
            <p:cNvSpPr/>
            <p:nvPr/>
          </p:nvSpPr>
          <p:spPr>
            <a:xfrm>
              <a:off x="5375332" y="2861318"/>
              <a:ext cx="14866" cy="7458"/>
            </a:xfrm>
            <a:custGeom>
              <a:avLst/>
              <a:gdLst/>
              <a:ahLst/>
              <a:cxnLst/>
              <a:rect l="l" t="t" r="r" b="b"/>
              <a:pathLst>
                <a:path w="297" h="149" extrusionOk="0">
                  <a:moveTo>
                    <a:pt x="148" y="1"/>
                  </a:moveTo>
                  <a:lnTo>
                    <a:pt x="0" y="75"/>
                  </a:lnTo>
                  <a:lnTo>
                    <a:pt x="148" y="148"/>
                  </a:lnTo>
                  <a:lnTo>
                    <a:pt x="296" y="75"/>
                  </a:lnTo>
                  <a:lnTo>
                    <a:pt x="148" y="1"/>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0"/>
            <p:cNvSpPr/>
            <p:nvPr/>
          </p:nvSpPr>
          <p:spPr>
            <a:xfrm>
              <a:off x="5384592" y="2866874"/>
              <a:ext cx="14866" cy="9310"/>
            </a:xfrm>
            <a:custGeom>
              <a:avLst/>
              <a:gdLst/>
              <a:ahLst/>
              <a:cxnLst/>
              <a:rect l="l" t="t" r="r" b="b"/>
              <a:pathLst>
                <a:path w="297" h="186" extrusionOk="0">
                  <a:moveTo>
                    <a:pt x="148" y="0"/>
                  </a:moveTo>
                  <a:lnTo>
                    <a:pt x="0" y="74"/>
                  </a:lnTo>
                  <a:lnTo>
                    <a:pt x="148" y="185"/>
                  </a:lnTo>
                  <a:lnTo>
                    <a:pt x="296" y="74"/>
                  </a:lnTo>
                  <a:lnTo>
                    <a:pt x="148" y="0"/>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0"/>
            <p:cNvSpPr/>
            <p:nvPr/>
          </p:nvSpPr>
          <p:spPr>
            <a:xfrm>
              <a:off x="5393852" y="2870578"/>
              <a:ext cx="14816" cy="9310"/>
            </a:xfrm>
            <a:custGeom>
              <a:avLst/>
              <a:gdLst/>
              <a:ahLst/>
              <a:cxnLst/>
              <a:rect l="l" t="t" r="r" b="b"/>
              <a:pathLst>
                <a:path w="296" h="186" extrusionOk="0">
                  <a:moveTo>
                    <a:pt x="148" y="0"/>
                  </a:moveTo>
                  <a:lnTo>
                    <a:pt x="0" y="111"/>
                  </a:lnTo>
                  <a:lnTo>
                    <a:pt x="148" y="185"/>
                  </a:lnTo>
                  <a:lnTo>
                    <a:pt x="296" y="111"/>
                  </a:lnTo>
                  <a:lnTo>
                    <a:pt x="148" y="0"/>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0"/>
            <p:cNvSpPr/>
            <p:nvPr/>
          </p:nvSpPr>
          <p:spPr>
            <a:xfrm>
              <a:off x="5403112" y="2877987"/>
              <a:ext cx="14816" cy="7458"/>
            </a:xfrm>
            <a:custGeom>
              <a:avLst/>
              <a:gdLst/>
              <a:ahLst/>
              <a:cxnLst/>
              <a:rect l="l" t="t" r="r" b="b"/>
              <a:pathLst>
                <a:path w="296" h="149" extrusionOk="0">
                  <a:moveTo>
                    <a:pt x="148" y="0"/>
                  </a:moveTo>
                  <a:lnTo>
                    <a:pt x="0" y="37"/>
                  </a:lnTo>
                  <a:lnTo>
                    <a:pt x="148" y="148"/>
                  </a:lnTo>
                  <a:lnTo>
                    <a:pt x="296" y="37"/>
                  </a:lnTo>
                  <a:lnTo>
                    <a:pt x="148" y="0"/>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0"/>
            <p:cNvSpPr/>
            <p:nvPr/>
          </p:nvSpPr>
          <p:spPr>
            <a:xfrm>
              <a:off x="5412322" y="2883543"/>
              <a:ext cx="14866" cy="5606"/>
            </a:xfrm>
            <a:custGeom>
              <a:avLst/>
              <a:gdLst/>
              <a:ahLst/>
              <a:cxnLst/>
              <a:rect l="l" t="t" r="r" b="b"/>
              <a:pathLst>
                <a:path w="297" h="112" extrusionOk="0">
                  <a:moveTo>
                    <a:pt x="149" y="0"/>
                  </a:moveTo>
                  <a:lnTo>
                    <a:pt x="1" y="74"/>
                  </a:lnTo>
                  <a:lnTo>
                    <a:pt x="149" y="111"/>
                  </a:lnTo>
                  <a:lnTo>
                    <a:pt x="297" y="74"/>
                  </a:lnTo>
                  <a:lnTo>
                    <a:pt x="149" y="0"/>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0"/>
            <p:cNvSpPr/>
            <p:nvPr/>
          </p:nvSpPr>
          <p:spPr>
            <a:xfrm>
              <a:off x="5421582" y="2887247"/>
              <a:ext cx="14866" cy="9310"/>
            </a:xfrm>
            <a:custGeom>
              <a:avLst/>
              <a:gdLst/>
              <a:ahLst/>
              <a:cxnLst/>
              <a:rect l="l" t="t" r="r" b="b"/>
              <a:pathLst>
                <a:path w="297" h="186" extrusionOk="0">
                  <a:moveTo>
                    <a:pt x="149" y="0"/>
                  </a:moveTo>
                  <a:lnTo>
                    <a:pt x="1" y="74"/>
                  </a:lnTo>
                  <a:lnTo>
                    <a:pt x="149" y="185"/>
                  </a:lnTo>
                  <a:lnTo>
                    <a:pt x="297" y="74"/>
                  </a:lnTo>
                  <a:lnTo>
                    <a:pt x="149" y="0"/>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0"/>
            <p:cNvSpPr/>
            <p:nvPr/>
          </p:nvSpPr>
          <p:spPr>
            <a:xfrm>
              <a:off x="5430843" y="2890951"/>
              <a:ext cx="14866" cy="11112"/>
            </a:xfrm>
            <a:custGeom>
              <a:avLst/>
              <a:gdLst/>
              <a:ahLst/>
              <a:cxnLst/>
              <a:rect l="l" t="t" r="r" b="b"/>
              <a:pathLst>
                <a:path w="297" h="222" extrusionOk="0">
                  <a:moveTo>
                    <a:pt x="148" y="0"/>
                  </a:moveTo>
                  <a:lnTo>
                    <a:pt x="1" y="111"/>
                  </a:lnTo>
                  <a:lnTo>
                    <a:pt x="148" y="222"/>
                  </a:lnTo>
                  <a:lnTo>
                    <a:pt x="296" y="111"/>
                  </a:lnTo>
                  <a:lnTo>
                    <a:pt x="148" y="0"/>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0"/>
            <p:cNvSpPr/>
            <p:nvPr/>
          </p:nvSpPr>
          <p:spPr>
            <a:xfrm>
              <a:off x="5438251" y="2898309"/>
              <a:ext cx="16718" cy="7458"/>
            </a:xfrm>
            <a:custGeom>
              <a:avLst/>
              <a:gdLst/>
              <a:ahLst/>
              <a:cxnLst/>
              <a:rect l="l" t="t" r="r" b="b"/>
              <a:pathLst>
                <a:path w="334" h="149" extrusionOk="0">
                  <a:moveTo>
                    <a:pt x="185" y="1"/>
                  </a:moveTo>
                  <a:lnTo>
                    <a:pt x="0" y="75"/>
                  </a:lnTo>
                  <a:lnTo>
                    <a:pt x="185" y="149"/>
                  </a:lnTo>
                  <a:lnTo>
                    <a:pt x="333" y="75"/>
                  </a:lnTo>
                  <a:lnTo>
                    <a:pt x="185" y="1"/>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0"/>
            <p:cNvSpPr/>
            <p:nvPr/>
          </p:nvSpPr>
          <p:spPr>
            <a:xfrm>
              <a:off x="5447511" y="2903865"/>
              <a:ext cx="25928" cy="18570"/>
            </a:xfrm>
            <a:custGeom>
              <a:avLst/>
              <a:gdLst/>
              <a:ahLst/>
              <a:cxnLst/>
              <a:rect l="l" t="t" r="r" b="b"/>
              <a:pathLst>
                <a:path w="518" h="371" extrusionOk="0">
                  <a:moveTo>
                    <a:pt x="185" y="1"/>
                  </a:moveTo>
                  <a:lnTo>
                    <a:pt x="0" y="75"/>
                  </a:lnTo>
                  <a:lnTo>
                    <a:pt x="185" y="186"/>
                  </a:lnTo>
                  <a:lnTo>
                    <a:pt x="0" y="260"/>
                  </a:lnTo>
                  <a:lnTo>
                    <a:pt x="185" y="371"/>
                  </a:lnTo>
                  <a:lnTo>
                    <a:pt x="518" y="186"/>
                  </a:lnTo>
                  <a:lnTo>
                    <a:pt x="185" y="1"/>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0"/>
            <p:cNvSpPr/>
            <p:nvPr/>
          </p:nvSpPr>
          <p:spPr>
            <a:xfrm>
              <a:off x="5392000" y="2859466"/>
              <a:ext cx="14816" cy="9310"/>
            </a:xfrm>
            <a:custGeom>
              <a:avLst/>
              <a:gdLst/>
              <a:ahLst/>
              <a:cxnLst/>
              <a:rect l="l" t="t" r="r" b="b"/>
              <a:pathLst>
                <a:path w="296" h="186" extrusionOk="0">
                  <a:moveTo>
                    <a:pt x="148" y="1"/>
                  </a:moveTo>
                  <a:lnTo>
                    <a:pt x="0" y="112"/>
                  </a:lnTo>
                  <a:lnTo>
                    <a:pt x="148" y="185"/>
                  </a:lnTo>
                  <a:lnTo>
                    <a:pt x="296" y="112"/>
                  </a:lnTo>
                  <a:lnTo>
                    <a:pt x="148" y="1"/>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0"/>
            <p:cNvSpPr/>
            <p:nvPr/>
          </p:nvSpPr>
          <p:spPr>
            <a:xfrm>
              <a:off x="5401260" y="2866874"/>
              <a:ext cx="14816" cy="7458"/>
            </a:xfrm>
            <a:custGeom>
              <a:avLst/>
              <a:gdLst/>
              <a:ahLst/>
              <a:cxnLst/>
              <a:rect l="l" t="t" r="r" b="b"/>
              <a:pathLst>
                <a:path w="296" h="149" extrusionOk="0">
                  <a:moveTo>
                    <a:pt x="148" y="0"/>
                  </a:moveTo>
                  <a:lnTo>
                    <a:pt x="0" y="37"/>
                  </a:lnTo>
                  <a:lnTo>
                    <a:pt x="148" y="148"/>
                  </a:lnTo>
                  <a:lnTo>
                    <a:pt x="296" y="37"/>
                  </a:lnTo>
                  <a:lnTo>
                    <a:pt x="148" y="0"/>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30"/>
            <p:cNvSpPr/>
            <p:nvPr/>
          </p:nvSpPr>
          <p:spPr>
            <a:xfrm>
              <a:off x="5410470" y="2870578"/>
              <a:ext cx="14866" cy="7458"/>
            </a:xfrm>
            <a:custGeom>
              <a:avLst/>
              <a:gdLst/>
              <a:ahLst/>
              <a:cxnLst/>
              <a:rect l="l" t="t" r="r" b="b"/>
              <a:pathLst>
                <a:path w="297" h="149" extrusionOk="0">
                  <a:moveTo>
                    <a:pt x="149" y="0"/>
                  </a:moveTo>
                  <a:lnTo>
                    <a:pt x="1" y="111"/>
                  </a:lnTo>
                  <a:lnTo>
                    <a:pt x="149" y="148"/>
                  </a:lnTo>
                  <a:lnTo>
                    <a:pt x="297" y="111"/>
                  </a:lnTo>
                  <a:lnTo>
                    <a:pt x="149" y="0"/>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0"/>
            <p:cNvSpPr/>
            <p:nvPr/>
          </p:nvSpPr>
          <p:spPr>
            <a:xfrm>
              <a:off x="5425287" y="2877987"/>
              <a:ext cx="13014" cy="9310"/>
            </a:xfrm>
            <a:custGeom>
              <a:avLst/>
              <a:gdLst/>
              <a:ahLst/>
              <a:cxnLst/>
              <a:rect l="l" t="t" r="r" b="b"/>
              <a:pathLst>
                <a:path w="260" h="186" extrusionOk="0">
                  <a:moveTo>
                    <a:pt x="112" y="0"/>
                  </a:moveTo>
                  <a:lnTo>
                    <a:pt x="1" y="111"/>
                  </a:lnTo>
                  <a:lnTo>
                    <a:pt x="112" y="185"/>
                  </a:lnTo>
                  <a:lnTo>
                    <a:pt x="259" y="111"/>
                  </a:lnTo>
                  <a:lnTo>
                    <a:pt x="112" y="0"/>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0"/>
            <p:cNvSpPr/>
            <p:nvPr/>
          </p:nvSpPr>
          <p:spPr>
            <a:xfrm>
              <a:off x="5434547" y="2883543"/>
              <a:ext cx="13014" cy="7458"/>
            </a:xfrm>
            <a:custGeom>
              <a:avLst/>
              <a:gdLst/>
              <a:ahLst/>
              <a:cxnLst/>
              <a:rect l="l" t="t" r="r" b="b"/>
              <a:pathLst>
                <a:path w="260" h="149" extrusionOk="0">
                  <a:moveTo>
                    <a:pt x="111" y="0"/>
                  </a:moveTo>
                  <a:lnTo>
                    <a:pt x="1" y="74"/>
                  </a:lnTo>
                  <a:lnTo>
                    <a:pt x="111" y="148"/>
                  </a:lnTo>
                  <a:lnTo>
                    <a:pt x="259" y="74"/>
                  </a:lnTo>
                  <a:lnTo>
                    <a:pt x="111" y="0"/>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0"/>
            <p:cNvSpPr/>
            <p:nvPr/>
          </p:nvSpPr>
          <p:spPr>
            <a:xfrm>
              <a:off x="5441955" y="2889099"/>
              <a:ext cx="14866" cy="7458"/>
            </a:xfrm>
            <a:custGeom>
              <a:avLst/>
              <a:gdLst/>
              <a:ahLst/>
              <a:cxnLst/>
              <a:rect l="l" t="t" r="r" b="b"/>
              <a:pathLst>
                <a:path w="297" h="149" extrusionOk="0">
                  <a:moveTo>
                    <a:pt x="148" y="0"/>
                  </a:moveTo>
                  <a:lnTo>
                    <a:pt x="0" y="111"/>
                  </a:lnTo>
                  <a:lnTo>
                    <a:pt x="148" y="148"/>
                  </a:lnTo>
                  <a:lnTo>
                    <a:pt x="296" y="111"/>
                  </a:lnTo>
                  <a:lnTo>
                    <a:pt x="148" y="0"/>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0"/>
            <p:cNvSpPr/>
            <p:nvPr/>
          </p:nvSpPr>
          <p:spPr>
            <a:xfrm>
              <a:off x="5453067" y="2894655"/>
              <a:ext cx="13014" cy="9260"/>
            </a:xfrm>
            <a:custGeom>
              <a:avLst/>
              <a:gdLst/>
              <a:ahLst/>
              <a:cxnLst/>
              <a:rect l="l" t="t" r="r" b="b"/>
              <a:pathLst>
                <a:path w="260" h="185" extrusionOk="0">
                  <a:moveTo>
                    <a:pt x="111" y="0"/>
                  </a:moveTo>
                  <a:lnTo>
                    <a:pt x="0" y="74"/>
                  </a:lnTo>
                  <a:lnTo>
                    <a:pt x="111" y="185"/>
                  </a:lnTo>
                  <a:lnTo>
                    <a:pt x="259" y="74"/>
                  </a:lnTo>
                  <a:lnTo>
                    <a:pt x="111" y="0"/>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0"/>
            <p:cNvSpPr/>
            <p:nvPr/>
          </p:nvSpPr>
          <p:spPr>
            <a:xfrm>
              <a:off x="5462327" y="2898309"/>
              <a:ext cx="18520" cy="13014"/>
            </a:xfrm>
            <a:custGeom>
              <a:avLst/>
              <a:gdLst/>
              <a:ahLst/>
              <a:cxnLst/>
              <a:rect l="l" t="t" r="r" b="b"/>
              <a:pathLst>
                <a:path w="370" h="260" extrusionOk="0">
                  <a:moveTo>
                    <a:pt x="111" y="1"/>
                  </a:moveTo>
                  <a:lnTo>
                    <a:pt x="0" y="112"/>
                  </a:lnTo>
                  <a:lnTo>
                    <a:pt x="222" y="260"/>
                  </a:lnTo>
                  <a:lnTo>
                    <a:pt x="370" y="186"/>
                  </a:lnTo>
                  <a:lnTo>
                    <a:pt x="111" y="1"/>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0"/>
            <p:cNvSpPr/>
            <p:nvPr/>
          </p:nvSpPr>
          <p:spPr>
            <a:xfrm>
              <a:off x="5323525" y="2883543"/>
              <a:ext cx="70377" cy="40745"/>
            </a:xfrm>
            <a:custGeom>
              <a:avLst/>
              <a:gdLst/>
              <a:ahLst/>
              <a:cxnLst/>
              <a:rect l="l" t="t" r="r" b="b"/>
              <a:pathLst>
                <a:path w="1406" h="814" extrusionOk="0">
                  <a:moveTo>
                    <a:pt x="444" y="0"/>
                  </a:moveTo>
                  <a:lnTo>
                    <a:pt x="0" y="259"/>
                  </a:lnTo>
                  <a:lnTo>
                    <a:pt x="962" y="814"/>
                  </a:lnTo>
                  <a:lnTo>
                    <a:pt x="1405" y="555"/>
                  </a:lnTo>
                  <a:lnTo>
                    <a:pt x="444" y="0"/>
                  </a:lnTo>
                  <a:close/>
                </a:path>
              </a:pathLst>
            </a:custGeom>
            <a:solidFill>
              <a:srgbClr val="FF3F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0"/>
            <p:cNvSpPr/>
            <p:nvPr/>
          </p:nvSpPr>
          <p:spPr>
            <a:xfrm>
              <a:off x="5510430" y="2857614"/>
              <a:ext cx="9310" cy="48153"/>
            </a:xfrm>
            <a:custGeom>
              <a:avLst/>
              <a:gdLst/>
              <a:ahLst/>
              <a:cxnLst/>
              <a:rect l="l" t="t" r="r" b="b"/>
              <a:pathLst>
                <a:path w="186" h="962" extrusionOk="0">
                  <a:moveTo>
                    <a:pt x="185" y="1"/>
                  </a:moveTo>
                  <a:lnTo>
                    <a:pt x="0" y="75"/>
                  </a:lnTo>
                  <a:lnTo>
                    <a:pt x="0" y="962"/>
                  </a:lnTo>
                  <a:lnTo>
                    <a:pt x="185" y="888"/>
                  </a:lnTo>
                  <a:lnTo>
                    <a:pt x="185" y="1"/>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0"/>
            <p:cNvSpPr/>
            <p:nvPr/>
          </p:nvSpPr>
          <p:spPr>
            <a:xfrm>
              <a:off x="5453067" y="2829884"/>
              <a:ext cx="57413" cy="75883"/>
            </a:xfrm>
            <a:custGeom>
              <a:avLst/>
              <a:gdLst/>
              <a:ahLst/>
              <a:cxnLst/>
              <a:rect l="l" t="t" r="r" b="b"/>
              <a:pathLst>
                <a:path w="1147" h="1516" extrusionOk="0">
                  <a:moveTo>
                    <a:pt x="0" y="0"/>
                  </a:moveTo>
                  <a:lnTo>
                    <a:pt x="0" y="887"/>
                  </a:lnTo>
                  <a:lnTo>
                    <a:pt x="1146" y="1516"/>
                  </a:lnTo>
                  <a:lnTo>
                    <a:pt x="1146" y="629"/>
                  </a:lnTo>
                  <a:lnTo>
                    <a:pt x="0" y="0"/>
                  </a:lnTo>
                  <a:close/>
                </a:path>
              </a:pathLst>
            </a:custGeom>
            <a:solidFill>
              <a:srgbClr val="0D0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0"/>
            <p:cNvSpPr/>
            <p:nvPr/>
          </p:nvSpPr>
          <p:spPr>
            <a:xfrm>
              <a:off x="5360516" y="2630015"/>
              <a:ext cx="222144" cy="277605"/>
            </a:xfrm>
            <a:custGeom>
              <a:avLst/>
              <a:gdLst/>
              <a:ahLst/>
              <a:cxnLst/>
              <a:rect l="l" t="t" r="r" b="b"/>
              <a:pathLst>
                <a:path w="4438" h="5546" extrusionOk="0">
                  <a:moveTo>
                    <a:pt x="296" y="0"/>
                  </a:moveTo>
                  <a:lnTo>
                    <a:pt x="1" y="185"/>
                  </a:lnTo>
                  <a:lnTo>
                    <a:pt x="75" y="296"/>
                  </a:lnTo>
                  <a:lnTo>
                    <a:pt x="75" y="2995"/>
                  </a:lnTo>
                  <a:cubicBezTo>
                    <a:pt x="75" y="3069"/>
                    <a:pt x="112" y="3106"/>
                    <a:pt x="186" y="3143"/>
                  </a:cubicBezTo>
                  <a:lnTo>
                    <a:pt x="4067" y="5435"/>
                  </a:lnTo>
                  <a:lnTo>
                    <a:pt x="4104" y="5546"/>
                  </a:lnTo>
                  <a:lnTo>
                    <a:pt x="4437" y="5361"/>
                  </a:lnTo>
                  <a:lnTo>
                    <a:pt x="4437" y="5324"/>
                  </a:lnTo>
                  <a:lnTo>
                    <a:pt x="4437" y="2514"/>
                  </a:lnTo>
                  <a:cubicBezTo>
                    <a:pt x="4437" y="2440"/>
                    <a:pt x="4363" y="2366"/>
                    <a:pt x="4326" y="2366"/>
                  </a:cubicBezTo>
                  <a:lnTo>
                    <a:pt x="370" y="74"/>
                  </a:lnTo>
                  <a:cubicBezTo>
                    <a:pt x="370" y="0"/>
                    <a:pt x="296" y="0"/>
                    <a:pt x="296" y="0"/>
                  </a:cubicBezTo>
                  <a:close/>
                </a:path>
              </a:pathLst>
            </a:custGeom>
            <a:solidFill>
              <a:srgbClr val="45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0"/>
            <p:cNvSpPr/>
            <p:nvPr/>
          </p:nvSpPr>
          <p:spPr>
            <a:xfrm>
              <a:off x="5360516" y="2639275"/>
              <a:ext cx="207328" cy="266493"/>
            </a:xfrm>
            <a:custGeom>
              <a:avLst/>
              <a:gdLst/>
              <a:ahLst/>
              <a:cxnLst/>
              <a:rect l="l" t="t" r="r" b="b"/>
              <a:pathLst>
                <a:path w="4142" h="5324" extrusionOk="0">
                  <a:moveTo>
                    <a:pt x="75" y="0"/>
                  </a:moveTo>
                  <a:cubicBezTo>
                    <a:pt x="38" y="0"/>
                    <a:pt x="1" y="0"/>
                    <a:pt x="1" y="74"/>
                  </a:cubicBezTo>
                  <a:lnTo>
                    <a:pt x="1" y="2884"/>
                  </a:lnTo>
                  <a:cubicBezTo>
                    <a:pt x="1" y="2921"/>
                    <a:pt x="38" y="2958"/>
                    <a:pt x="75" y="3032"/>
                  </a:cubicBezTo>
                  <a:lnTo>
                    <a:pt x="4067" y="5324"/>
                  </a:lnTo>
                  <a:cubicBezTo>
                    <a:pt x="4104" y="5324"/>
                    <a:pt x="4141" y="5324"/>
                    <a:pt x="4141" y="5287"/>
                  </a:cubicBezTo>
                  <a:lnTo>
                    <a:pt x="4141" y="2477"/>
                  </a:lnTo>
                  <a:cubicBezTo>
                    <a:pt x="4141" y="2403"/>
                    <a:pt x="4104" y="2366"/>
                    <a:pt x="4067" y="2329"/>
                  </a:cubicBezTo>
                  <a:lnTo>
                    <a:pt x="75" y="0"/>
                  </a:lnTo>
                  <a:close/>
                </a:path>
              </a:pathLst>
            </a:custGeom>
            <a:solidFill>
              <a:srgbClr val="0D0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0"/>
            <p:cNvSpPr/>
            <p:nvPr/>
          </p:nvSpPr>
          <p:spPr>
            <a:xfrm>
              <a:off x="5369776" y="2654041"/>
              <a:ext cx="188807" cy="229552"/>
            </a:xfrm>
            <a:custGeom>
              <a:avLst/>
              <a:gdLst/>
              <a:ahLst/>
              <a:cxnLst/>
              <a:rect l="l" t="t" r="r" b="b"/>
              <a:pathLst>
                <a:path w="3772" h="4586" extrusionOk="0">
                  <a:moveTo>
                    <a:pt x="1" y="1"/>
                  </a:moveTo>
                  <a:lnTo>
                    <a:pt x="1" y="2404"/>
                  </a:lnTo>
                  <a:lnTo>
                    <a:pt x="3772" y="4585"/>
                  </a:lnTo>
                  <a:lnTo>
                    <a:pt x="3772" y="4474"/>
                  </a:lnTo>
                  <a:lnTo>
                    <a:pt x="38" y="2367"/>
                  </a:lnTo>
                  <a:lnTo>
                    <a:pt x="38" y="38"/>
                  </a:lnTo>
                  <a:lnTo>
                    <a:pt x="1" y="1"/>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0"/>
            <p:cNvSpPr/>
            <p:nvPr/>
          </p:nvSpPr>
          <p:spPr>
            <a:xfrm>
              <a:off x="5371628" y="2655893"/>
              <a:ext cx="186955" cy="222144"/>
            </a:xfrm>
            <a:custGeom>
              <a:avLst/>
              <a:gdLst/>
              <a:ahLst/>
              <a:cxnLst/>
              <a:rect l="l" t="t" r="r" b="b"/>
              <a:pathLst>
                <a:path w="3735" h="4438" extrusionOk="0">
                  <a:moveTo>
                    <a:pt x="1" y="1"/>
                  </a:moveTo>
                  <a:lnTo>
                    <a:pt x="1" y="2330"/>
                  </a:lnTo>
                  <a:lnTo>
                    <a:pt x="3735" y="4437"/>
                  </a:lnTo>
                  <a:lnTo>
                    <a:pt x="3735" y="2145"/>
                  </a:ln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0"/>
            <p:cNvSpPr/>
            <p:nvPr/>
          </p:nvSpPr>
          <p:spPr>
            <a:xfrm>
              <a:off x="5390148" y="2685526"/>
              <a:ext cx="40745" cy="70377"/>
            </a:xfrm>
            <a:custGeom>
              <a:avLst/>
              <a:gdLst/>
              <a:ahLst/>
              <a:cxnLst/>
              <a:rect l="l" t="t" r="r" b="b"/>
              <a:pathLst>
                <a:path w="814" h="1406" extrusionOk="0">
                  <a:moveTo>
                    <a:pt x="0" y="0"/>
                  </a:moveTo>
                  <a:lnTo>
                    <a:pt x="0" y="925"/>
                  </a:lnTo>
                  <a:lnTo>
                    <a:pt x="814" y="1405"/>
                  </a:lnTo>
                  <a:lnTo>
                    <a:pt x="814" y="481"/>
                  </a:lnTo>
                  <a:lnTo>
                    <a:pt x="0" y="0"/>
                  </a:ln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0"/>
            <p:cNvSpPr/>
            <p:nvPr/>
          </p:nvSpPr>
          <p:spPr>
            <a:xfrm>
              <a:off x="5449363" y="2766965"/>
              <a:ext cx="109220" cy="57413"/>
            </a:xfrm>
            <a:custGeom>
              <a:avLst/>
              <a:gdLst/>
              <a:ahLst/>
              <a:cxnLst/>
              <a:rect l="l" t="t" r="r" b="b"/>
              <a:pathLst>
                <a:path w="2182" h="1147" extrusionOk="0">
                  <a:moveTo>
                    <a:pt x="444" y="0"/>
                  </a:moveTo>
                  <a:lnTo>
                    <a:pt x="0" y="37"/>
                  </a:lnTo>
                  <a:lnTo>
                    <a:pt x="0" y="148"/>
                  </a:lnTo>
                  <a:lnTo>
                    <a:pt x="370" y="37"/>
                  </a:lnTo>
                  <a:lnTo>
                    <a:pt x="518" y="481"/>
                  </a:lnTo>
                  <a:lnTo>
                    <a:pt x="999" y="518"/>
                  </a:lnTo>
                  <a:lnTo>
                    <a:pt x="1442" y="739"/>
                  </a:lnTo>
                  <a:lnTo>
                    <a:pt x="1701" y="1146"/>
                  </a:lnTo>
                  <a:lnTo>
                    <a:pt x="2182" y="1109"/>
                  </a:lnTo>
                  <a:lnTo>
                    <a:pt x="2182" y="1072"/>
                  </a:lnTo>
                  <a:lnTo>
                    <a:pt x="1701" y="1109"/>
                  </a:lnTo>
                  <a:lnTo>
                    <a:pt x="1479" y="703"/>
                  </a:lnTo>
                  <a:lnTo>
                    <a:pt x="999" y="481"/>
                  </a:lnTo>
                  <a:lnTo>
                    <a:pt x="555" y="407"/>
                  </a:lnTo>
                  <a:lnTo>
                    <a:pt x="444" y="0"/>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0"/>
            <p:cNvSpPr/>
            <p:nvPr/>
          </p:nvSpPr>
          <p:spPr>
            <a:xfrm>
              <a:off x="5456771" y="2735480"/>
              <a:ext cx="101812" cy="40745"/>
            </a:xfrm>
            <a:custGeom>
              <a:avLst/>
              <a:gdLst/>
              <a:ahLst/>
              <a:cxnLst/>
              <a:rect l="l" t="t" r="r" b="b"/>
              <a:pathLst>
                <a:path w="2034" h="814" extrusionOk="0">
                  <a:moveTo>
                    <a:pt x="0" y="1"/>
                  </a:moveTo>
                  <a:lnTo>
                    <a:pt x="0" y="38"/>
                  </a:lnTo>
                  <a:lnTo>
                    <a:pt x="555" y="75"/>
                  </a:lnTo>
                  <a:lnTo>
                    <a:pt x="887" y="444"/>
                  </a:lnTo>
                  <a:lnTo>
                    <a:pt x="1146" y="407"/>
                  </a:lnTo>
                  <a:lnTo>
                    <a:pt x="1405" y="814"/>
                  </a:lnTo>
                  <a:lnTo>
                    <a:pt x="2034" y="814"/>
                  </a:lnTo>
                  <a:lnTo>
                    <a:pt x="2034" y="777"/>
                  </a:lnTo>
                  <a:lnTo>
                    <a:pt x="1442" y="777"/>
                  </a:lnTo>
                  <a:lnTo>
                    <a:pt x="1220" y="333"/>
                  </a:lnTo>
                  <a:lnTo>
                    <a:pt x="887" y="407"/>
                  </a:lnTo>
                  <a:lnTo>
                    <a:pt x="555" y="38"/>
                  </a:lnTo>
                  <a:lnTo>
                    <a:pt x="0" y="1"/>
                  </a:lnTo>
                  <a:close/>
                </a:path>
              </a:pathLst>
            </a:custGeom>
            <a:solidFill>
              <a:srgbClr val="FF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0"/>
            <p:cNvSpPr/>
            <p:nvPr/>
          </p:nvSpPr>
          <p:spPr>
            <a:xfrm>
              <a:off x="5480797" y="2757705"/>
              <a:ext cx="77785" cy="48153"/>
            </a:xfrm>
            <a:custGeom>
              <a:avLst/>
              <a:gdLst/>
              <a:ahLst/>
              <a:cxnLst/>
              <a:rect l="l" t="t" r="r" b="b"/>
              <a:pathLst>
                <a:path w="1554" h="962" extrusionOk="0">
                  <a:moveTo>
                    <a:pt x="1" y="0"/>
                  </a:moveTo>
                  <a:lnTo>
                    <a:pt x="1" y="111"/>
                  </a:lnTo>
                  <a:lnTo>
                    <a:pt x="1554" y="961"/>
                  </a:lnTo>
                  <a:lnTo>
                    <a:pt x="1554" y="924"/>
                  </a:lnTo>
                  <a:lnTo>
                    <a:pt x="1" y="0"/>
                  </a:ln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0"/>
            <p:cNvSpPr/>
            <p:nvPr/>
          </p:nvSpPr>
          <p:spPr>
            <a:xfrm>
              <a:off x="5475241" y="2818772"/>
              <a:ext cx="74081" cy="46301"/>
            </a:xfrm>
            <a:custGeom>
              <a:avLst/>
              <a:gdLst/>
              <a:ahLst/>
              <a:cxnLst/>
              <a:rect l="l" t="t" r="r" b="b"/>
              <a:pathLst>
                <a:path w="1480" h="925" extrusionOk="0">
                  <a:moveTo>
                    <a:pt x="1" y="0"/>
                  </a:moveTo>
                  <a:lnTo>
                    <a:pt x="1" y="74"/>
                  </a:lnTo>
                  <a:lnTo>
                    <a:pt x="1480" y="925"/>
                  </a:lnTo>
                  <a:lnTo>
                    <a:pt x="1480" y="814"/>
                  </a:lnTo>
                  <a:lnTo>
                    <a:pt x="1" y="0"/>
                  </a:ln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30"/>
            <p:cNvSpPr/>
            <p:nvPr/>
          </p:nvSpPr>
          <p:spPr>
            <a:xfrm>
              <a:off x="5425287" y="2774323"/>
              <a:ext cx="124036" cy="75933"/>
            </a:xfrm>
            <a:custGeom>
              <a:avLst/>
              <a:gdLst/>
              <a:ahLst/>
              <a:cxnLst/>
              <a:rect l="l" t="t" r="r" b="b"/>
              <a:pathLst>
                <a:path w="2478" h="1517" extrusionOk="0">
                  <a:moveTo>
                    <a:pt x="1" y="1"/>
                  </a:moveTo>
                  <a:lnTo>
                    <a:pt x="1" y="75"/>
                  </a:lnTo>
                  <a:lnTo>
                    <a:pt x="2478" y="1517"/>
                  </a:lnTo>
                  <a:lnTo>
                    <a:pt x="2478" y="1406"/>
                  </a:lnTo>
                  <a:lnTo>
                    <a:pt x="1" y="1"/>
                  </a:ln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30"/>
            <p:cNvSpPr/>
            <p:nvPr/>
          </p:nvSpPr>
          <p:spPr>
            <a:xfrm>
              <a:off x="5369776" y="2781731"/>
              <a:ext cx="46301" cy="29683"/>
            </a:xfrm>
            <a:custGeom>
              <a:avLst/>
              <a:gdLst/>
              <a:ahLst/>
              <a:cxnLst/>
              <a:rect l="l" t="t" r="r" b="b"/>
              <a:pathLst>
                <a:path w="925" h="593" extrusionOk="0">
                  <a:moveTo>
                    <a:pt x="1" y="1"/>
                  </a:moveTo>
                  <a:lnTo>
                    <a:pt x="1" y="75"/>
                  </a:lnTo>
                  <a:lnTo>
                    <a:pt x="925" y="592"/>
                  </a:lnTo>
                  <a:lnTo>
                    <a:pt x="925" y="481"/>
                  </a:lnTo>
                  <a:lnTo>
                    <a:pt x="1" y="1"/>
                  </a:lnTo>
                  <a:close/>
                </a:path>
              </a:pathLst>
            </a:custGeom>
            <a:solidFill>
              <a:srgbClr val="45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30"/>
            <p:cNvSpPr/>
            <p:nvPr/>
          </p:nvSpPr>
          <p:spPr>
            <a:xfrm>
              <a:off x="5595523" y="3194433"/>
              <a:ext cx="81490" cy="64821"/>
            </a:xfrm>
            <a:custGeom>
              <a:avLst/>
              <a:gdLst/>
              <a:ahLst/>
              <a:cxnLst/>
              <a:rect l="l" t="t" r="r" b="b"/>
              <a:pathLst>
                <a:path w="1628" h="1295" extrusionOk="0">
                  <a:moveTo>
                    <a:pt x="1628" y="0"/>
                  </a:moveTo>
                  <a:lnTo>
                    <a:pt x="1" y="925"/>
                  </a:lnTo>
                  <a:lnTo>
                    <a:pt x="1" y="1294"/>
                  </a:lnTo>
                  <a:lnTo>
                    <a:pt x="1628" y="370"/>
                  </a:lnTo>
                  <a:lnTo>
                    <a:pt x="1628" y="0"/>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30"/>
            <p:cNvSpPr/>
            <p:nvPr/>
          </p:nvSpPr>
          <p:spPr>
            <a:xfrm>
              <a:off x="5466031" y="3120402"/>
              <a:ext cx="210982" cy="120332"/>
            </a:xfrm>
            <a:custGeom>
              <a:avLst/>
              <a:gdLst/>
              <a:ahLst/>
              <a:cxnLst/>
              <a:rect l="l" t="t" r="r" b="b"/>
              <a:pathLst>
                <a:path w="4215" h="2404" extrusionOk="0">
                  <a:moveTo>
                    <a:pt x="1627" y="0"/>
                  </a:moveTo>
                  <a:lnTo>
                    <a:pt x="0" y="925"/>
                  </a:lnTo>
                  <a:lnTo>
                    <a:pt x="2588" y="2404"/>
                  </a:lnTo>
                  <a:lnTo>
                    <a:pt x="4215" y="1479"/>
                  </a:lnTo>
                  <a:lnTo>
                    <a:pt x="1627" y="0"/>
                  </a:lnTo>
                  <a:close/>
                </a:path>
              </a:pathLst>
            </a:custGeom>
            <a:solidFill>
              <a:srgbClr val="45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30"/>
            <p:cNvSpPr/>
            <p:nvPr/>
          </p:nvSpPr>
          <p:spPr>
            <a:xfrm>
              <a:off x="5466031" y="3166653"/>
              <a:ext cx="129542" cy="92602"/>
            </a:xfrm>
            <a:custGeom>
              <a:avLst/>
              <a:gdLst/>
              <a:ahLst/>
              <a:cxnLst/>
              <a:rect l="l" t="t" r="r" b="b"/>
              <a:pathLst>
                <a:path w="2588" h="1850" extrusionOk="0">
                  <a:moveTo>
                    <a:pt x="0" y="1"/>
                  </a:moveTo>
                  <a:lnTo>
                    <a:pt x="0" y="370"/>
                  </a:lnTo>
                  <a:lnTo>
                    <a:pt x="2588" y="1849"/>
                  </a:lnTo>
                  <a:lnTo>
                    <a:pt x="2588" y="1480"/>
                  </a:lnTo>
                  <a:lnTo>
                    <a:pt x="0" y="1"/>
                  </a:lnTo>
                  <a:close/>
                </a:path>
              </a:pathLst>
            </a:custGeom>
            <a:solidFill>
              <a:srgbClr val="0D0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30"/>
            <p:cNvSpPr/>
            <p:nvPr/>
          </p:nvSpPr>
          <p:spPr>
            <a:xfrm>
              <a:off x="5595523" y="3059335"/>
              <a:ext cx="81490" cy="181399"/>
            </a:xfrm>
            <a:custGeom>
              <a:avLst/>
              <a:gdLst/>
              <a:ahLst/>
              <a:cxnLst/>
              <a:rect l="l" t="t" r="r" b="b"/>
              <a:pathLst>
                <a:path w="1628" h="3624" extrusionOk="0">
                  <a:moveTo>
                    <a:pt x="1628" y="0"/>
                  </a:moveTo>
                  <a:lnTo>
                    <a:pt x="1" y="925"/>
                  </a:lnTo>
                  <a:lnTo>
                    <a:pt x="1" y="3624"/>
                  </a:lnTo>
                  <a:lnTo>
                    <a:pt x="1628" y="2699"/>
                  </a:lnTo>
                  <a:lnTo>
                    <a:pt x="1628" y="0"/>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0"/>
            <p:cNvSpPr/>
            <p:nvPr/>
          </p:nvSpPr>
          <p:spPr>
            <a:xfrm>
              <a:off x="5466031" y="2983452"/>
              <a:ext cx="210982" cy="122184"/>
            </a:xfrm>
            <a:custGeom>
              <a:avLst/>
              <a:gdLst/>
              <a:ahLst/>
              <a:cxnLst/>
              <a:rect l="l" t="t" r="r" b="b"/>
              <a:pathLst>
                <a:path w="4215" h="2441" extrusionOk="0">
                  <a:moveTo>
                    <a:pt x="1627" y="1"/>
                  </a:moveTo>
                  <a:lnTo>
                    <a:pt x="0" y="962"/>
                  </a:lnTo>
                  <a:lnTo>
                    <a:pt x="2588" y="2441"/>
                  </a:lnTo>
                  <a:lnTo>
                    <a:pt x="4215" y="1516"/>
                  </a:lnTo>
                  <a:lnTo>
                    <a:pt x="1627" y="1"/>
                  </a:lnTo>
                  <a:close/>
                </a:path>
              </a:pathLst>
            </a:custGeom>
            <a:solidFill>
              <a:srgbClr val="FF3F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30"/>
            <p:cNvSpPr/>
            <p:nvPr/>
          </p:nvSpPr>
          <p:spPr>
            <a:xfrm>
              <a:off x="5514134" y="3004725"/>
              <a:ext cx="29633" cy="22274"/>
            </a:xfrm>
            <a:custGeom>
              <a:avLst/>
              <a:gdLst/>
              <a:ahLst/>
              <a:cxnLst/>
              <a:rect l="l" t="t" r="r" b="b"/>
              <a:pathLst>
                <a:path w="592" h="445" extrusionOk="0">
                  <a:moveTo>
                    <a:pt x="301" y="1"/>
                  </a:moveTo>
                  <a:cubicBezTo>
                    <a:pt x="222" y="1"/>
                    <a:pt x="148" y="19"/>
                    <a:pt x="111" y="56"/>
                  </a:cubicBezTo>
                  <a:lnTo>
                    <a:pt x="0" y="56"/>
                  </a:lnTo>
                  <a:lnTo>
                    <a:pt x="0" y="241"/>
                  </a:lnTo>
                  <a:cubicBezTo>
                    <a:pt x="0" y="278"/>
                    <a:pt x="37" y="352"/>
                    <a:pt x="111" y="389"/>
                  </a:cubicBezTo>
                  <a:cubicBezTo>
                    <a:pt x="148" y="426"/>
                    <a:pt x="222" y="444"/>
                    <a:pt x="301" y="444"/>
                  </a:cubicBezTo>
                  <a:cubicBezTo>
                    <a:pt x="379" y="444"/>
                    <a:pt x="462" y="426"/>
                    <a:pt x="518" y="389"/>
                  </a:cubicBezTo>
                  <a:cubicBezTo>
                    <a:pt x="555" y="315"/>
                    <a:pt x="592" y="278"/>
                    <a:pt x="592" y="241"/>
                  </a:cubicBezTo>
                  <a:lnTo>
                    <a:pt x="592" y="56"/>
                  </a:lnTo>
                  <a:lnTo>
                    <a:pt x="518" y="56"/>
                  </a:lnTo>
                  <a:cubicBezTo>
                    <a:pt x="462" y="19"/>
                    <a:pt x="379" y="1"/>
                    <a:pt x="301" y="1"/>
                  </a:cubicBezTo>
                  <a:close/>
                </a:path>
              </a:pathLst>
            </a:custGeom>
            <a:solidFill>
              <a:srgbClr val="BA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30"/>
            <p:cNvSpPr/>
            <p:nvPr/>
          </p:nvSpPr>
          <p:spPr>
            <a:xfrm>
              <a:off x="5512282" y="2999670"/>
              <a:ext cx="35189" cy="18070"/>
            </a:xfrm>
            <a:custGeom>
              <a:avLst/>
              <a:gdLst/>
              <a:ahLst/>
              <a:cxnLst/>
              <a:rect l="l" t="t" r="r" b="b"/>
              <a:pathLst>
                <a:path w="703" h="361" extrusionOk="0">
                  <a:moveTo>
                    <a:pt x="365" y="0"/>
                  </a:moveTo>
                  <a:cubicBezTo>
                    <a:pt x="296" y="0"/>
                    <a:pt x="222" y="28"/>
                    <a:pt x="148" y="83"/>
                  </a:cubicBezTo>
                  <a:cubicBezTo>
                    <a:pt x="0" y="157"/>
                    <a:pt x="0" y="268"/>
                    <a:pt x="148" y="305"/>
                  </a:cubicBezTo>
                  <a:cubicBezTo>
                    <a:pt x="185" y="342"/>
                    <a:pt x="259" y="361"/>
                    <a:pt x="338" y="361"/>
                  </a:cubicBezTo>
                  <a:cubicBezTo>
                    <a:pt x="416" y="361"/>
                    <a:pt x="499" y="342"/>
                    <a:pt x="555" y="305"/>
                  </a:cubicBezTo>
                  <a:cubicBezTo>
                    <a:pt x="703" y="268"/>
                    <a:pt x="703" y="120"/>
                    <a:pt x="555" y="83"/>
                  </a:cubicBezTo>
                  <a:cubicBezTo>
                    <a:pt x="499" y="28"/>
                    <a:pt x="435" y="0"/>
                    <a:pt x="365" y="0"/>
                  </a:cubicBezTo>
                  <a:close/>
                </a:path>
              </a:pathLst>
            </a:custGeom>
            <a:solidFill>
              <a:srgbClr val="FF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0"/>
            <p:cNvSpPr/>
            <p:nvPr/>
          </p:nvSpPr>
          <p:spPr>
            <a:xfrm>
              <a:off x="5556681" y="3029252"/>
              <a:ext cx="29683" cy="23676"/>
            </a:xfrm>
            <a:custGeom>
              <a:avLst/>
              <a:gdLst/>
              <a:ahLst/>
              <a:cxnLst/>
              <a:rect l="l" t="t" r="r" b="b"/>
              <a:pathLst>
                <a:path w="593" h="473" extrusionOk="0">
                  <a:moveTo>
                    <a:pt x="292" y="1"/>
                  </a:moveTo>
                  <a:cubicBezTo>
                    <a:pt x="213" y="1"/>
                    <a:pt x="130" y="28"/>
                    <a:pt x="75" y="84"/>
                  </a:cubicBezTo>
                  <a:lnTo>
                    <a:pt x="1" y="84"/>
                  </a:lnTo>
                  <a:lnTo>
                    <a:pt x="1" y="269"/>
                  </a:lnTo>
                  <a:cubicBezTo>
                    <a:pt x="1" y="306"/>
                    <a:pt x="38" y="343"/>
                    <a:pt x="75" y="417"/>
                  </a:cubicBezTo>
                  <a:cubicBezTo>
                    <a:pt x="130" y="454"/>
                    <a:pt x="213" y="472"/>
                    <a:pt x="292" y="472"/>
                  </a:cubicBezTo>
                  <a:cubicBezTo>
                    <a:pt x="370" y="472"/>
                    <a:pt x="444" y="454"/>
                    <a:pt x="481" y="417"/>
                  </a:cubicBezTo>
                  <a:cubicBezTo>
                    <a:pt x="555" y="343"/>
                    <a:pt x="592" y="306"/>
                    <a:pt x="592" y="269"/>
                  </a:cubicBezTo>
                  <a:lnTo>
                    <a:pt x="592" y="84"/>
                  </a:lnTo>
                  <a:lnTo>
                    <a:pt x="481" y="84"/>
                  </a:lnTo>
                  <a:cubicBezTo>
                    <a:pt x="444" y="28"/>
                    <a:pt x="370" y="1"/>
                    <a:pt x="292" y="1"/>
                  </a:cubicBezTo>
                  <a:close/>
                </a:path>
              </a:pathLst>
            </a:custGeom>
            <a:solidFill>
              <a:srgbClr val="BA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0"/>
            <p:cNvSpPr/>
            <p:nvPr/>
          </p:nvSpPr>
          <p:spPr>
            <a:xfrm>
              <a:off x="5556681" y="3025098"/>
              <a:ext cx="31535" cy="18570"/>
            </a:xfrm>
            <a:custGeom>
              <a:avLst/>
              <a:gdLst/>
              <a:ahLst/>
              <a:cxnLst/>
              <a:rect l="l" t="t" r="r" b="b"/>
              <a:pathLst>
                <a:path w="630" h="371" extrusionOk="0">
                  <a:moveTo>
                    <a:pt x="292" y="0"/>
                  </a:moveTo>
                  <a:cubicBezTo>
                    <a:pt x="213" y="0"/>
                    <a:pt x="130" y="19"/>
                    <a:pt x="75" y="56"/>
                  </a:cubicBezTo>
                  <a:cubicBezTo>
                    <a:pt x="1" y="130"/>
                    <a:pt x="1" y="241"/>
                    <a:pt x="75" y="315"/>
                  </a:cubicBezTo>
                  <a:cubicBezTo>
                    <a:pt x="130" y="352"/>
                    <a:pt x="213" y="370"/>
                    <a:pt x="292" y="370"/>
                  </a:cubicBezTo>
                  <a:cubicBezTo>
                    <a:pt x="370" y="370"/>
                    <a:pt x="444" y="352"/>
                    <a:pt x="481" y="315"/>
                  </a:cubicBezTo>
                  <a:cubicBezTo>
                    <a:pt x="629" y="241"/>
                    <a:pt x="629" y="130"/>
                    <a:pt x="481" y="56"/>
                  </a:cubicBezTo>
                  <a:cubicBezTo>
                    <a:pt x="444" y="19"/>
                    <a:pt x="370" y="0"/>
                    <a:pt x="292" y="0"/>
                  </a:cubicBezTo>
                  <a:close/>
                </a:path>
              </a:pathLst>
            </a:custGeom>
            <a:solidFill>
              <a:srgbClr val="FF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0"/>
            <p:cNvSpPr/>
            <p:nvPr/>
          </p:nvSpPr>
          <p:spPr>
            <a:xfrm>
              <a:off x="5602931" y="3055181"/>
              <a:ext cx="29683" cy="23175"/>
            </a:xfrm>
            <a:custGeom>
              <a:avLst/>
              <a:gdLst/>
              <a:ahLst/>
              <a:cxnLst/>
              <a:rect l="l" t="t" r="r" b="b"/>
              <a:pathLst>
                <a:path w="593" h="463" extrusionOk="0">
                  <a:moveTo>
                    <a:pt x="292" y="0"/>
                  </a:moveTo>
                  <a:cubicBezTo>
                    <a:pt x="213" y="0"/>
                    <a:pt x="130" y="28"/>
                    <a:pt x="75" y="83"/>
                  </a:cubicBezTo>
                  <a:lnTo>
                    <a:pt x="1" y="83"/>
                  </a:lnTo>
                  <a:lnTo>
                    <a:pt x="1" y="268"/>
                  </a:lnTo>
                  <a:cubicBezTo>
                    <a:pt x="1" y="305"/>
                    <a:pt x="38" y="342"/>
                    <a:pt x="75" y="379"/>
                  </a:cubicBezTo>
                  <a:cubicBezTo>
                    <a:pt x="130" y="435"/>
                    <a:pt x="204" y="462"/>
                    <a:pt x="278" y="462"/>
                  </a:cubicBezTo>
                  <a:cubicBezTo>
                    <a:pt x="352" y="462"/>
                    <a:pt x="426" y="435"/>
                    <a:pt x="481" y="379"/>
                  </a:cubicBezTo>
                  <a:cubicBezTo>
                    <a:pt x="555" y="342"/>
                    <a:pt x="592" y="305"/>
                    <a:pt x="592" y="268"/>
                  </a:cubicBezTo>
                  <a:lnTo>
                    <a:pt x="592" y="83"/>
                  </a:lnTo>
                  <a:lnTo>
                    <a:pt x="481" y="83"/>
                  </a:lnTo>
                  <a:cubicBezTo>
                    <a:pt x="445" y="28"/>
                    <a:pt x="371" y="0"/>
                    <a:pt x="292" y="0"/>
                  </a:cubicBezTo>
                  <a:close/>
                </a:path>
              </a:pathLst>
            </a:custGeom>
            <a:solidFill>
              <a:srgbClr val="16A8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0"/>
            <p:cNvSpPr/>
            <p:nvPr/>
          </p:nvSpPr>
          <p:spPr>
            <a:xfrm>
              <a:off x="5601079" y="3051026"/>
              <a:ext cx="33387" cy="18070"/>
            </a:xfrm>
            <a:custGeom>
              <a:avLst/>
              <a:gdLst/>
              <a:ahLst/>
              <a:cxnLst/>
              <a:rect l="l" t="t" r="r" b="b"/>
              <a:pathLst>
                <a:path w="667" h="361" extrusionOk="0">
                  <a:moveTo>
                    <a:pt x="329" y="0"/>
                  </a:moveTo>
                  <a:cubicBezTo>
                    <a:pt x="250" y="0"/>
                    <a:pt x="167" y="19"/>
                    <a:pt x="112" y="56"/>
                  </a:cubicBezTo>
                  <a:cubicBezTo>
                    <a:pt x="1" y="92"/>
                    <a:pt x="1" y="240"/>
                    <a:pt x="112" y="277"/>
                  </a:cubicBezTo>
                  <a:cubicBezTo>
                    <a:pt x="167" y="333"/>
                    <a:pt x="241" y="361"/>
                    <a:pt x="315" y="361"/>
                  </a:cubicBezTo>
                  <a:cubicBezTo>
                    <a:pt x="389" y="361"/>
                    <a:pt x="463" y="333"/>
                    <a:pt x="518" y="277"/>
                  </a:cubicBezTo>
                  <a:cubicBezTo>
                    <a:pt x="666" y="240"/>
                    <a:pt x="666" y="92"/>
                    <a:pt x="518" y="56"/>
                  </a:cubicBezTo>
                  <a:cubicBezTo>
                    <a:pt x="482" y="19"/>
                    <a:pt x="408" y="0"/>
                    <a:pt x="329" y="0"/>
                  </a:cubicBez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0"/>
            <p:cNvSpPr/>
            <p:nvPr/>
          </p:nvSpPr>
          <p:spPr>
            <a:xfrm>
              <a:off x="5466031" y="3031555"/>
              <a:ext cx="129542" cy="209180"/>
            </a:xfrm>
            <a:custGeom>
              <a:avLst/>
              <a:gdLst/>
              <a:ahLst/>
              <a:cxnLst/>
              <a:rect l="l" t="t" r="r" b="b"/>
              <a:pathLst>
                <a:path w="2588" h="4179" extrusionOk="0">
                  <a:moveTo>
                    <a:pt x="0" y="1"/>
                  </a:moveTo>
                  <a:lnTo>
                    <a:pt x="0" y="2700"/>
                  </a:lnTo>
                  <a:lnTo>
                    <a:pt x="2588" y="4179"/>
                  </a:lnTo>
                  <a:lnTo>
                    <a:pt x="2588" y="1480"/>
                  </a:lnTo>
                  <a:lnTo>
                    <a:pt x="0" y="1"/>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0"/>
            <p:cNvSpPr/>
            <p:nvPr/>
          </p:nvSpPr>
          <p:spPr>
            <a:xfrm>
              <a:off x="5560385" y="3166653"/>
              <a:ext cx="20422" cy="13014"/>
            </a:xfrm>
            <a:custGeom>
              <a:avLst/>
              <a:gdLst/>
              <a:ahLst/>
              <a:cxnLst/>
              <a:rect l="l" t="t" r="r" b="b"/>
              <a:pathLst>
                <a:path w="408" h="260" extrusionOk="0">
                  <a:moveTo>
                    <a:pt x="185" y="1"/>
                  </a:moveTo>
                  <a:lnTo>
                    <a:pt x="1" y="112"/>
                  </a:lnTo>
                  <a:lnTo>
                    <a:pt x="259" y="260"/>
                  </a:lnTo>
                  <a:lnTo>
                    <a:pt x="407" y="149"/>
                  </a:lnTo>
                  <a:lnTo>
                    <a:pt x="185" y="1"/>
                  </a:ln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0"/>
            <p:cNvSpPr/>
            <p:nvPr/>
          </p:nvSpPr>
          <p:spPr>
            <a:xfrm>
              <a:off x="5560385" y="3172209"/>
              <a:ext cx="13014" cy="35239"/>
            </a:xfrm>
            <a:custGeom>
              <a:avLst/>
              <a:gdLst/>
              <a:ahLst/>
              <a:cxnLst/>
              <a:rect l="l" t="t" r="r" b="b"/>
              <a:pathLst>
                <a:path w="260" h="704" extrusionOk="0">
                  <a:moveTo>
                    <a:pt x="1" y="1"/>
                  </a:moveTo>
                  <a:lnTo>
                    <a:pt x="1" y="555"/>
                  </a:lnTo>
                  <a:lnTo>
                    <a:pt x="259" y="703"/>
                  </a:lnTo>
                  <a:lnTo>
                    <a:pt x="259" y="149"/>
                  </a:lnTo>
                  <a:lnTo>
                    <a:pt x="1" y="1"/>
                  </a:ln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30"/>
            <p:cNvSpPr/>
            <p:nvPr/>
          </p:nvSpPr>
          <p:spPr>
            <a:xfrm>
              <a:off x="5573349" y="3174061"/>
              <a:ext cx="7458" cy="33387"/>
            </a:xfrm>
            <a:custGeom>
              <a:avLst/>
              <a:gdLst/>
              <a:ahLst/>
              <a:cxnLst/>
              <a:rect l="l" t="t" r="r" b="b"/>
              <a:pathLst>
                <a:path w="149" h="667" extrusionOk="0">
                  <a:moveTo>
                    <a:pt x="148" y="1"/>
                  </a:moveTo>
                  <a:lnTo>
                    <a:pt x="0" y="112"/>
                  </a:lnTo>
                  <a:lnTo>
                    <a:pt x="0" y="666"/>
                  </a:lnTo>
                  <a:lnTo>
                    <a:pt x="148" y="518"/>
                  </a:lnTo>
                  <a:lnTo>
                    <a:pt x="148" y="1"/>
                  </a:lnTo>
                  <a:close/>
                </a:path>
              </a:pathLst>
            </a:custGeom>
            <a:solidFill>
              <a:srgbClr val="16A8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30"/>
            <p:cNvSpPr/>
            <p:nvPr/>
          </p:nvSpPr>
          <p:spPr>
            <a:xfrm>
              <a:off x="5514134" y="3138923"/>
              <a:ext cx="20372" cy="14816"/>
            </a:xfrm>
            <a:custGeom>
              <a:avLst/>
              <a:gdLst/>
              <a:ahLst/>
              <a:cxnLst/>
              <a:rect l="l" t="t" r="r" b="b"/>
              <a:pathLst>
                <a:path w="407" h="296" extrusionOk="0">
                  <a:moveTo>
                    <a:pt x="185" y="0"/>
                  </a:moveTo>
                  <a:lnTo>
                    <a:pt x="0" y="148"/>
                  </a:lnTo>
                  <a:lnTo>
                    <a:pt x="259" y="296"/>
                  </a:lnTo>
                  <a:lnTo>
                    <a:pt x="407" y="148"/>
                  </a:lnTo>
                  <a:lnTo>
                    <a:pt x="185" y="0"/>
                  </a:lnTo>
                  <a:close/>
                </a:path>
              </a:pathLst>
            </a:custGeom>
            <a:solidFill>
              <a:srgbClr val="FF9D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0"/>
            <p:cNvSpPr/>
            <p:nvPr/>
          </p:nvSpPr>
          <p:spPr>
            <a:xfrm>
              <a:off x="5514134" y="3146331"/>
              <a:ext cx="13014" cy="33337"/>
            </a:xfrm>
            <a:custGeom>
              <a:avLst/>
              <a:gdLst/>
              <a:ahLst/>
              <a:cxnLst/>
              <a:rect l="l" t="t" r="r" b="b"/>
              <a:pathLst>
                <a:path w="260" h="666" extrusionOk="0">
                  <a:moveTo>
                    <a:pt x="0" y="0"/>
                  </a:moveTo>
                  <a:lnTo>
                    <a:pt x="0" y="518"/>
                  </a:lnTo>
                  <a:lnTo>
                    <a:pt x="259" y="666"/>
                  </a:lnTo>
                  <a:lnTo>
                    <a:pt x="259" y="148"/>
                  </a:lnTo>
                  <a:lnTo>
                    <a:pt x="0" y="0"/>
                  </a:lnTo>
                  <a:close/>
                </a:path>
              </a:pathLst>
            </a:custGeom>
            <a:solidFill>
              <a:srgbClr val="BA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0"/>
            <p:cNvSpPr/>
            <p:nvPr/>
          </p:nvSpPr>
          <p:spPr>
            <a:xfrm>
              <a:off x="5527098" y="3146331"/>
              <a:ext cx="7408" cy="33337"/>
            </a:xfrm>
            <a:custGeom>
              <a:avLst/>
              <a:gdLst/>
              <a:ahLst/>
              <a:cxnLst/>
              <a:rect l="l" t="t" r="r" b="b"/>
              <a:pathLst>
                <a:path w="148" h="666" extrusionOk="0">
                  <a:moveTo>
                    <a:pt x="148" y="0"/>
                  </a:moveTo>
                  <a:lnTo>
                    <a:pt x="0" y="148"/>
                  </a:lnTo>
                  <a:lnTo>
                    <a:pt x="0" y="666"/>
                  </a:lnTo>
                  <a:lnTo>
                    <a:pt x="148" y="555"/>
                  </a:lnTo>
                  <a:lnTo>
                    <a:pt x="148" y="0"/>
                  </a:lnTo>
                  <a:close/>
                </a:path>
              </a:pathLst>
            </a:custGeom>
            <a:solidFill>
              <a:srgbClr val="FF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0"/>
            <p:cNvSpPr/>
            <p:nvPr/>
          </p:nvSpPr>
          <p:spPr>
            <a:xfrm>
              <a:off x="5467883" y="3114846"/>
              <a:ext cx="24076" cy="11162"/>
            </a:xfrm>
            <a:custGeom>
              <a:avLst/>
              <a:gdLst/>
              <a:ahLst/>
              <a:cxnLst/>
              <a:rect l="l" t="t" r="r" b="b"/>
              <a:pathLst>
                <a:path w="481" h="223" extrusionOk="0">
                  <a:moveTo>
                    <a:pt x="185" y="1"/>
                  </a:moveTo>
                  <a:lnTo>
                    <a:pt x="0" y="75"/>
                  </a:lnTo>
                  <a:lnTo>
                    <a:pt x="296" y="222"/>
                  </a:lnTo>
                  <a:lnTo>
                    <a:pt x="481" y="111"/>
                  </a:lnTo>
                  <a:lnTo>
                    <a:pt x="185" y="1"/>
                  </a:lnTo>
                  <a:close/>
                </a:path>
              </a:pathLst>
            </a:custGeom>
            <a:solidFill>
              <a:srgbClr val="FF9D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0"/>
            <p:cNvSpPr/>
            <p:nvPr/>
          </p:nvSpPr>
          <p:spPr>
            <a:xfrm>
              <a:off x="5467883" y="3118550"/>
              <a:ext cx="14816" cy="35189"/>
            </a:xfrm>
            <a:custGeom>
              <a:avLst/>
              <a:gdLst/>
              <a:ahLst/>
              <a:cxnLst/>
              <a:rect l="l" t="t" r="r" b="b"/>
              <a:pathLst>
                <a:path w="296" h="703" extrusionOk="0">
                  <a:moveTo>
                    <a:pt x="0" y="1"/>
                  </a:moveTo>
                  <a:lnTo>
                    <a:pt x="0" y="555"/>
                  </a:lnTo>
                  <a:lnTo>
                    <a:pt x="296" y="703"/>
                  </a:lnTo>
                  <a:lnTo>
                    <a:pt x="296" y="148"/>
                  </a:lnTo>
                  <a:lnTo>
                    <a:pt x="0" y="1"/>
                  </a:lnTo>
                  <a:close/>
                </a:path>
              </a:pathLst>
            </a:custGeom>
            <a:solidFill>
              <a:srgbClr val="BA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0"/>
            <p:cNvSpPr/>
            <p:nvPr/>
          </p:nvSpPr>
          <p:spPr>
            <a:xfrm>
              <a:off x="5482649" y="3120402"/>
              <a:ext cx="9310" cy="33337"/>
            </a:xfrm>
            <a:custGeom>
              <a:avLst/>
              <a:gdLst/>
              <a:ahLst/>
              <a:cxnLst/>
              <a:rect l="l" t="t" r="r" b="b"/>
              <a:pathLst>
                <a:path w="186" h="666" extrusionOk="0">
                  <a:moveTo>
                    <a:pt x="186" y="0"/>
                  </a:moveTo>
                  <a:lnTo>
                    <a:pt x="1" y="111"/>
                  </a:lnTo>
                  <a:lnTo>
                    <a:pt x="1" y="666"/>
                  </a:lnTo>
                  <a:lnTo>
                    <a:pt x="186" y="518"/>
                  </a:lnTo>
                  <a:lnTo>
                    <a:pt x="186" y="0"/>
                  </a:lnTo>
                  <a:close/>
                </a:path>
              </a:pathLst>
            </a:custGeom>
            <a:solidFill>
              <a:srgbClr val="FF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0"/>
            <p:cNvSpPr/>
            <p:nvPr/>
          </p:nvSpPr>
          <p:spPr>
            <a:xfrm>
              <a:off x="5560385" y="3111142"/>
              <a:ext cx="20422" cy="13014"/>
            </a:xfrm>
            <a:custGeom>
              <a:avLst/>
              <a:gdLst/>
              <a:ahLst/>
              <a:cxnLst/>
              <a:rect l="l" t="t" r="r" b="b"/>
              <a:pathLst>
                <a:path w="408" h="260" extrusionOk="0">
                  <a:moveTo>
                    <a:pt x="185" y="1"/>
                  </a:moveTo>
                  <a:lnTo>
                    <a:pt x="1" y="112"/>
                  </a:lnTo>
                  <a:lnTo>
                    <a:pt x="259" y="259"/>
                  </a:lnTo>
                  <a:lnTo>
                    <a:pt x="407" y="149"/>
                  </a:lnTo>
                  <a:lnTo>
                    <a:pt x="185" y="1"/>
                  </a:ln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0"/>
            <p:cNvSpPr/>
            <p:nvPr/>
          </p:nvSpPr>
          <p:spPr>
            <a:xfrm>
              <a:off x="5560385" y="3116698"/>
              <a:ext cx="13014" cy="35189"/>
            </a:xfrm>
            <a:custGeom>
              <a:avLst/>
              <a:gdLst/>
              <a:ahLst/>
              <a:cxnLst/>
              <a:rect l="l" t="t" r="r" b="b"/>
              <a:pathLst>
                <a:path w="260" h="703" extrusionOk="0">
                  <a:moveTo>
                    <a:pt x="1" y="1"/>
                  </a:moveTo>
                  <a:lnTo>
                    <a:pt x="1" y="555"/>
                  </a:lnTo>
                  <a:lnTo>
                    <a:pt x="259" y="703"/>
                  </a:lnTo>
                  <a:lnTo>
                    <a:pt x="259" y="148"/>
                  </a:lnTo>
                  <a:lnTo>
                    <a:pt x="1" y="1"/>
                  </a:ln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0"/>
            <p:cNvSpPr/>
            <p:nvPr/>
          </p:nvSpPr>
          <p:spPr>
            <a:xfrm>
              <a:off x="5573349" y="3118550"/>
              <a:ext cx="7458" cy="33337"/>
            </a:xfrm>
            <a:custGeom>
              <a:avLst/>
              <a:gdLst/>
              <a:ahLst/>
              <a:cxnLst/>
              <a:rect l="l" t="t" r="r" b="b"/>
              <a:pathLst>
                <a:path w="149" h="666" extrusionOk="0">
                  <a:moveTo>
                    <a:pt x="148" y="1"/>
                  </a:moveTo>
                  <a:lnTo>
                    <a:pt x="0" y="111"/>
                  </a:lnTo>
                  <a:lnTo>
                    <a:pt x="0" y="666"/>
                  </a:lnTo>
                  <a:lnTo>
                    <a:pt x="148" y="518"/>
                  </a:lnTo>
                  <a:lnTo>
                    <a:pt x="148" y="1"/>
                  </a:lnTo>
                  <a:close/>
                </a:path>
              </a:pathLst>
            </a:custGeom>
            <a:solidFill>
              <a:srgbClr val="16A8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0"/>
            <p:cNvSpPr/>
            <p:nvPr/>
          </p:nvSpPr>
          <p:spPr>
            <a:xfrm>
              <a:off x="5514134" y="3083412"/>
              <a:ext cx="20372" cy="14816"/>
            </a:xfrm>
            <a:custGeom>
              <a:avLst/>
              <a:gdLst/>
              <a:ahLst/>
              <a:cxnLst/>
              <a:rect l="l" t="t" r="r" b="b"/>
              <a:pathLst>
                <a:path w="407" h="296" extrusionOk="0">
                  <a:moveTo>
                    <a:pt x="185" y="0"/>
                  </a:moveTo>
                  <a:lnTo>
                    <a:pt x="0" y="148"/>
                  </a:lnTo>
                  <a:lnTo>
                    <a:pt x="259" y="296"/>
                  </a:lnTo>
                  <a:lnTo>
                    <a:pt x="407" y="185"/>
                  </a:lnTo>
                  <a:lnTo>
                    <a:pt x="185" y="0"/>
                  </a:lnTo>
                  <a:close/>
                </a:path>
              </a:pathLst>
            </a:custGeom>
            <a:solidFill>
              <a:srgbClr val="FF9D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0"/>
            <p:cNvSpPr/>
            <p:nvPr/>
          </p:nvSpPr>
          <p:spPr>
            <a:xfrm>
              <a:off x="5514134" y="3090770"/>
              <a:ext cx="13014" cy="33387"/>
            </a:xfrm>
            <a:custGeom>
              <a:avLst/>
              <a:gdLst/>
              <a:ahLst/>
              <a:cxnLst/>
              <a:rect l="l" t="t" r="r" b="b"/>
              <a:pathLst>
                <a:path w="260" h="667" extrusionOk="0">
                  <a:moveTo>
                    <a:pt x="0" y="1"/>
                  </a:moveTo>
                  <a:lnTo>
                    <a:pt x="0" y="519"/>
                  </a:lnTo>
                  <a:lnTo>
                    <a:pt x="259" y="666"/>
                  </a:lnTo>
                  <a:lnTo>
                    <a:pt x="259" y="149"/>
                  </a:lnTo>
                  <a:lnTo>
                    <a:pt x="0" y="1"/>
                  </a:lnTo>
                  <a:close/>
                </a:path>
              </a:pathLst>
            </a:custGeom>
            <a:solidFill>
              <a:srgbClr val="BA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0"/>
            <p:cNvSpPr/>
            <p:nvPr/>
          </p:nvSpPr>
          <p:spPr>
            <a:xfrm>
              <a:off x="5527098" y="3092622"/>
              <a:ext cx="7408" cy="31535"/>
            </a:xfrm>
            <a:custGeom>
              <a:avLst/>
              <a:gdLst/>
              <a:ahLst/>
              <a:cxnLst/>
              <a:rect l="l" t="t" r="r" b="b"/>
              <a:pathLst>
                <a:path w="148" h="630" extrusionOk="0">
                  <a:moveTo>
                    <a:pt x="148" y="1"/>
                  </a:moveTo>
                  <a:lnTo>
                    <a:pt x="0" y="112"/>
                  </a:lnTo>
                  <a:lnTo>
                    <a:pt x="0" y="629"/>
                  </a:lnTo>
                  <a:lnTo>
                    <a:pt x="148" y="519"/>
                  </a:lnTo>
                  <a:lnTo>
                    <a:pt x="148" y="1"/>
                  </a:lnTo>
                  <a:close/>
                </a:path>
              </a:pathLst>
            </a:custGeom>
            <a:solidFill>
              <a:srgbClr val="FF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0"/>
            <p:cNvSpPr/>
            <p:nvPr/>
          </p:nvSpPr>
          <p:spPr>
            <a:xfrm>
              <a:off x="5467883" y="3059335"/>
              <a:ext cx="24076" cy="11162"/>
            </a:xfrm>
            <a:custGeom>
              <a:avLst/>
              <a:gdLst/>
              <a:ahLst/>
              <a:cxnLst/>
              <a:rect l="l" t="t" r="r" b="b"/>
              <a:pathLst>
                <a:path w="481" h="223" extrusionOk="0">
                  <a:moveTo>
                    <a:pt x="185" y="0"/>
                  </a:moveTo>
                  <a:lnTo>
                    <a:pt x="0" y="74"/>
                  </a:lnTo>
                  <a:lnTo>
                    <a:pt x="296" y="222"/>
                  </a:lnTo>
                  <a:lnTo>
                    <a:pt x="481" y="111"/>
                  </a:lnTo>
                  <a:lnTo>
                    <a:pt x="185" y="0"/>
                  </a:lnTo>
                  <a:close/>
                </a:path>
              </a:pathLst>
            </a:custGeom>
            <a:solidFill>
              <a:srgbClr val="FF9D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0"/>
            <p:cNvSpPr/>
            <p:nvPr/>
          </p:nvSpPr>
          <p:spPr>
            <a:xfrm>
              <a:off x="5467883" y="3063039"/>
              <a:ext cx="14816" cy="35189"/>
            </a:xfrm>
            <a:custGeom>
              <a:avLst/>
              <a:gdLst/>
              <a:ahLst/>
              <a:cxnLst/>
              <a:rect l="l" t="t" r="r" b="b"/>
              <a:pathLst>
                <a:path w="296" h="703" extrusionOk="0">
                  <a:moveTo>
                    <a:pt x="0" y="0"/>
                  </a:moveTo>
                  <a:lnTo>
                    <a:pt x="0" y="555"/>
                  </a:lnTo>
                  <a:lnTo>
                    <a:pt x="296" y="703"/>
                  </a:lnTo>
                  <a:lnTo>
                    <a:pt x="296" y="148"/>
                  </a:lnTo>
                  <a:lnTo>
                    <a:pt x="0" y="0"/>
                  </a:lnTo>
                  <a:close/>
                </a:path>
              </a:pathLst>
            </a:custGeom>
            <a:solidFill>
              <a:srgbClr val="BA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30"/>
            <p:cNvSpPr/>
            <p:nvPr/>
          </p:nvSpPr>
          <p:spPr>
            <a:xfrm>
              <a:off x="5482649" y="3064891"/>
              <a:ext cx="9310" cy="33337"/>
            </a:xfrm>
            <a:custGeom>
              <a:avLst/>
              <a:gdLst/>
              <a:ahLst/>
              <a:cxnLst/>
              <a:rect l="l" t="t" r="r" b="b"/>
              <a:pathLst>
                <a:path w="186" h="666" extrusionOk="0">
                  <a:moveTo>
                    <a:pt x="186" y="0"/>
                  </a:moveTo>
                  <a:lnTo>
                    <a:pt x="1" y="111"/>
                  </a:lnTo>
                  <a:lnTo>
                    <a:pt x="1" y="666"/>
                  </a:lnTo>
                  <a:lnTo>
                    <a:pt x="186" y="555"/>
                  </a:lnTo>
                  <a:lnTo>
                    <a:pt x="186" y="0"/>
                  </a:lnTo>
                  <a:close/>
                </a:path>
              </a:pathLst>
            </a:custGeom>
            <a:solidFill>
              <a:srgbClr val="FF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30"/>
            <p:cNvSpPr/>
            <p:nvPr/>
          </p:nvSpPr>
          <p:spPr>
            <a:xfrm>
              <a:off x="5188827" y="2806809"/>
              <a:ext cx="92151" cy="63970"/>
            </a:xfrm>
            <a:custGeom>
              <a:avLst/>
              <a:gdLst/>
              <a:ahLst/>
              <a:cxnLst/>
              <a:rect l="l" t="t" r="r" b="b"/>
              <a:pathLst>
                <a:path w="1841" h="1278" extrusionOk="0">
                  <a:moveTo>
                    <a:pt x="1049" y="0"/>
                  </a:moveTo>
                  <a:cubicBezTo>
                    <a:pt x="959" y="0"/>
                    <a:pt x="864" y="23"/>
                    <a:pt x="769" y="91"/>
                  </a:cubicBezTo>
                  <a:cubicBezTo>
                    <a:pt x="510" y="313"/>
                    <a:pt x="399" y="424"/>
                    <a:pt x="140" y="831"/>
                  </a:cubicBezTo>
                  <a:cubicBezTo>
                    <a:pt x="0" y="971"/>
                    <a:pt x="292" y="1277"/>
                    <a:pt x="606" y="1277"/>
                  </a:cubicBezTo>
                  <a:cubicBezTo>
                    <a:pt x="623" y="1277"/>
                    <a:pt x="641" y="1276"/>
                    <a:pt x="658" y="1274"/>
                  </a:cubicBezTo>
                  <a:cubicBezTo>
                    <a:pt x="880" y="1274"/>
                    <a:pt x="1028" y="1090"/>
                    <a:pt x="1286" y="1016"/>
                  </a:cubicBezTo>
                  <a:cubicBezTo>
                    <a:pt x="1348" y="979"/>
                    <a:pt x="1401" y="970"/>
                    <a:pt x="1449" y="970"/>
                  </a:cubicBezTo>
                  <a:cubicBezTo>
                    <a:pt x="1488" y="970"/>
                    <a:pt x="1523" y="976"/>
                    <a:pt x="1555" y="976"/>
                  </a:cubicBezTo>
                  <a:cubicBezTo>
                    <a:pt x="1604" y="976"/>
                    <a:pt x="1649" y="964"/>
                    <a:pt x="1693" y="905"/>
                  </a:cubicBezTo>
                  <a:cubicBezTo>
                    <a:pt x="1841" y="720"/>
                    <a:pt x="1619" y="128"/>
                    <a:pt x="1434" y="91"/>
                  </a:cubicBezTo>
                  <a:cubicBezTo>
                    <a:pt x="1341" y="68"/>
                    <a:pt x="1203" y="0"/>
                    <a:pt x="1049"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0"/>
            <p:cNvSpPr/>
            <p:nvPr/>
          </p:nvSpPr>
          <p:spPr>
            <a:xfrm>
              <a:off x="5045921" y="2870578"/>
              <a:ext cx="64821" cy="40745"/>
            </a:xfrm>
            <a:custGeom>
              <a:avLst/>
              <a:gdLst/>
              <a:ahLst/>
              <a:cxnLst/>
              <a:rect l="l" t="t" r="r" b="b"/>
              <a:pathLst>
                <a:path w="1295" h="814" extrusionOk="0">
                  <a:moveTo>
                    <a:pt x="999" y="0"/>
                  </a:moveTo>
                  <a:lnTo>
                    <a:pt x="75" y="148"/>
                  </a:lnTo>
                  <a:cubicBezTo>
                    <a:pt x="75" y="148"/>
                    <a:pt x="1" y="518"/>
                    <a:pt x="481" y="740"/>
                  </a:cubicBezTo>
                  <a:cubicBezTo>
                    <a:pt x="612" y="794"/>
                    <a:pt x="736" y="813"/>
                    <a:pt x="846" y="813"/>
                  </a:cubicBezTo>
                  <a:cubicBezTo>
                    <a:pt x="1110" y="813"/>
                    <a:pt x="1295" y="703"/>
                    <a:pt x="1295" y="703"/>
                  </a:cubicBezTo>
                  <a:lnTo>
                    <a:pt x="999" y="0"/>
                  </a:lnTo>
                  <a:close/>
                </a:path>
              </a:pathLst>
            </a:custGeom>
            <a:solidFill>
              <a:srgbClr val="F0C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0"/>
            <p:cNvSpPr/>
            <p:nvPr/>
          </p:nvSpPr>
          <p:spPr>
            <a:xfrm>
              <a:off x="5025598" y="2741837"/>
              <a:ext cx="88848" cy="148463"/>
            </a:xfrm>
            <a:custGeom>
              <a:avLst/>
              <a:gdLst/>
              <a:ahLst/>
              <a:cxnLst/>
              <a:rect l="l" t="t" r="r" b="b"/>
              <a:pathLst>
                <a:path w="1775" h="2966" extrusionOk="0">
                  <a:moveTo>
                    <a:pt x="928" y="0"/>
                  </a:moveTo>
                  <a:cubicBezTo>
                    <a:pt x="711" y="0"/>
                    <a:pt x="508" y="54"/>
                    <a:pt x="407" y="169"/>
                  </a:cubicBezTo>
                  <a:cubicBezTo>
                    <a:pt x="0" y="613"/>
                    <a:pt x="185" y="1611"/>
                    <a:pt x="481" y="2720"/>
                  </a:cubicBezTo>
                  <a:cubicBezTo>
                    <a:pt x="625" y="2882"/>
                    <a:pt x="883" y="2965"/>
                    <a:pt x="1092" y="2965"/>
                  </a:cubicBezTo>
                  <a:cubicBezTo>
                    <a:pt x="1313" y="2965"/>
                    <a:pt x="1481" y="2873"/>
                    <a:pt x="1405" y="2683"/>
                  </a:cubicBezTo>
                  <a:cubicBezTo>
                    <a:pt x="1368" y="2609"/>
                    <a:pt x="1146" y="2277"/>
                    <a:pt x="1220" y="1611"/>
                  </a:cubicBezTo>
                  <a:cubicBezTo>
                    <a:pt x="1331" y="1057"/>
                    <a:pt x="1775" y="650"/>
                    <a:pt x="1701" y="354"/>
                  </a:cubicBezTo>
                  <a:cubicBezTo>
                    <a:pt x="1633" y="129"/>
                    <a:pt x="1265" y="0"/>
                    <a:pt x="928" y="0"/>
                  </a:cubicBezTo>
                  <a:close/>
                </a:path>
              </a:pathLst>
            </a:custGeom>
            <a:solidFill>
              <a:srgbClr val="FF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0"/>
            <p:cNvSpPr/>
            <p:nvPr/>
          </p:nvSpPr>
          <p:spPr>
            <a:xfrm>
              <a:off x="5230973" y="2919532"/>
              <a:ext cx="57413" cy="108369"/>
            </a:xfrm>
            <a:custGeom>
              <a:avLst/>
              <a:gdLst/>
              <a:ahLst/>
              <a:cxnLst/>
              <a:rect l="l" t="t" r="r" b="b"/>
              <a:pathLst>
                <a:path w="1147" h="2165" extrusionOk="0">
                  <a:moveTo>
                    <a:pt x="976" y="0"/>
                  </a:moveTo>
                  <a:cubicBezTo>
                    <a:pt x="913" y="0"/>
                    <a:pt x="818" y="35"/>
                    <a:pt x="666" y="132"/>
                  </a:cubicBezTo>
                  <a:cubicBezTo>
                    <a:pt x="260" y="427"/>
                    <a:pt x="1" y="1241"/>
                    <a:pt x="112" y="1573"/>
                  </a:cubicBezTo>
                  <a:cubicBezTo>
                    <a:pt x="186" y="1906"/>
                    <a:pt x="814" y="2165"/>
                    <a:pt x="814" y="2165"/>
                  </a:cubicBezTo>
                  <a:cubicBezTo>
                    <a:pt x="814" y="2165"/>
                    <a:pt x="1147" y="2017"/>
                    <a:pt x="1147" y="169"/>
                  </a:cubicBezTo>
                  <a:cubicBezTo>
                    <a:pt x="1100" y="99"/>
                    <a:pt x="1083" y="0"/>
                    <a:pt x="976" y="0"/>
                  </a:cubicBezTo>
                  <a:close/>
                </a:path>
              </a:pathLst>
            </a:custGeom>
            <a:solidFill>
              <a:srgbClr val="0F2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0"/>
            <p:cNvSpPr/>
            <p:nvPr/>
          </p:nvSpPr>
          <p:spPr>
            <a:xfrm>
              <a:off x="5042217" y="2744090"/>
              <a:ext cx="236910" cy="327810"/>
            </a:xfrm>
            <a:custGeom>
              <a:avLst/>
              <a:gdLst/>
              <a:ahLst/>
              <a:cxnLst/>
              <a:rect l="l" t="t" r="r" b="b"/>
              <a:pathLst>
                <a:path w="4733" h="6549" extrusionOk="0">
                  <a:moveTo>
                    <a:pt x="1853" y="0"/>
                  </a:moveTo>
                  <a:cubicBezTo>
                    <a:pt x="1710" y="0"/>
                    <a:pt x="1560" y="26"/>
                    <a:pt x="1406" y="87"/>
                  </a:cubicBezTo>
                  <a:cubicBezTo>
                    <a:pt x="1289" y="87"/>
                    <a:pt x="1116" y="19"/>
                    <a:pt x="932" y="19"/>
                  </a:cubicBezTo>
                  <a:cubicBezTo>
                    <a:pt x="649" y="19"/>
                    <a:pt x="343" y="182"/>
                    <a:pt x="186" y="1012"/>
                  </a:cubicBezTo>
                  <a:cubicBezTo>
                    <a:pt x="1" y="2121"/>
                    <a:pt x="814" y="2971"/>
                    <a:pt x="999" y="4080"/>
                  </a:cubicBezTo>
                  <a:cubicBezTo>
                    <a:pt x="1073" y="4561"/>
                    <a:pt x="1036" y="4820"/>
                    <a:pt x="1073" y="5078"/>
                  </a:cubicBezTo>
                  <a:cubicBezTo>
                    <a:pt x="1110" y="5485"/>
                    <a:pt x="1480" y="6335"/>
                    <a:pt x="2774" y="6520"/>
                  </a:cubicBezTo>
                  <a:cubicBezTo>
                    <a:pt x="2905" y="6540"/>
                    <a:pt x="3025" y="6548"/>
                    <a:pt x="3135" y="6548"/>
                  </a:cubicBezTo>
                  <a:cubicBezTo>
                    <a:pt x="4077" y="6548"/>
                    <a:pt x="4279" y="5902"/>
                    <a:pt x="4511" y="5670"/>
                  </a:cubicBezTo>
                  <a:cubicBezTo>
                    <a:pt x="4733" y="5448"/>
                    <a:pt x="4215" y="1492"/>
                    <a:pt x="4215" y="1492"/>
                  </a:cubicBezTo>
                  <a:lnTo>
                    <a:pt x="3957" y="1307"/>
                  </a:lnTo>
                  <a:lnTo>
                    <a:pt x="3106" y="642"/>
                  </a:lnTo>
                  <a:cubicBezTo>
                    <a:pt x="3106" y="642"/>
                    <a:pt x="2567" y="0"/>
                    <a:pt x="1853" y="0"/>
                  </a:cubicBezTo>
                  <a:close/>
                </a:path>
              </a:pathLst>
            </a:custGeom>
            <a:solidFill>
              <a:srgbClr val="FF9D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0"/>
            <p:cNvSpPr/>
            <p:nvPr/>
          </p:nvSpPr>
          <p:spPr>
            <a:xfrm>
              <a:off x="5057033" y="3482849"/>
              <a:ext cx="77785" cy="83141"/>
            </a:xfrm>
            <a:custGeom>
              <a:avLst/>
              <a:gdLst/>
              <a:ahLst/>
              <a:cxnLst/>
              <a:rect l="l" t="t" r="r" b="b"/>
              <a:pathLst>
                <a:path w="1554" h="1661" extrusionOk="0">
                  <a:moveTo>
                    <a:pt x="1269" y="1"/>
                  </a:moveTo>
                  <a:cubicBezTo>
                    <a:pt x="1135" y="1"/>
                    <a:pt x="999" y="43"/>
                    <a:pt x="999" y="43"/>
                  </a:cubicBezTo>
                  <a:lnTo>
                    <a:pt x="185" y="338"/>
                  </a:lnTo>
                  <a:cubicBezTo>
                    <a:pt x="185" y="338"/>
                    <a:pt x="1" y="1189"/>
                    <a:pt x="74" y="1411"/>
                  </a:cubicBezTo>
                  <a:cubicBezTo>
                    <a:pt x="158" y="1577"/>
                    <a:pt x="324" y="1660"/>
                    <a:pt x="464" y="1660"/>
                  </a:cubicBezTo>
                  <a:cubicBezTo>
                    <a:pt x="511" y="1660"/>
                    <a:pt x="555" y="1651"/>
                    <a:pt x="592" y="1632"/>
                  </a:cubicBezTo>
                  <a:cubicBezTo>
                    <a:pt x="814" y="1522"/>
                    <a:pt x="925" y="1078"/>
                    <a:pt x="1073" y="967"/>
                  </a:cubicBezTo>
                  <a:cubicBezTo>
                    <a:pt x="1221" y="782"/>
                    <a:pt x="1553" y="449"/>
                    <a:pt x="1516" y="154"/>
                  </a:cubicBezTo>
                  <a:cubicBezTo>
                    <a:pt x="1499" y="33"/>
                    <a:pt x="1385" y="1"/>
                    <a:pt x="1269" y="1"/>
                  </a:cubicBezTo>
                  <a:close/>
                </a:path>
              </a:pathLst>
            </a:custGeom>
            <a:solidFill>
              <a:srgbClr val="603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0"/>
            <p:cNvSpPr/>
            <p:nvPr/>
          </p:nvSpPr>
          <p:spPr>
            <a:xfrm>
              <a:off x="5040364" y="3078606"/>
              <a:ext cx="137001" cy="438832"/>
            </a:xfrm>
            <a:custGeom>
              <a:avLst/>
              <a:gdLst/>
              <a:ahLst/>
              <a:cxnLst/>
              <a:rect l="l" t="t" r="r" b="b"/>
              <a:pathLst>
                <a:path w="2737" h="8767" extrusionOk="0">
                  <a:moveTo>
                    <a:pt x="741" y="1"/>
                  </a:moveTo>
                  <a:cubicBezTo>
                    <a:pt x="721" y="1"/>
                    <a:pt x="708" y="8"/>
                    <a:pt x="703" y="22"/>
                  </a:cubicBezTo>
                  <a:cubicBezTo>
                    <a:pt x="592" y="244"/>
                    <a:pt x="481" y="3202"/>
                    <a:pt x="407" y="4348"/>
                  </a:cubicBezTo>
                  <a:cubicBezTo>
                    <a:pt x="1" y="5568"/>
                    <a:pt x="186" y="7601"/>
                    <a:pt x="186" y="8414"/>
                  </a:cubicBezTo>
                  <a:cubicBezTo>
                    <a:pt x="186" y="8645"/>
                    <a:pt x="409" y="8767"/>
                    <a:pt x="681" y="8767"/>
                  </a:cubicBezTo>
                  <a:cubicBezTo>
                    <a:pt x="1063" y="8767"/>
                    <a:pt x="1541" y="8526"/>
                    <a:pt x="1627" y="8008"/>
                  </a:cubicBezTo>
                  <a:cubicBezTo>
                    <a:pt x="1554" y="7194"/>
                    <a:pt x="1775" y="6307"/>
                    <a:pt x="1849" y="5235"/>
                  </a:cubicBezTo>
                  <a:cubicBezTo>
                    <a:pt x="2034" y="4089"/>
                    <a:pt x="2737" y="1390"/>
                    <a:pt x="2737" y="1390"/>
                  </a:cubicBezTo>
                  <a:cubicBezTo>
                    <a:pt x="2737" y="1390"/>
                    <a:pt x="1024" y="1"/>
                    <a:pt x="741" y="1"/>
                  </a:cubicBezTo>
                  <a:close/>
                </a:path>
              </a:pathLst>
            </a:custGeom>
            <a:solidFill>
              <a:srgbClr val="0F2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0"/>
            <p:cNvSpPr/>
            <p:nvPr/>
          </p:nvSpPr>
          <p:spPr>
            <a:xfrm>
              <a:off x="5225417" y="3502521"/>
              <a:ext cx="157373" cy="69076"/>
            </a:xfrm>
            <a:custGeom>
              <a:avLst/>
              <a:gdLst/>
              <a:ahLst/>
              <a:cxnLst/>
              <a:rect l="l" t="t" r="r" b="b"/>
              <a:pathLst>
                <a:path w="3144" h="1380" extrusionOk="0">
                  <a:moveTo>
                    <a:pt x="1510" y="0"/>
                  </a:moveTo>
                  <a:cubicBezTo>
                    <a:pt x="1139" y="0"/>
                    <a:pt x="223" y="315"/>
                    <a:pt x="223" y="315"/>
                  </a:cubicBezTo>
                  <a:cubicBezTo>
                    <a:pt x="223" y="315"/>
                    <a:pt x="1" y="1202"/>
                    <a:pt x="408" y="1350"/>
                  </a:cubicBezTo>
                  <a:cubicBezTo>
                    <a:pt x="469" y="1371"/>
                    <a:pt x="553" y="1380"/>
                    <a:pt x="654" y="1380"/>
                  </a:cubicBezTo>
                  <a:cubicBezTo>
                    <a:pt x="1285" y="1380"/>
                    <a:pt x="2556" y="1024"/>
                    <a:pt x="2811" y="833"/>
                  </a:cubicBezTo>
                  <a:cubicBezTo>
                    <a:pt x="3143" y="648"/>
                    <a:pt x="3069" y="241"/>
                    <a:pt x="2811" y="93"/>
                  </a:cubicBezTo>
                  <a:cubicBezTo>
                    <a:pt x="2740" y="46"/>
                    <a:pt x="2618" y="33"/>
                    <a:pt x="2476" y="33"/>
                  </a:cubicBezTo>
                  <a:cubicBezTo>
                    <a:pt x="2287" y="33"/>
                    <a:pt x="2064" y="57"/>
                    <a:pt x="1885" y="57"/>
                  </a:cubicBezTo>
                  <a:cubicBezTo>
                    <a:pt x="1777" y="57"/>
                    <a:pt x="1685" y="48"/>
                    <a:pt x="1628" y="19"/>
                  </a:cubicBezTo>
                  <a:cubicBezTo>
                    <a:pt x="1601" y="6"/>
                    <a:pt x="1560" y="0"/>
                    <a:pt x="1510" y="0"/>
                  </a:cubicBezTo>
                  <a:close/>
                </a:path>
              </a:pathLst>
            </a:custGeom>
            <a:solidFill>
              <a:srgbClr val="603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0"/>
            <p:cNvSpPr/>
            <p:nvPr/>
          </p:nvSpPr>
          <p:spPr>
            <a:xfrm>
              <a:off x="5064441" y="2996416"/>
              <a:ext cx="244318" cy="539993"/>
            </a:xfrm>
            <a:custGeom>
              <a:avLst/>
              <a:gdLst/>
              <a:ahLst/>
              <a:cxnLst/>
              <a:rect l="l" t="t" r="r" b="b"/>
              <a:pathLst>
                <a:path w="4881" h="10788" extrusionOk="0">
                  <a:moveTo>
                    <a:pt x="629" y="0"/>
                  </a:moveTo>
                  <a:cubicBezTo>
                    <a:pt x="296" y="592"/>
                    <a:pt x="0" y="1701"/>
                    <a:pt x="296" y="2293"/>
                  </a:cubicBezTo>
                  <a:cubicBezTo>
                    <a:pt x="555" y="2699"/>
                    <a:pt x="1331" y="2810"/>
                    <a:pt x="2219" y="3328"/>
                  </a:cubicBezTo>
                  <a:cubicBezTo>
                    <a:pt x="2256" y="3402"/>
                    <a:pt x="2847" y="5805"/>
                    <a:pt x="3254" y="6581"/>
                  </a:cubicBezTo>
                  <a:cubicBezTo>
                    <a:pt x="2884" y="7505"/>
                    <a:pt x="3217" y="8762"/>
                    <a:pt x="3180" y="10426"/>
                  </a:cubicBezTo>
                  <a:cubicBezTo>
                    <a:pt x="3210" y="10678"/>
                    <a:pt x="3483" y="10788"/>
                    <a:pt x="3802" y="10788"/>
                  </a:cubicBezTo>
                  <a:cubicBezTo>
                    <a:pt x="4279" y="10788"/>
                    <a:pt x="4858" y="10544"/>
                    <a:pt x="4881" y="10167"/>
                  </a:cubicBezTo>
                  <a:cubicBezTo>
                    <a:pt x="4659" y="9243"/>
                    <a:pt x="4696" y="8097"/>
                    <a:pt x="4696" y="6248"/>
                  </a:cubicBezTo>
                  <a:cubicBezTo>
                    <a:pt x="4696" y="2995"/>
                    <a:pt x="4104" y="703"/>
                    <a:pt x="4104" y="703"/>
                  </a:cubicBezTo>
                  <a:cubicBezTo>
                    <a:pt x="4104" y="703"/>
                    <a:pt x="3394" y="1075"/>
                    <a:pt x="2685" y="1075"/>
                  </a:cubicBezTo>
                  <a:cubicBezTo>
                    <a:pt x="2653" y="1075"/>
                    <a:pt x="2620" y="1074"/>
                    <a:pt x="2588" y="1073"/>
                  </a:cubicBezTo>
                  <a:cubicBezTo>
                    <a:pt x="1331" y="962"/>
                    <a:pt x="629" y="0"/>
                    <a:pt x="629" y="0"/>
                  </a:cubicBezTo>
                  <a:close/>
                </a:path>
              </a:pathLst>
            </a:custGeom>
            <a:solidFill>
              <a:srgbClr val="1D3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30"/>
            <p:cNvSpPr/>
            <p:nvPr/>
          </p:nvSpPr>
          <p:spPr>
            <a:xfrm>
              <a:off x="5362718" y="2891952"/>
              <a:ext cx="92251" cy="65772"/>
            </a:xfrm>
            <a:custGeom>
              <a:avLst/>
              <a:gdLst/>
              <a:ahLst/>
              <a:cxnLst/>
              <a:rect l="l" t="t" r="r" b="b"/>
              <a:pathLst>
                <a:path w="1843" h="1314" extrusionOk="0">
                  <a:moveTo>
                    <a:pt x="1034" y="0"/>
                  </a:moveTo>
                  <a:cubicBezTo>
                    <a:pt x="943" y="0"/>
                    <a:pt x="852" y="23"/>
                    <a:pt x="770" y="91"/>
                  </a:cubicBezTo>
                  <a:cubicBezTo>
                    <a:pt x="548" y="313"/>
                    <a:pt x="437" y="424"/>
                    <a:pt x="142" y="830"/>
                  </a:cubicBezTo>
                  <a:cubicBezTo>
                    <a:pt x="1" y="971"/>
                    <a:pt x="296" y="1314"/>
                    <a:pt x="580" y="1314"/>
                  </a:cubicBezTo>
                  <a:cubicBezTo>
                    <a:pt x="594" y="1314"/>
                    <a:pt x="608" y="1313"/>
                    <a:pt x="622" y="1311"/>
                  </a:cubicBezTo>
                  <a:cubicBezTo>
                    <a:pt x="881" y="1311"/>
                    <a:pt x="992" y="1126"/>
                    <a:pt x="1288" y="1015"/>
                  </a:cubicBezTo>
                  <a:cubicBezTo>
                    <a:pt x="1343" y="993"/>
                    <a:pt x="1388" y="988"/>
                    <a:pt x="1428" y="988"/>
                  </a:cubicBezTo>
                  <a:cubicBezTo>
                    <a:pt x="1470" y="988"/>
                    <a:pt x="1508" y="994"/>
                    <a:pt x="1545" y="994"/>
                  </a:cubicBezTo>
                  <a:cubicBezTo>
                    <a:pt x="1591" y="994"/>
                    <a:pt x="1637" y="984"/>
                    <a:pt x="1694" y="941"/>
                  </a:cubicBezTo>
                  <a:cubicBezTo>
                    <a:pt x="1842" y="756"/>
                    <a:pt x="1583" y="128"/>
                    <a:pt x="1436" y="91"/>
                  </a:cubicBezTo>
                  <a:cubicBezTo>
                    <a:pt x="1342" y="68"/>
                    <a:pt x="1190" y="0"/>
                    <a:pt x="1034"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30"/>
            <p:cNvSpPr/>
            <p:nvPr/>
          </p:nvSpPr>
          <p:spPr>
            <a:xfrm>
              <a:off x="5258754" y="2931645"/>
              <a:ext cx="135149" cy="89248"/>
            </a:xfrm>
            <a:custGeom>
              <a:avLst/>
              <a:gdLst/>
              <a:ahLst/>
              <a:cxnLst/>
              <a:rect l="l" t="t" r="r" b="b"/>
              <a:pathLst>
                <a:path w="2700" h="1783" extrusionOk="0">
                  <a:moveTo>
                    <a:pt x="2219" y="0"/>
                  </a:moveTo>
                  <a:cubicBezTo>
                    <a:pt x="2034" y="185"/>
                    <a:pt x="1516" y="333"/>
                    <a:pt x="1220" y="518"/>
                  </a:cubicBezTo>
                  <a:cubicBezTo>
                    <a:pt x="1220" y="518"/>
                    <a:pt x="1035" y="259"/>
                    <a:pt x="999" y="222"/>
                  </a:cubicBezTo>
                  <a:cubicBezTo>
                    <a:pt x="969" y="186"/>
                    <a:pt x="929" y="171"/>
                    <a:pt x="882" y="171"/>
                  </a:cubicBezTo>
                  <a:cubicBezTo>
                    <a:pt x="641" y="171"/>
                    <a:pt x="217" y="585"/>
                    <a:pt x="0" y="740"/>
                  </a:cubicBezTo>
                  <a:cubicBezTo>
                    <a:pt x="74" y="1110"/>
                    <a:pt x="407" y="1368"/>
                    <a:pt x="555" y="1553"/>
                  </a:cubicBezTo>
                  <a:cubicBezTo>
                    <a:pt x="718" y="1716"/>
                    <a:pt x="883" y="1783"/>
                    <a:pt x="1047" y="1783"/>
                  </a:cubicBezTo>
                  <a:cubicBezTo>
                    <a:pt x="1739" y="1783"/>
                    <a:pt x="2400" y="594"/>
                    <a:pt x="2699" y="444"/>
                  </a:cubicBezTo>
                  <a:cubicBezTo>
                    <a:pt x="2699" y="444"/>
                    <a:pt x="2625" y="37"/>
                    <a:pt x="2219" y="0"/>
                  </a:cubicBezTo>
                  <a:close/>
                </a:path>
              </a:pathLst>
            </a:custGeom>
            <a:solidFill>
              <a:srgbClr val="F0C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0"/>
            <p:cNvSpPr/>
            <p:nvPr/>
          </p:nvSpPr>
          <p:spPr>
            <a:xfrm>
              <a:off x="5195835" y="2814417"/>
              <a:ext cx="128341" cy="178696"/>
            </a:xfrm>
            <a:custGeom>
              <a:avLst/>
              <a:gdLst/>
              <a:ahLst/>
              <a:cxnLst/>
              <a:rect l="l" t="t" r="r" b="b"/>
              <a:pathLst>
                <a:path w="2564" h="3570" extrusionOk="0">
                  <a:moveTo>
                    <a:pt x="868" y="1"/>
                  </a:moveTo>
                  <a:cubicBezTo>
                    <a:pt x="715" y="1"/>
                    <a:pt x="538" y="51"/>
                    <a:pt x="333" y="161"/>
                  </a:cubicBezTo>
                  <a:cubicBezTo>
                    <a:pt x="0" y="383"/>
                    <a:pt x="37" y="1122"/>
                    <a:pt x="407" y="1936"/>
                  </a:cubicBezTo>
                  <a:cubicBezTo>
                    <a:pt x="740" y="2527"/>
                    <a:pt x="814" y="2712"/>
                    <a:pt x="1294" y="3489"/>
                  </a:cubicBezTo>
                  <a:cubicBezTo>
                    <a:pt x="1351" y="3545"/>
                    <a:pt x="1425" y="3570"/>
                    <a:pt x="1509" y="3570"/>
                  </a:cubicBezTo>
                  <a:cubicBezTo>
                    <a:pt x="1921" y="3570"/>
                    <a:pt x="2563" y="2982"/>
                    <a:pt x="2440" y="2675"/>
                  </a:cubicBezTo>
                  <a:cubicBezTo>
                    <a:pt x="2403" y="2564"/>
                    <a:pt x="2108" y="2158"/>
                    <a:pt x="1923" y="1492"/>
                  </a:cubicBezTo>
                  <a:cubicBezTo>
                    <a:pt x="1690" y="678"/>
                    <a:pt x="1435" y="1"/>
                    <a:pt x="868" y="1"/>
                  </a:cubicBezTo>
                  <a:close/>
                </a:path>
              </a:pathLst>
            </a:custGeom>
            <a:solidFill>
              <a:srgbClr val="FF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0"/>
            <p:cNvSpPr/>
            <p:nvPr/>
          </p:nvSpPr>
          <p:spPr>
            <a:xfrm>
              <a:off x="5042217" y="2742138"/>
              <a:ext cx="148113" cy="311692"/>
            </a:xfrm>
            <a:custGeom>
              <a:avLst/>
              <a:gdLst/>
              <a:ahLst/>
              <a:cxnLst/>
              <a:rect l="l" t="t" r="r" b="b"/>
              <a:pathLst>
                <a:path w="2959" h="6227" extrusionOk="0">
                  <a:moveTo>
                    <a:pt x="1156" y="0"/>
                  </a:moveTo>
                  <a:cubicBezTo>
                    <a:pt x="1067" y="0"/>
                    <a:pt x="977" y="24"/>
                    <a:pt x="925" y="89"/>
                  </a:cubicBezTo>
                  <a:cubicBezTo>
                    <a:pt x="1" y="2345"/>
                    <a:pt x="2404" y="6079"/>
                    <a:pt x="2404" y="6079"/>
                  </a:cubicBezTo>
                  <a:lnTo>
                    <a:pt x="2958" y="6227"/>
                  </a:lnTo>
                  <a:cubicBezTo>
                    <a:pt x="2958" y="6227"/>
                    <a:pt x="260" y="1975"/>
                    <a:pt x="1406" y="126"/>
                  </a:cubicBezTo>
                  <a:cubicBezTo>
                    <a:pt x="1477" y="79"/>
                    <a:pt x="1318" y="0"/>
                    <a:pt x="1156" y="0"/>
                  </a:cubicBezTo>
                  <a:close/>
                </a:path>
              </a:pathLst>
            </a:custGeom>
            <a:solidFill>
              <a:srgbClr val="1D3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0"/>
            <p:cNvSpPr/>
            <p:nvPr/>
          </p:nvSpPr>
          <p:spPr>
            <a:xfrm>
              <a:off x="5095875" y="2787287"/>
              <a:ext cx="146261" cy="233256"/>
            </a:xfrm>
            <a:custGeom>
              <a:avLst/>
              <a:gdLst/>
              <a:ahLst/>
              <a:cxnLst/>
              <a:rect l="l" t="t" r="r" b="b"/>
              <a:pathLst>
                <a:path w="2922" h="4660" extrusionOk="0">
                  <a:moveTo>
                    <a:pt x="2293" y="1"/>
                  </a:moveTo>
                  <a:cubicBezTo>
                    <a:pt x="518" y="370"/>
                    <a:pt x="1" y="4178"/>
                    <a:pt x="1" y="4178"/>
                  </a:cubicBezTo>
                  <a:lnTo>
                    <a:pt x="38" y="4622"/>
                  </a:lnTo>
                  <a:lnTo>
                    <a:pt x="371" y="4659"/>
                  </a:lnTo>
                  <a:cubicBezTo>
                    <a:pt x="371" y="4659"/>
                    <a:pt x="666" y="629"/>
                    <a:pt x="2811" y="444"/>
                  </a:cubicBezTo>
                  <a:cubicBezTo>
                    <a:pt x="2922" y="333"/>
                    <a:pt x="2478" y="1"/>
                    <a:pt x="2293" y="1"/>
                  </a:cubicBezTo>
                  <a:close/>
                </a:path>
              </a:pathLst>
            </a:custGeom>
            <a:solidFill>
              <a:srgbClr val="1D3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0"/>
            <p:cNvSpPr/>
            <p:nvPr/>
          </p:nvSpPr>
          <p:spPr>
            <a:xfrm>
              <a:off x="5114396" y="2611495"/>
              <a:ext cx="137001" cy="164731"/>
            </a:xfrm>
            <a:custGeom>
              <a:avLst/>
              <a:gdLst/>
              <a:ahLst/>
              <a:cxnLst/>
              <a:rect l="l" t="t" r="r" b="b"/>
              <a:pathLst>
                <a:path w="2737" h="3291" extrusionOk="0">
                  <a:moveTo>
                    <a:pt x="2256" y="1"/>
                  </a:moveTo>
                  <a:lnTo>
                    <a:pt x="1479" y="148"/>
                  </a:lnTo>
                  <a:cubicBezTo>
                    <a:pt x="1479" y="148"/>
                    <a:pt x="481" y="1036"/>
                    <a:pt x="407" y="1627"/>
                  </a:cubicBezTo>
                  <a:cubicBezTo>
                    <a:pt x="333" y="2256"/>
                    <a:pt x="38" y="2625"/>
                    <a:pt x="1" y="2736"/>
                  </a:cubicBezTo>
                  <a:cubicBezTo>
                    <a:pt x="629" y="2736"/>
                    <a:pt x="1442" y="3180"/>
                    <a:pt x="1701" y="3291"/>
                  </a:cubicBezTo>
                  <a:cubicBezTo>
                    <a:pt x="1701" y="3180"/>
                    <a:pt x="1664" y="2588"/>
                    <a:pt x="1701" y="2552"/>
                  </a:cubicBezTo>
                  <a:cubicBezTo>
                    <a:pt x="1720" y="2533"/>
                    <a:pt x="1803" y="2533"/>
                    <a:pt x="1891" y="2533"/>
                  </a:cubicBezTo>
                  <a:cubicBezTo>
                    <a:pt x="1979" y="2533"/>
                    <a:pt x="2071" y="2533"/>
                    <a:pt x="2108" y="2515"/>
                  </a:cubicBezTo>
                  <a:cubicBezTo>
                    <a:pt x="2256" y="2441"/>
                    <a:pt x="2441" y="2034"/>
                    <a:pt x="2589" y="1258"/>
                  </a:cubicBezTo>
                  <a:cubicBezTo>
                    <a:pt x="2736" y="370"/>
                    <a:pt x="2256" y="1"/>
                    <a:pt x="2256" y="1"/>
                  </a:cubicBezTo>
                  <a:close/>
                </a:path>
              </a:pathLst>
            </a:custGeom>
            <a:solidFill>
              <a:srgbClr val="F0C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0"/>
            <p:cNvSpPr/>
            <p:nvPr/>
          </p:nvSpPr>
          <p:spPr>
            <a:xfrm>
              <a:off x="5110692" y="2590972"/>
              <a:ext cx="124036" cy="127891"/>
            </a:xfrm>
            <a:custGeom>
              <a:avLst/>
              <a:gdLst/>
              <a:ahLst/>
              <a:cxnLst/>
              <a:rect l="l" t="t" r="r" b="b"/>
              <a:pathLst>
                <a:path w="2478" h="2555" extrusionOk="0">
                  <a:moveTo>
                    <a:pt x="1596" y="0"/>
                  </a:moveTo>
                  <a:cubicBezTo>
                    <a:pt x="1344" y="0"/>
                    <a:pt x="1029" y="111"/>
                    <a:pt x="666" y="447"/>
                  </a:cubicBezTo>
                  <a:cubicBezTo>
                    <a:pt x="1" y="1187"/>
                    <a:pt x="333" y="2000"/>
                    <a:pt x="407" y="2185"/>
                  </a:cubicBezTo>
                  <a:cubicBezTo>
                    <a:pt x="444" y="2370"/>
                    <a:pt x="925" y="2555"/>
                    <a:pt x="1332" y="2555"/>
                  </a:cubicBezTo>
                  <a:cubicBezTo>
                    <a:pt x="1738" y="2518"/>
                    <a:pt x="1775" y="1926"/>
                    <a:pt x="1997" y="1852"/>
                  </a:cubicBezTo>
                  <a:cubicBezTo>
                    <a:pt x="2018" y="1844"/>
                    <a:pt x="2036" y="1840"/>
                    <a:pt x="2051" y="1840"/>
                  </a:cubicBezTo>
                  <a:cubicBezTo>
                    <a:pt x="2167" y="1840"/>
                    <a:pt x="2159" y="2040"/>
                    <a:pt x="2238" y="2040"/>
                  </a:cubicBezTo>
                  <a:cubicBezTo>
                    <a:pt x="2243" y="2040"/>
                    <a:pt x="2249" y="2039"/>
                    <a:pt x="2256" y="2037"/>
                  </a:cubicBezTo>
                  <a:cubicBezTo>
                    <a:pt x="2367" y="2000"/>
                    <a:pt x="2478" y="1483"/>
                    <a:pt x="2441" y="1261"/>
                  </a:cubicBezTo>
                  <a:cubicBezTo>
                    <a:pt x="2441" y="1039"/>
                    <a:pt x="1997" y="928"/>
                    <a:pt x="1997" y="780"/>
                  </a:cubicBezTo>
                  <a:cubicBezTo>
                    <a:pt x="1960" y="595"/>
                    <a:pt x="2293" y="558"/>
                    <a:pt x="2293" y="411"/>
                  </a:cubicBezTo>
                  <a:cubicBezTo>
                    <a:pt x="2293" y="340"/>
                    <a:pt x="2038" y="0"/>
                    <a:pt x="1596" y="0"/>
                  </a:cubicBezTo>
                  <a:close/>
                </a:path>
              </a:pathLst>
            </a:custGeom>
            <a:solidFill>
              <a:srgbClr val="603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0"/>
            <p:cNvSpPr/>
            <p:nvPr/>
          </p:nvSpPr>
          <p:spPr>
            <a:xfrm>
              <a:off x="5893500" y="3379486"/>
              <a:ext cx="1008608" cy="582991"/>
            </a:xfrm>
            <a:custGeom>
              <a:avLst/>
              <a:gdLst/>
              <a:ahLst/>
              <a:cxnLst/>
              <a:rect l="l" t="t" r="r" b="b"/>
              <a:pathLst>
                <a:path w="20150" h="11647" extrusionOk="0">
                  <a:moveTo>
                    <a:pt x="13384" y="0"/>
                  </a:moveTo>
                  <a:lnTo>
                    <a:pt x="0" y="7727"/>
                  </a:lnTo>
                  <a:lnTo>
                    <a:pt x="6803" y="11646"/>
                  </a:lnTo>
                  <a:lnTo>
                    <a:pt x="10833" y="9354"/>
                  </a:lnTo>
                  <a:cubicBezTo>
                    <a:pt x="10870" y="9909"/>
                    <a:pt x="11239" y="10426"/>
                    <a:pt x="11979" y="10833"/>
                  </a:cubicBezTo>
                  <a:cubicBezTo>
                    <a:pt x="12737" y="11276"/>
                    <a:pt x="13744" y="11498"/>
                    <a:pt x="14756" y="11498"/>
                  </a:cubicBezTo>
                  <a:cubicBezTo>
                    <a:pt x="15768" y="11498"/>
                    <a:pt x="16785" y="11276"/>
                    <a:pt x="17561" y="10833"/>
                  </a:cubicBezTo>
                  <a:cubicBezTo>
                    <a:pt x="19114" y="9909"/>
                    <a:pt x="19114" y="8467"/>
                    <a:pt x="17561" y="7542"/>
                  </a:cubicBezTo>
                  <a:cubicBezTo>
                    <a:pt x="16896" y="7136"/>
                    <a:pt x="15972" y="6914"/>
                    <a:pt x="15047" y="6914"/>
                  </a:cubicBezTo>
                  <a:lnTo>
                    <a:pt x="20149" y="3956"/>
                  </a:lnTo>
                  <a:lnTo>
                    <a:pt x="1338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0"/>
            <p:cNvSpPr/>
            <p:nvPr/>
          </p:nvSpPr>
          <p:spPr>
            <a:xfrm>
              <a:off x="6491205" y="3107438"/>
              <a:ext cx="325758" cy="505255"/>
            </a:xfrm>
            <a:custGeom>
              <a:avLst/>
              <a:gdLst/>
              <a:ahLst/>
              <a:cxnLst/>
              <a:rect l="l" t="t" r="r" b="b"/>
              <a:pathLst>
                <a:path w="6508" h="10094" extrusionOk="0">
                  <a:moveTo>
                    <a:pt x="740" y="5546"/>
                  </a:moveTo>
                  <a:lnTo>
                    <a:pt x="3328" y="6360"/>
                  </a:lnTo>
                  <a:lnTo>
                    <a:pt x="4807" y="7949"/>
                  </a:lnTo>
                  <a:lnTo>
                    <a:pt x="5436" y="8504"/>
                  </a:lnTo>
                  <a:lnTo>
                    <a:pt x="740" y="5768"/>
                  </a:lnTo>
                  <a:lnTo>
                    <a:pt x="740" y="5546"/>
                  </a:lnTo>
                  <a:close/>
                  <a:moveTo>
                    <a:pt x="962" y="1"/>
                  </a:moveTo>
                  <a:lnTo>
                    <a:pt x="703" y="149"/>
                  </a:lnTo>
                  <a:lnTo>
                    <a:pt x="2737" y="2293"/>
                  </a:lnTo>
                  <a:lnTo>
                    <a:pt x="2737" y="5361"/>
                  </a:lnTo>
                  <a:lnTo>
                    <a:pt x="260" y="4992"/>
                  </a:lnTo>
                  <a:lnTo>
                    <a:pt x="1" y="5140"/>
                  </a:lnTo>
                  <a:lnTo>
                    <a:pt x="481" y="6914"/>
                  </a:lnTo>
                  <a:lnTo>
                    <a:pt x="777" y="6803"/>
                  </a:lnTo>
                  <a:lnTo>
                    <a:pt x="777" y="6471"/>
                  </a:lnTo>
                  <a:lnTo>
                    <a:pt x="5805" y="9317"/>
                  </a:lnTo>
                  <a:lnTo>
                    <a:pt x="6027" y="10094"/>
                  </a:lnTo>
                  <a:lnTo>
                    <a:pt x="6323" y="9983"/>
                  </a:lnTo>
                  <a:lnTo>
                    <a:pt x="6508" y="8541"/>
                  </a:lnTo>
                  <a:lnTo>
                    <a:pt x="3957" y="6101"/>
                  </a:lnTo>
                  <a:lnTo>
                    <a:pt x="3957" y="3032"/>
                  </a:lnTo>
                  <a:lnTo>
                    <a:pt x="5436" y="3661"/>
                  </a:lnTo>
                  <a:lnTo>
                    <a:pt x="5731" y="3513"/>
                  </a:lnTo>
                  <a:lnTo>
                    <a:pt x="5731" y="2773"/>
                  </a:lnTo>
                  <a:lnTo>
                    <a:pt x="962" y="1"/>
                  </a:lnTo>
                  <a:close/>
                </a:path>
              </a:pathLst>
            </a:custGeom>
            <a:solidFill>
              <a:srgbClr val="0F2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0"/>
            <p:cNvSpPr/>
            <p:nvPr/>
          </p:nvSpPr>
          <p:spPr>
            <a:xfrm>
              <a:off x="6491205" y="3114846"/>
              <a:ext cx="310942" cy="499699"/>
            </a:xfrm>
            <a:custGeom>
              <a:avLst/>
              <a:gdLst/>
              <a:ahLst/>
              <a:cxnLst/>
              <a:rect l="l" t="t" r="r" b="b"/>
              <a:pathLst>
                <a:path w="6212" h="9983" extrusionOk="0">
                  <a:moveTo>
                    <a:pt x="444" y="5546"/>
                  </a:moveTo>
                  <a:lnTo>
                    <a:pt x="3032" y="6360"/>
                  </a:lnTo>
                  <a:lnTo>
                    <a:pt x="5620" y="8541"/>
                  </a:lnTo>
                  <a:lnTo>
                    <a:pt x="5620" y="8720"/>
                  </a:lnTo>
                  <a:lnTo>
                    <a:pt x="444" y="5768"/>
                  </a:lnTo>
                  <a:lnTo>
                    <a:pt x="444" y="5546"/>
                  </a:lnTo>
                  <a:close/>
                  <a:moveTo>
                    <a:pt x="703" y="1"/>
                  </a:moveTo>
                  <a:lnTo>
                    <a:pt x="703" y="740"/>
                  </a:lnTo>
                  <a:lnTo>
                    <a:pt x="2441" y="2293"/>
                  </a:lnTo>
                  <a:lnTo>
                    <a:pt x="2441" y="5361"/>
                  </a:lnTo>
                  <a:lnTo>
                    <a:pt x="1" y="4992"/>
                  </a:lnTo>
                  <a:lnTo>
                    <a:pt x="1" y="4992"/>
                  </a:lnTo>
                  <a:lnTo>
                    <a:pt x="186" y="6581"/>
                  </a:lnTo>
                  <a:lnTo>
                    <a:pt x="481" y="6766"/>
                  </a:lnTo>
                  <a:lnTo>
                    <a:pt x="481" y="6175"/>
                  </a:lnTo>
                  <a:lnTo>
                    <a:pt x="5731" y="9169"/>
                  </a:lnTo>
                  <a:lnTo>
                    <a:pt x="5731" y="9798"/>
                  </a:lnTo>
                  <a:lnTo>
                    <a:pt x="6027" y="9983"/>
                  </a:lnTo>
                  <a:lnTo>
                    <a:pt x="6212" y="8541"/>
                  </a:lnTo>
                  <a:lnTo>
                    <a:pt x="3698" y="6101"/>
                  </a:lnTo>
                  <a:lnTo>
                    <a:pt x="3698" y="3032"/>
                  </a:lnTo>
                  <a:lnTo>
                    <a:pt x="5436" y="3513"/>
                  </a:lnTo>
                  <a:lnTo>
                    <a:pt x="5436" y="2773"/>
                  </a:lnTo>
                  <a:lnTo>
                    <a:pt x="703" y="1"/>
                  </a:lnTo>
                  <a:close/>
                </a:path>
              </a:pathLst>
            </a:custGeom>
            <a:solidFill>
              <a:srgbClr val="1D3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30"/>
            <p:cNvSpPr/>
            <p:nvPr/>
          </p:nvSpPr>
          <p:spPr>
            <a:xfrm>
              <a:off x="6128508" y="3766260"/>
              <a:ext cx="20422" cy="35189"/>
            </a:xfrm>
            <a:custGeom>
              <a:avLst/>
              <a:gdLst/>
              <a:ahLst/>
              <a:cxnLst/>
              <a:rect l="l" t="t" r="r" b="b"/>
              <a:pathLst>
                <a:path w="408" h="703" extrusionOk="0">
                  <a:moveTo>
                    <a:pt x="1" y="0"/>
                  </a:moveTo>
                  <a:lnTo>
                    <a:pt x="1" y="481"/>
                  </a:lnTo>
                  <a:lnTo>
                    <a:pt x="407" y="703"/>
                  </a:lnTo>
                  <a:lnTo>
                    <a:pt x="407" y="222"/>
                  </a:lnTo>
                  <a:lnTo>
                    <a:pt x="1" y="0"/>
                  </a:lnTo>
                  <a:close/>
                </a:path>
              </a:pathLst>
            </a:custGeom>
            <a:solidFill>
              <a:srgbClr val="1D3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0"/>
            <p:cNvSpPr/>
            <p:nvPr/>
          </p:nvSpPr>
          <p:spPr>
            <a:xfrm>
              <a:off x="6128508" y="3471987"/>
              <a:ext cx="527480" cy="305436"/>
            </a:xfrm>
            <a:custGeom>
              <a:avLst/>
              <a:gdLst/>
              <a:ahLst/>
              <a:cxnLst/>
              <a:rect l="l" t="t" r="r" b="b"/>
              <a:pathLst>
                <a:path w="10538" h="6102" extrusionOk="0">
                  <a:moveTo>
                    <a:pt x="10094" y="1"/>
                  </a:moveTo>
                  <a:lnTo>
                    <a:pt x="1" y="5879"/>
                  </a:lnTo>
                  <a:lnTo>
                    <a:pt x="407" y="6101"/>
                  </a:lnTo>
                  <a:lnTo>
                    <a:pt x="10537" y="260"/>
                  </a:lnTo>
                  <a:lnTo>
                    <a:pt x="10094" y="1"/>
                  </a:lnTo>
                  <a:close/>
                </a:path>
              </a:pathLst>
            </a:custGeom>
            <a:solidFill>
              <a:srgbClr val="2A4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0"/>
            <p:cNvSpPr/>
            <p:nvPr/>
          </p:nvSpPr>
          <p:spPr>
            <a:xfrm>
              <a:off x="6148880" y="3484952"/>
              <a:ext cx="507107" cy="316498"/>
            </a:xfrm>
            <a:custGeom>
              <a:avLst/>
              <a:gdLst/>
              <a:ahLst/>
              <a:cxnLst/>
              <a:rect l="l" t="t" r="r" b="b"/>
              <a:pathLst>
                <a:path w="10131" h="6323" extrusionOk="0">
                  <a:moveTo>
                    <a:pt x="10130" y="1"/>
                  </a:moveTo>
                  <a:lnTo>
                    <a:pt x="0" y="5842"/>
                  </a:lnTo>
                  <a:lnTo>
                    <a:pt x="0" y="6323"/>
                  </a:lnTo>
                  <a:lnTo>
                    <a:pt x="10130" y="481"/>
                  </a:lnTo>
                  <a:lnTo>
                    <a:pt x="10130" y="1"/>
                  </a:lnTo>
                  <a:close/>
                </a:path>
              </a:pathLst>
            </a:custGeom>
            <a:solidFill>
              <a:srgbClr val="0F2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30"/>
            <p:cNvSpPr/>
            <p:nvPr/>
          </p:nvSpPr>
          <p:spPr>
            <a:xfrm>
              <a:off x="5982297" y="3401710"/>
              <a:ext cx="325758" cy="505255"/>
            </a:xfrm>
            <a:custGeom>
              <a:avLst/>
              <a:gdLst/>
              <a:ahLst/>
              <a:cxnLst/>
              <a:rect l="l" t="t" r="r" b="b"/>
              <a:pathLst>
                <a:path w="6508" h="10094" extrusionOk="0">
                  <a:moveTo>
                    <a:pt x="740" y="5546"/>
                  </a:moveTo>
                  <a:lnTo>
                    <a:pt x="3328" y="6359"/>
                  </a:lnTo>
                  <a:lnTo>
                    <a:pt x="4807" y="7949"/>
                  </a:lnTo>
                  <a:lnTo>
                    <a:pt x="5509" y="8503"/>
                  </a:lnTo>
                  <a:lnTo>
                    <a:pt x="740" y="5767"/>
                  </a:lnTo>
                  <a:lnTo>
                    <a:pt x="740" y="5546"/>
                  </a:lnTo>
                  <a:close/>
                  <a:moveTo>
                    <a:pt x="962" y="0"/>
                  </a:moveTo>
                  <a:lnTo>
                    <a:pt x="703" y="111"/>
                  </a:lnTo>
                  <a:lnTo>
                    <a:pt x="2737" y="2292"/>
                  </a:lnTo>
                  <a:lnTo>
                    <a:pt x="2737" y="5361"/>
                  </a:lnTo>
                  <a:lnTo>
                    <a:pt x="260" y="4991"/>
                  </a:lnTo>
                  <a:lnTo>
                    <a:pt x="1" y="5102"/>
                  </a:lnTo>
                  <a:lnTo>
                    <a:pt x="481" y="6914"/>
                  </a:lnTo>
                  <a:lnTo>
                    <a:pt x="777" y="6766"/>
                  </a:lnTo>
                  <a:lnTo>
                    <a:pt x="777" y="6470"/>
                  </a:lnTo>
                  <a:lnTo>
                    <a:pt x="5805" y="9317"/>
                  </a:lnTo>
                  <a:lnTo>
                    <a:pt x="6027" y="10093"/>
                  </a:lnTo>
                  <a:lnTo>
                    <a:pt x="6323" y="9982"/>
                  </a:lnTo>
                  <a:lnTo>
                    <a:pt x="6508" y="8540"/>
                  </a:lnTo>
                  <a:lnTo>
                    <a:pt x="3957" y="6100"/>
                  </a:lnTo>
                  <a:lnTo>
                    <a:pt x="3957" y="3032"/>
                  </a:lnTo>
                  <a:lnTo>
                    <a:pt x="5436" y="3623"/>
                  </a:lnTo>
                  <a:lnTo>
                    <a:pt x="5731" y="3512"/>
                  </a:lnTo>
                  <a:lnTo>
                    <a:pt x="5731" y="2773"/>
                  </a:lnTo>
                  <a:lnTo>
                    <a:pt x="962" y="0"/>
                  </a:lnTo>
                  <a:close/>
                </a:path>
              </a:pathLst>
            </a:custGeom>
            <a:solidFill>
              <a:srgbClr val="0F2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30"/>
            <p:cNvSpPr/>
            <p:nvPr/>
          </p:nvSpPr>
          <p:spPr>
            <a:xfrm>
              <a:off x="5984149" y="3407217"/>
              <a:ext cx="312794" cy="503403"/>
            </a:xfrm>
            <a:custGeom>
              <a:avLst/>
              <a:gdLst/>
              <a:ahLst/>
              <a:cxnLst/>
              <a:rect l="l" t="t" r="r" b="b"/>
              <a:pathLst>
                <a:path w="6249" h="10057" extrusionOk="0">
                  <a:moveTo>
                    <a:pt x="481" y="5547"/>
                  </a:moveTo>
                  <a:lnTo>
                    <a:pt x="3069" y="6397"/>
                  </a:lnTo>
                  <a:lnTo>
                    <a:pt x="5657" y="8578"/>
                  </a:lnTo>
                  <a:lnTo>
                    <a:pt x="5657" y="8779"/>
                  </a:lnTo>
                  <a:lnTo>
                    <a:pt x="5657" y="8779"/>
                  </a:lnTo>
                  <a:lnTo>
                    <a:pt x="481" y="5805"/>
                  </a:lnTo>
                  <a:lnTo>
                    <a:pt x="481" y="5547"/>
                  </a:lnTo>
                  <a:close/>
                  <a:moveTo>
                    <a:pt x="703" y="1"/>
                  </a:moveTo>
                  <a:lnTo>
                    <a:pt x="703" y="740"/>
                  </a:lnTo>
                  <a:lnTo>
                    <a:pt x="2441" y="2330"/>
                  </a:lnTo>
                  <a:lnTo>
                    <a:pt x="2441" y="5362"/>
                  </a:lnTo>
                  <a:lnTo>
                    <a:pt x="1" y="4992"/>
                  </a:lnTo>
                  <a:lnTo>
                    <a:pt x="1" y="4992"/>
                  </a:lnTo>
                  <a:lnTo>
                    <a:pt x="186" y="6619"/>
                  </a:lnTo>
                  <a:lnTo>
                    <a:pt x="518" y="6804"/>
                  </a:lnTo>
                  <a:lnTo>
                    <a:pt x="518" y="6249"/>
                  </a:lnTo>
                  <a:lnTo>
                    <a:pt x="5731" y="9244"/>
                  </a:lnTo>
                  <a:lnTo>
                    <a:pt x="5731" y="9872"/>
                  </a:lnTo>
                  <a:lnTo>
                    <a:pt x="6064" y="10057"/>
                  </a:lnTo>
                  <a:lnTo>
                    <a:pt x="6249" y="8615"/>
                  </a:lnTo>
                  <a:lnTo>
                    <a:pt x="3698" y="6101"/>
                  </a:lnTo>
                  <a:lnTo>
                    <a:pt x="3698" y="3070"/>
                  </a:lnTo>
                  <a:lnTo>
                    <a:pt x="5472" y="3513"/>
                  </a:lnTo>
                  <a:lnTo>
                    <a:pt x="5472" y="2774"/>
                  </a:lnTo>
                  <a:lnTo>
                    <a:pt x="703" y="1"/>
                  </a:lnTo>
                  <a:close/>
                </a:path>
              </a:pathLst>
            </a:custGeom>
            <a:solidFill>
              <a:srgbClr val="1D3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0"/>
            <p:cNvSpPr/>
            <p:nvPr/>
          </p:nvSpPr>
          <p:spPr>
            <a:xfrm>
              <a:off x="5893500" y="3416477"/>
              <a:ext cx="340524" cy="231404"/>
            </a:xfrm>
            <a:custGeom>
              <a:avLst/>
              <a:gdLst/>
              <a:ahLst/>
              <a:cxnLst/>
              <a:rect l="l" t="t" r="r" b="b"/>
              <a:pathLst>
                <a:path w="6803" h="4623" extrusionOk="0">
                  <a:moveTo>
                    <a:pt x="0" y="1"/>
                  </a:moveTo>
                  <a:lnTo>
                    <a:pt x="0" y="703"/>
                  </a:lnTo>
                  <a:lnTo>
                    <a:pt x="6803" y="4622"/>
                  </a:lnTo>
                  <a:lnTo>
                    <a:pt x="6803" y="3957"/>
                  </a:lnTo>
                  <a:lnTo>
                    <a:pt x="0" y="1"/>
                  </a:lnTo>
                  <a:close/>
                </a:path>
              </a:pathLst>
            </a:custGeom>
            <a:solidFill>
              <a:srgbClr val="95C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30"/>
            <p:cNvSpPr/>
            <p:nvPr/>
          </p:nvSpPr>
          <p:spPr>
            <a:xfrm>
              <a:off x="6233973" y="3229572"/>
              <a:ext cx="668134" cy="418310"/>
            </a:xfrm>
            <a:custGeom>
              <a:avLst/>
              <a:gdLst/>
              <a:ahLst/>
              <a:cxnLst/>
              <a:rect l="l" t="t" r="r" b="b"/>
              <a:pathLst>
                <a:path w="13348" h="8357" extrusionOk="0">
                  <a:moveTo>
                    <a:pt x="13347" y="1"/>
                  </a:moveTo>
                  <a:lnTo>
                    <a:pt x="1" y="7691"/>
                  </a:lnTo>
                  <a:lnTo>
                    <a:pt x="1" y="8356"/>
                  </a:lnTo>
                  <a:lnTo>
                    <a:pt x="13347" y="703"/>
                  </a:lnTo>
                  <a:lnTo>
                    <a:pt x="13347" y="1"/>
                  </a:lnTo>
                  <a:close/>
                </a:path>
              </a:pathLst>
            </a:custGeom>
            <a:solidFill>
              <a:srgbClr val="80A7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0"/>
            <p:cNvSpPr/>
            <p:nvPr/>
          </p:nvSpPr>
          <p:spPr>
            <a:xfrm>
              <a:off x="5893500" y="3033407"/>
              <a:ext cx="1008608" cy="581139"/>
            </a:xfrm>
            <a:custGeom>
              <a:avLst/>
              <a:gdLst/>
              <a:ahLst/>
              <a:cxnLst/>
              <a:rect l="l" t="t" r="r" b="b"/>
              <a:pathLst>
                <a:path w="20150" h="11610" extrusionOk="0">
                  <a:moveTo>
                    <a:pt x="13310" y="1"/>
                  </a:moveTo>
                  <a:lnTo>
                    <a:pt x="0" y="7654"/>
                  </a:lnTo>
                  <a:lnTo>
                    <a:pt x="6803" y="11610"/>
                  </a:lnTo>
                  <a:lnTo>
                    <a:pt x="20149" y="3920"/>
                  </a:lnTo>
                  <a:lnTo>
                    <a:pt x="13310" y="1"/>
                  </a:lnTo>
                  <a:close/>
                </a:path>
              </a:pathLst>
            </a:custGeom>
            <a:solidFill>
              <a:srgbClr val="BFE2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0"/>
            <p:cNvSpPr/>
            <p:nvPr/>
          </p:nvSpPr>
          <p:spPr>
            <a:xfrm>
              <a:off x="6232121" y="3248092"/>
              <a:ext cx="312794" cy="177695"/>
            </a:xfrm>
            <a:custGeom>
              <a:avLst/>
              <a:gdLst/>
              <a:ahLst/>
              <a:cxnLst/>
              <a:rect l="l" t="t" r="r" b="b"/>
              <a:pathLst>
                <a:path w="6249" h="3550" extrusionOk="0">
                  <a:moveTo>
                    <a:pt x="2811" y="0"/>
                  </a:moveTo>
                  <a:lnTo>
                    <a:pt x="1" y="1627"/>
                  </a:lnTo>
                  <a:lnTo>
                    <a:pt x="3402" y="3550"/>
                  </a:lnTo>
                  <a:lnTo>
                    <a:pt x="6249" y="1997"/>
                  </a:lnTo>
                  <a:lnTo>
                    <a:pt x="2811" y="0"/>
                  </a:lnTo>
                  <a:close/>
                </a:path>
              </a:pathLst>
            </a:custGeom>
            <a:solidFill>
              <a:srgbClr val="0D0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0"/>
            <p:cNvSpPr/>
            <p:nvPr/>
          </p:nvSpPr>
          <p:spPr>
            <a:xfrm>
              <a:off x="6359811" y="3096326"/>
              <a:ext cx="42647" cy="38943"/>
            </a:xfrm>
            <a:custGeom>
              <a:avLst/>
              <a:gdLst/>
              <a:ahLst/>
              <a:cxnLst/>
              <a:rect l="l" t="t" r="r" b="b"/>
              <a:pathLst>
                <a:path w="852" h="778" extrusionOk="0">
                  <a:moveTo>
                    <a:pt x="223" y="1"/>
                  </a:moveTo>
                  <a:lnTo>
                    <a:pt x="1" y="408"/>
                  </a:lnTo>
                  <a:lnTo>
                    <a:pt x="629" y="777"/>
                  </a:lnTo>
                  <a:lnTo>
                    <a:pt x="851" y="371"/>
                  </a:lnTo>
                  <a:lnTo>
                    <a:pt x="223"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0"/>
            <p:cNvSpPr/>
            <p:nvPr/>
          </p:nvSpPr>
          <p:spPr>
            <a:xfrm>
              <a:off x="6391296" y="3116698"/>
              <a:ext cx="55561" cy="103664"/>
            </a:xfrm>
            <a:custGeom>
              <a:avLst/>
              <a:gdLst/>
              <a:ahLst/>
              <a:cxnLst/>
              <a:rect l="l" t="t" r="r" b="b"/>
              <a:pathLst>
                <a:path w="1110" h="2071" extrusionOk="0">
                  <a:moveTo>
                    <a:pt x="222" y="1"/>
                  </a:moveTo>
                  <a:lnTo>
                    <a:pt x="0" y="370"/>
                  </a:lnTo>
                  <a:lnTo>
                    <a:pt x="555" y="703"/>
                  </a:lnTo>
                  <a:lnTo>
                    <a:pt x="185" y="2071"/>
                  </a:lnTo>
                  <a:lnTo>
                    <a:pt x="1110" y="518"/>
                  </a:lnTo>
                  <a:lnTo>
                    <a:pt x="222" y="1"/>
                  </a:ln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30"/>
            <p:cNvSpPr/>
            <p:nvPr/>
          </p:nvSpPr>
          <p:spPr>
            <a:xfrm>
              <a:off x="6382036" y="3090770"/>
              <a:ext cx="33337" cy="27831"/>
            </a:xfrm>
            <a:custGeom>
              <a:avLst/>
              <a:gdLst/>
              <a:ahLst/>
              <a:cxnLst/>
              <a:rect l="l" t="t" r="r" b="b"/>
              <a:pathLst>
                <a:path w="666" h="556" extrusionOk="0">
                  <a:moveTo>
                    <a:pt x="185" y="1"/>
                  </a:moveTo>
                  <a:lnTo>
                    <a:pt x="1" y="297"/>
                  </a:lnTo>
                  <a:lnTo>
                    <a:pt x="518" y="556"/>
                  </a:lnTo>
                  <a:lnTo>
                    <a:pt x="666" y="223"/>
                  </a:lnTo>
                  <a:lnTo>
                    <a:pt x="185" y="1"/>
                  </a:ln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0"/>
            <p:cNvSpPr/>
            <p:nvPr/>
          </p:nvSpPr>
          <p:spPr>
            <a:xfrm>
              <a:off x="6407964" y="3101882"/>
              <a:ext cx="37041" cy="33387"/>
            </a:xfrm>
            <a:custGeom>
              <a:avLst/>
              <a:gdLst/>
              <a:ahLst/>
              <a:cxnLst/>
              <a:rect l="l" t="t" r="r" b="b"/>
              <a:pathLst>
                <a:path w="740" h="667" extrusionOk="0">
                  <a:moveTo>
                    <a:pt x="148" y="1"/>
                  </a:moveTo>
                  <a:lnTo>
                    <a:pt x="0" y="334"/>
                  </a:lnTo>
                  <a:lnTo>
                    <a:pt x="555" y="666"/>
                  </a:lnTo>
                  <a:lnTo>
                    <a:pt x="740" y="370"/>
                  </a:lnTo>
                  <a:lnTo>
                    <a:pt x="148" y="1"/>
                  </a:ln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0"/>
            <p:cNvSpPr/>
            <p:nvPr/>
          </p:nvSpPr>
          <p:spPr>
            <a:xfrm>
              <a:off x="6409816" y="3127810"/>
              <a:ext cx="44449" cy="37041"/>
            </a:xfrm>
            <a:custGeom>
              <a:avLst/>
              <a:gdLst/>
              <a:ahLst/>
              <a:cxnLst/>
              <a:rect l="l" t="t" r="r" b="b"/>
              <a:pathLst>
                <a:path w="888" h="740" extrusionOk="0">
                  <a:moveTo>
                    <a:pt x="222" y="0"/>
                  </a:moveTo>
                  <a:lnTo>
                    <a:pt x="0" y="370"/>
                  </a:lnTo>
                  <a:lnTo>
                    <a:pt x="666" y="740"/>
                  </a:lnTo>
                  <a:lnTo>
                    <a:pt x="887" y="333"/>
                  </a:lnTo>
                  <a:lnTo>
                    <a:pt x="222"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30"/>
            <p:cNvSpPr/>
            <p:nvPr/>
          </p:nvSpPr>
          <p:spPr>
            <a:xfrm>
              <a:off x="6443102" y="3144479"/>
              <a:ext cx="51857" cy="103664"/>
            </a:xfrm>
            <a:custGeom>
              <a:avLst/>
              <a:gdLst/>
              <a:ahLst/>
              <a:cxnLst/>
              <a:rect l="l" t="t" r="r" b="b"/>
              <a:pathLst>
                <a:path w="1036" h="2071" extrusionOk="0">
                  <a:moveTo>
                    <a:pt x="222" y="0"/>
                  </a:moveTo>
                  <a:lnTo>
                    <a:pt x="1" y="407"/>
                  </a:lnTo>
                  <a:lnTo>
                    <a:pt x="555" y="740"/>
                  </a:lnTo>
                  <a:lnTo>
                    <a:pt x="185" y="2070"/>
                  </a:lnTo>
                  <a:lnTo>
                    <a:pt x="1036" y="518"/>
                  </a:lnTo>
                  <a:lnTo>
                    <a:pt x="222" y="0"/>
                  </a:ln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0"/>
            <p:cNvSpPr/>
            <p:nvPr/>
          </p:nvSpPr>
          <p:spPr>
            <a:xfrm>
              <a:off x="6431990" y="3118550"/>
              <a:ext cx="33387" cy="29683"/>
            </a:xfrm>
            <a:custGeom>
              <a:avLst/>
              <a:gdLst/>
              <a:ahLst/>
              <a:cxnLst/>
              <a:rect l="l" t="t" r="r" b="b"/>
              <a:pathLst>
                <a:path w="667" h="593" extrusionOk="0">
                  <a:moveTo>
                    <a:pt x="186" y="1"/>
                  </a:moveTo>
                  <a:lnTo>
                    <a:pt x="1" y="333"/>
                  </a:lnTo>
                  <a:lnTo>
                    <a:pt x="481" y="592"/>
                  </a:lnTo>
                  <a:lnTo>
                    <a:pt x="666" y="259"/>
                  </a:lnTo>
                  <a:lnTo>
                    <a:pt x="186" y="1"/>
                  </a:ln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0"/>
            <p:cNvSpPr/>
            <p:nvPr/>
          </p:nvSpPr>
          <p:spPr>
            <a:xfrm>
              <a:off x="6457919" y="3131514"/>
              <a:ext cx="38893" cy="33337"/>
            </a:xfrm>
            <a:custGeom>
              <a:avLst/>
              <a:gdLst/>
              <a:ahLst/>
              <a:cxnLst/>
              <a:rect l="l" t="t" r="r" b="b"/>
              <a:pathLst>
                <a:path w="777" h="666" extrusionOk="0">
                  <a:moveTo>
                    <a:pt x="185" y="0"/>
                  </a:moveTo>
                  <a:lnTo>
                    <a:pt x="0" y="333"/>
                  </a:lnTo>
                  <a:lnTo>
                    <a:pt x="592" y="666"/>
                  </a:lnTo>
                  <a:lnTo>
                    <a:pt x="777" y="333"/>
                  </a:lnTo>
                  <a:lnTo>
                    <a:pt x="185" y="0"/>
                  </a:ln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0"/>
            <p:cNvSpPr/>
            <p:nvPr/>
          </p:nvSpPr>
          <p:spPr>
            <a:xfrm>
              <a:off x="6237677" y="3112644"/>
              <a:ext cx="127240" cy="171689"/>
            </a:xfrm>
            <a:custGeom>
              <a:avLst/>
              <a:gdLst/>
              <a:ahLst/>
              <a:cxnLst/>
              <a:rect l="l" t="t" r="r" b="b"/>
              <a:pathLst>
                <a:path w="2542" h="3430" extrusionOk="0">
                  <a:moveTo>
                    <a:pt x="2404" y="0"/>
                  </a:moveTo>
                  <a:cubicBezTo>
                    <a:pt x="2372" y="0"/>
                    <a:pt x="2334" y="14"/>
                    <a:pt x="2293" y="45"/>
                  </a:cubicBezTo>
                  <a:lnTo>
                    <a:pt x="297" y="1191"/>
                  </a:lnTo>
                  <a:cubicBezTo>
                    <a:pt x="149" y="1265"/>
                    <a:pt x="1" y="1523"/>
                    <a:pt x="75" y="1634"/>
                  </a:cubicBezTo>
                  <a:lnTo>
                    <a:pt x="334" y="3298"/>
                  </a:lnTo>
                  <a:cubicBezTo>
                    <a:pt x="334" y="3397"/>
                    <a:pt x="399" y="3429"/>
                    <a:pt x="476" y="3429"/>
                  </a:cubicBezTo>
                  <a:cubicBezTo>
                    <a:pt x="514" y="3429"/>
                    <a:pt x="555" y="3421"/>
                    <a:pt x="592" y="3409"/>
                  </a:cubicBezTo>
                  <a:lnTo>
                    <a:pt x="1960" y="2633"/>
                  </a:lnTo>
                  <a:cubicBezTo>
                    <a:pt x="2071" y="2559"/>
                    <a:pt x="2182" y="2374"/>
                    <a:pt x="2256" y="2189"/>
                  </a:cubicBezTo>
                  <a:lnTo>
                    <a:pt x="2515" y="229"/>
                  </a:lnTo>
                  <a:cubicBezTo>
                    <a:pt x="2542" y="95"/>
                    <a:pt x="2491" y="0"/>
                    <a:pt x="2404"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0"/>
            <p:cNvSpPr/>
            <p:nvPr/>
          </p:nvSpPr>
          <p:spPr>
            <a:xfrm>
              <a:off x="6351202" y="3115897"/>
              <a:ext cx="167834" cy="97057"/>
            </a:xfrm>
            <a:custGeom>
              <a:avLst/>
              <a:gdLst/>
              <a:ahLst/>
              <a:cxnLst/>
              <a:rect l="l" t="t" r="r" b="b"/>
              <a:pathLst>
                <a:path w="3353" h="1939" extrusionOk="0">
                  <a:moveTo>
                    <a:pt x="77" y="0"/>
                  </a:moveTo>
                  <a:cubicBezTo>
                    <a:pt x="25" y="0"/>
                    <a:pt x="0" y="17"/>
                    <a:pt x="25" y="17"/>
                  </a:cubicBezTo>
                  <a:lnTo>
                    <a:pt x="3352" y="1939"/>
                  </a:lnTo>
                  <a:lnTo>
                    <a:pt x="3352" y="1865"/>
                  </a:lnTo>
                  <a:lnTo>
                    <a:pt x="173" y="17"/>
                  </a:lnTo>
                  <a:cubicBezTo>
                    <a:pt x="136" y="4"/>
                    <a:pt x="103" y="0"/>
                    <a:pt x="77" y="0"/>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0"/>
            <p:cNvSpPr/>
            <p:nvPr/>
          </p:nvSpPr>
          <p:spPr>
            <a:xfrm>
              <a:off x="6457919" y="3155541"/>
              <a:ext cx="44449" cy="37091"/>
            </a:xfrm>
            <a:custGeom>
              <a:avLst/>
              <a:gdLst/>
              <a:ahLst/>
              <a:cxnLst/>
              <a:rect l="l" t="t" r="r" b="b"/>
              <a:pathLst>
                <a:path w="888" h="741" extrusionOk="0">
                  <a:moveTo>
                    <a:pt x="259" y="1"/>
                  </a:moveTo>
                  <a:lnTo>
                    <a:pt x="0" y="371"/>
                  </a:lnTo>
                  <a:lnTo>
                    <a:pt x="666" y="740"/>
                  </a:lnTo>
                  <a:lnTo>
                    <a:pt x="888" y="334"/>
                  </a:lnTo>
                  <a:lnTo>
                    <a:pt x="259"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0"/>
            <p:cNvSpPr/>
            <p:nvPr/>
          </p:nvSpPr>
          <p:spPr>
            <a:xfrm>
              <a:off x="6491205" y="3172209"/>
              <a:ext cx="53709" cy="103714"/>
            </a:xfrm>
            <a:custGeom>
              <a:avLst/>
              <a:gdLst/>
              <a:ahLst/>
              <a:cxnLst/>
              <a:rect l="l" t="t" r="r" b="b"/>
              <a:pathLst>
                <a:path w="1073" h="2072" extrusionOk="0">
                  <a:moveTo>
                    <a:pt x="223" y="1"/>
                  </a:moveTo>
                  <a:lnTo>
                    <a:pt x="1" y="407"/>
                  </a:lnTo>
                  <a:lnTo>
                    <a:pt x="555" y="740"/>
                  </a:lnTo>
                  <a:lnTo>
                    <a:pt x="186" y="2071"/>
                  </a:lnTo>
                  <a:lnTo>
                    <a:pt x="1073" y="518"/>
                  </a:lnTo>
                  <a:lnTo>
                    <a:pt x="223" y="1"/>
                  </a:ln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0"/>
            <p:cNvSpPr/>
            <p:nvPr/>
          </p:nvSpPr>
          <p:spPr>
            <a:xfrm>
              <a:off x="6480093" y="3146331"/>
              <a:ext cx="33387" cy="29633"/>
            </a:xfrm>
            <a:custGeom>
              <a:avLst/>
              <a:gdLst/>
              <a:ahLst/>
              <a:cxnLst/>
              <a:rect l="l" t="t" r="r" b="b"/>
              <a:pathLst>
                <a:path w="667" h="592" extrusionOk="0">
                  <a:moveTo>
                    <a:pt x="186" y="0"/>
                  </a:moveTo>
                  <a:lnTo>
                    <a:pt x="1" y="296"/>
                  </a:lnTo>
                  <a:lnTo>
                    <a:pt x="482" y="592"/>
                  </a:lnTo>
                  <a:lnTo>
                    <a:pt x="666" y="259"/>
                  </a:lnTo>
                  <a:lnTo>
                    <a:pt x="186" y="0"/>
                  </a:ln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0"/>
            <p:cNvSpPr/>
            <p:nvPr/>
          </p:nvSpPr>
          <p:spPr>
            <a:xfrm>
              <a:off x="6504169" y="3161097"/>
              <a:ext cx="40745" cy="31535"/>
            </a:xfrm>
            <a:custGeom>
              <a:avLst/>
              <a:gdLst/>
              <a:ahLst/>
              <a:cxnLst/>
              <a:rect l="l" t="t" r="r" b="b"/>
              <a:pathLst>
                <a:path w="814" h="630" extrusionOk="0">
                  <a:moveTo>
                    <a:pt x="185" y="1"/>
                  </a:moveTo>
                  <a:lnTo>
                    <a:pt x="1" y="297"/>
                  </a:lnTo>
                  <a:lnTo>
                    <a:pt x="629" y="629"/>
                  </a:lnTo>
                  <a:lnTo>
                    <a:pt x="814" y="297"/>
                  </a:lnTo>
                  <a:lnTo>
                    <a:pt x="185" y="1"/>
                  </a:ln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0"/>
            <p:cNvSpPr/>
            <p:nvPr/>
          </p:nvSpPr>
          <p:spPr>
            <a:xfrm>
              <a:off x="6424582" y="3322123"/>
              <a:ext cx="68525" cy="74782"/>
            </a:xfrm>
            <a:custGeom>
              <a:avLst/>
              <a:gdLst/>
              <a:ahLst/>
              <a:cxnLst/>
              <a:rect l="l" t="t" r="r" b="b"/>
              <a:pathLst>
                <a:path w="1369" h="1494" extrusionOk="0">
                  <a:moveTo>
                    <a:pt x="1332" y="0"/>
                  </a:moveTo>
                  <a:lnTo>
                    <a:pt x="1" y="777"/>
                  </a:lnTo>
                  <a:lnTo>
                    <a:pt x="1" y="1405"/>
                  </a:lnTo>
                  <a:cubicBezTo>
                    <a:pt x="1" y="1459"/>
                    <a:pt x="21" y="1494"/>
                    <a:pt x="60" y="1494"/>
                  </a:cubicBezTo>
                  <a:cubicBezTo>
                    <a:pt x="75" y="1494"/>
                    <a:pt x="92" y="1489"/>
                    <a:pt x="112" y="1479"/>
                  </a:cubicBezTo>
                  <a:lnTo>
                    <a:pt x="1221" y="851"/>
                  </a:lnTo>
                  <a:cubicBezTo>
                    <a:pt x="1332" y="777"/>
                    <a:pt x="1369" y="703"/>
                    <a:pt x="1332" y="592"/>
                  </a:cubicBezTo>
                  <a:lnTo>
                    <a:pt x="1332" y="0"/>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0"/>
            <p:cNvSpPr/>
            <p:nvPr/>
          </p:nvSpPr>
          <p:spPr>
            <a:xfrm>
              <a:off x="6291336" y="3294343"/>
              <a:ext cx="137001" cy="103714"/>
            </a:xfrm>
            <a:custGeom>
              <a:avLst/>
              <a:gdLst/>
              <a:ahLst/>
              <a:cxnLst/>
              <a:rect l="l" t="t" r="r" b="b"/>
              <a:pathLst>
                <a:path w="2737" h="2072" extrusionOk="0">
                  <a:moveTo>
                    <a:pt x="1" y="1"/>
                  </a:moveTo>
                  <a:lnTo>
                    <a:pt x="1" y="407"/>
                  </a:lnTo>
                  <a:cubicBezTo>
                    <a:pt x="1" y="481"/>
                    <a:pt x="1" y="481"/>
                    <a:pt x="75" y="518"/>
                  </a:cubicBezTo>
                  <a:lnTo>
                    <a:pt x="2737" y="2071"/>
                  </a:lnTo>
                  <a:lnTo>
                    <a:pt x="2737" y="1443"/>
                  </a:ln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30"/>
            <p:cNvSpPr/>
            <p:nvPr/>
          </p:nvSpPr>
          <p:spPr>
            <a:xfrm>
              <a:off x="6252493" y="3116698"/>
              <a:ext cx="257283" cy="148113"/>
            </a:xfrm>
            <a:custGeom>
              <a:avLst/>
              <a:gdLst/>
              <a:ahLst/>
              <a:cxnLst/>
              <a:rect l="l" t="t" r="r" b="b"/>
              <a:pathLst>
                <a:path w="5140" h="2959" extrusionOk="0">
                  <a:moveTo>
                    <a:pt x="1960" y="1"/>
                  </a:moveTo>
                  <a:lnTo>
                    <a:pt x="1" y="1147"/>
                  </a:lnTo>
                  <a:lnTo>
                    <a:pt x="3143" y="2958"/>
                  </a:lnTo>
                  <a:lnTo>
                    <a:pt x="5140" y="1849"/>
                  </a:lnTo>
                  <a:lnTo>
                    <a:pt x="1960" y="1"/>
                  </a:lnTo>
                  <a:close/>
                </a:path>
              </a:pathLst>
            </a:custGeom>
            <a:solidFill>
              <a:srgbClr val="45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0"/>
            <p:cNvSpPr/>
            <p:nvPr/>
          </p:nvSpPr>
          <p:spPr>
            <a:xfrm>
              <a:off x="6254346" y="3280177"/>
              <a:ext cx="162879" cy="97507"/>
            </a:xfrm>
            <a:custGeom>
              <a:avLst/>
              <a:gdLst/>
              <a:ahLst/>
              <a:cxnLst/>
              <a:rect l="l" t="t" r="r" b="b"/>
              <a:pathLst>
                <a:path w="3254" h="1948" extrusionOk="0">
                  <a:moveTo>
                    <a:pt x="2" y="0"/>
                  </a:moveTo>
                  <a:cubicBezTo>
                    <a:pt x="1" y="0"/>
                    <a:pt x="1" y="7"/>
                    <a:pt x="1" y="25"/>
                  </a:cubicBezTo>
                  <a:lnTo>
                    <a:pt x="16" y="34"/>
                  </a:lnTo>
                  <a:lnTo>
                    <a:pt x="16" y="34"/>
                  </a:lnTo>
                  <a:cubicBezTo>
                    <a:pt x="7" y="15"/>
                    <a:pt x="3" y="0"/>
                    <a:pt x="2" y="0"/>
                  </a:cubicBezTo>
                  <a:close/>
                  <a:moveTo>
                    <a:pt x="16" y="34"/>
                  </a:moveTo>
                  <a:cubicBezTo>
                    <a:pt x="26" y="56"/>
                    <a:pt x="44" y="84"/>
                    <a:pt x="74" y="99"/>
                  </a:cubicBezTo>
                  <a:lnTo>
                    <a:pt x="3254" y="1947"/>
                  </a:lnTo>
                  <a:lnTo>
                    <a:pt x="3217" y="1873"/>
                  </a:lnTo>
                  <a:lnTo>
                    <a:pt x="16" y="34"/>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0"/>
            <p:cNvSpPr/>
            <p:nvPr/>
          </p:nvSpPr>
          <p:spPr>
            <a:xfrm>
              <a:off x="6235825" y="3172209"/>
              <a:ext cx="174041" cy="114776"/>
            </a:xfrm>
            <a:custGeom>
              <a:avLst/>
              <a:gdLst/>
              <a:ahLst/>
              <a:cxnLst/>
              <a:rect l="l" t="t" r="r" b="b"/>
              <a:pathLst>
                <a:path w="3477" h="2293" extrusionOk="0">
                  <a:moveTo>
                    <a:pt x="297" y="1"/>
                  </a:moveTo>
                  <a:cubicBezTo>
                    <a:pt x="1" y="186"/>
                    <a:pt x="75" y="444"/>
                    <a:pt x="75" y="444"/>
                  </a:cubicBezTo>
                  <a:lnTo>
                    <a:pt x="3254" y="2293"/>
                  </a:lnTo>
                  <a:lnTo>
                    <a:pt x="3476" y="1849"/>
                  </a:lnTo>
                  <a:lnTo>
                    <a:pt x="297" y="1"/>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0"/>
            <p:cNvSpPr/>
            <p:nvPr/>
          </p:nvSpPr>
          <p:spPr>
            <a:xfrm>
              <a:off x="6398704" y="3205145"/>
              <a:ext cx="126689" cy="171689"/>
            </a:xfrm>
            <a:custGeom>
              <a:avLst/>
              <a:gdLst/>
              <a:ahLst/>
              <a:cxnLst/>
              <a:rect l="l" t="t" r="r" b="b"/>
              <a:pathLst>
                <a:path w="2531" h="3430" extrusionOk="0">
                  <a:moveTo>
                    <a:pt x="2373" y="1"/>
                  </a:moveTo>
                  <a:cubicBezTo>
                    <a:pt x="2337" y="1"/>
                    <a:pt x="2296" y="15"/>
                    <a:pt x="2255" y="45"/>
                  </a:cubicBezTo>
                  <a:lnTo>
                    <a:pt x="259" y="1191"/>
                  </a:lnTo>
                  <a:cubicBezTo>
                    <a:pt x="111" y="1265"/>
                    <a:pt x="0" y="1524"/>
                    <a:pt x="37" y="1635"/>
                  </a:cubicBezTo>
                  <a:lnTo>
                    <a:pt x="333" y="3299"/>
                  </a:lnTo>
                  <a:cubicBezTo>
                    <a:pt x="333" y="3397"/>
                    <a:pt x="382" y="3430"/>
                    <a:pt x="448" y="3430"/>
                  </a:cubicBezTo>
                  <a:cubicBezTo>
                    <a:pt x="481" y="3430"/>
                    <a:pt x="518" y="3422"/>
                    <a:pt x="555" y="3409"/>
                  </a:cubicBezTo>
                  <a:lnTo>
                    <a:pt x="1923" y="2633"/>
                  </a:lnTo>
                  <a:cubicBezTo>
                    <a:pt x="2034" y="2522"/>
                    <a:pt x="2108" y="2374"/>
                    <a:pt x="2219" y="2189"/>
                  </a:cubicBezTo>
                  <a:lnTo>
                    <a:pt x="2477" y="230"/>
                  </a:lnTo>
                  <a:cubicBezTo>
                    <a:pt x="2531" y="96"/>
                    <a:pt x="2468" y="1"/>
                    <a:pt x="2373" y="1"/>
                  </a:cubicBezTo>
                  <a:close/>
                </a:path>
              </a:pathLst>
            </a:custGeom>
            <a:solidFill>
              <a:srgbClr val="0D0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30"/>
            <p:cNvSpPr/>
            <p:nvPr/>
          </p:nvSpPr>
          <p:spPr>
            <a:xfrm>
              <a:off x="6494909" y="3215406"/>
              <a:ext cx="18570" cy="26829"/>
            </a:xfrm>
            <a:custGeom>
              <a:avLst/>
              <a:gdLst/>
              <a:ahLst/>
              <a:cxnLst/>
              <a:rect l="l" t="t" r="r" b="b"/>
              <a:pathLst>
                <a:path w="371" h="536" extrusionOk="0">
                  <a:moveTo>
                    <a:pt x="256" y="1"/>
                  </a:moveTo>
                  <a:cubicBezTo>
                    <a:pt x="235" y="1"/>
                    <a:pt x="211" y="8"/>
                    <a:pt x="186" y="25"/>
                  </a:cubicBezTo>
                  <a:cubicBezTo>
                    <a:pt x="112" y="99"/>
                    <a:pt x="1" y="247"/>
                    <a:pt x="1" y="395"/>
                  </a:cubicBezTo>
                  <a:cubicBezTo>
                    <a:pt x="1" y="475"/>
                    <a:pt x="58" y="535"/>
                    <a:pt x="118" y="535"/>
                  </a:cubicBezTo>
                  <a:cubicBezTo>
                    <a:pt x="141" y="535"/>
                    <a:pt x="165" y="526"/>
                    <a:pt x="186" y="506"/>
                  </a:cubicBezTo>
                  <a:cubicBezTo>
                    <a:pt x="297" y="432"/>
                    <a:pt x="370" y="284"/>
                    <a:pt x="370" y="136"/>
                  </a:cubicBezTo>
                  <a:cubicBezTo>
                    <a:pt x="370" y="79"/>
                    <a:pt x="327" y="1"/>
                    <a:pt x="256" y="1"/>
                  </a:cubicBezTo>
                  <a:close/>
                </a:path>
              </a:pathLst>
            </a:custGeom>
            <a:solidFill>
              <a:srgbClr val="45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30"/>
            <p:cNvSpPr/>
            <p:nvPr/>
          </p:nvSpPr>
          <p:spPr>
            <a:xfrm>
              <a:off x="6485649" y="3312162"/>
              <a:ext cx="14866" cy="18120"/>
            </a:xfrm>
            <a:custGeom>
              <a:avLst/>
              <a:gdLst/>
              <a:ahLst/>
              <a:cxnLst/>
              <a:rect l="l" t="t" r="r" b="b"/>
              <a:pathLst>
                <a:path w="297" h="362" extrusionOk="0">
                  <a:moveTo>
                    <a:pt x="219" y="1"/>
                  </a:moveTo>
                  <a:cubicBezTo>
                    <a:pt x="200" y="1"/>
                    <a:pt x="177" y="5"/>
                    <a:pt x="149" y="14"/>
                  </a:cubicBezTo>
                  <a:cubicBezTo>
                    <a:pt x="75" y="51"/>
                    <a:pt x="1" y="162"/>
                    <a:pt x="1" y="236"/>
                  </a:cubicBezTo>
                  <a:cubicBezTo>
                    <a:pt x="1" y="319"/>
                    <a:pt x="42" y="361"/>
                    <a:pt x="94" y="361"/>
                  </a:cubicBezTo>
                  <a:cubicBezTo>
                    <a:pt x="112" y="361"/>
                    <a:pt x="130" y="356"/>
                    <a:pt x="149" y="347"/>
                  </a:cubicBezTo>
                  <a:cubicBezTo>
                    <a:pt x="260" y="310"/>
                    <a:pt x="297" y="199"/>
                    <a:pt x="297" y="125"/>
                  </a:cubicBezTo>
                  <a:cubicBezTo>
                    <a:pt x="297" y="42"/>
                    <a:pt x="276" y="1"/>
                    <a:pt x="219" y="1"/>
                  </a:cubicBezTo>
                  <a:close/>
                </a:path>
              </a:pathLst>
            </a:custGeom>
            <a:solidFill>
              <a:srgbClr val="45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30"/>
            <p:cNvSpPr/>
            <p:nvPr/>
          </p:nvSpPr>
          <p:spPr>
            <a:xfrm>
              <a:off x="6419026" y="3351005"/>
              <a:ext cx="14866" cy="18170"/>
            </a:xfrm>
            <a:custGeom>
              <a:avLst/>
              <a:gdLst/>
              <a:ahLst/>
              <a:cxnLst/>
              <a:rect l="l" t="t" r="r" b="b"/>
              <a:pathLst>
                <a:path w="297" h="363" extrusionOk="0">
                  <a:moveTo>
                    <a:pt x="203" y="1"/>
                  </a:moveTo>
                  <a:cubicBezTo>
                    <a:pt x="186" y="1"/>
                    <a:pt x="167" y="6"/>
                    <a:pt x="149" y="15"/>
                  </a:cubicBezTo>
                  <a:cubicBezTo>
                    <a:pt x="38" y="89"/>
                    <a:pt x="1" y="163"/>
                    <a:pt x="1" y="274"/>
                  </a:cubicBezTo>
                  <a:cubicBezTo>
                    <a:pt x="1" y="328"/>
                    <a:pt x="21" y="362"/>
                    <a:pt x="75" y="362"/>
                  </a:cubicBezTo>
                  <a:cubicBezTo>
                    <a:pt x="95" y="362"/>
                    <a:pt x="119" y="357"/>
                    <a:pt x="149" y="348"/>
                  </a:cubicBezTo>
                  <a:cubicBezTo>
                    <a:pt x="223" y="311"/>
                    <a:pt x="297" y="200"/>
                    <a:pt x="297" y="126"/>
                  </a:cubicBezTo>
                  <a:cubicBezTo>
                    <a:pt x="297" y="43"/>
                    <a:pt x="255" y="1"/>
                    <a:pt x="203" y="1"/>
                  </a:cubicBezTo>
                  <a:close/>
                </a:path>
              </a:pathLst>
            </a:custGeom>
            <a:solidFill>
              <a:srgbClr val="45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0"/>
            <p:cNvSpPr/>
            <p:nvPr/>
          </p:nvSpPr>
          <p:spPr>
            <a:xfrm>
              <a:off x="6407964" y="3265912"/>
              <a:ext cx="18520" cy="27330"/>
            </a:xfrm>
            <a:custGeom>
              <a:avLst/>
              <a:gdLst/>
              <a:ahLst/>
              <a:cxnLst/>
              <a:rect l="l" t="t" r="r" b="b"/>
              <a:pathLst>
                <a:path w="370" h="546" extrusionOk="0">
                  <a:moveTo>
                    <a:pt x="242" y="1"/>
                  </a:moveTo>
                  <a:cubicBezTo>
                    <a:pt x="222" y="1"/>
                    <a:pt x="202" y="5"/>
                    <a:pt x="185" y="14"/>
                  </a:cubicBezTo>
                  <a:cubicBezTo>
                    <a:pt x="74" y="125"/>
                    <a:pt x="0" y="236"/>
                    <a:pt x="0" y="384"/>
                  </a:cubicBezTo>
                  <a:cubicBezTo>
                    <a:pt x="0" y="497"/>
                    <a:pt x="43" y="545"/>
                    <a:pt x="113" y="545"/>
                  </a:cubicBezTo>
                  <a:cubicBezTo>
                    <a:pt x="135" y="545"/>
                    <a:pt x="159" y="540"/>
                    <a:pt x="185" y="532"/>
                  </a:cubicBezTo>
                  <a:cubicBezTo>
                    <a:pt x="259" y="421"/>
                    <a:pt x="370" y="310"/>
                    <a:pt x="370" y="162"/>
                  </a:cubicBezTo>
                  <a:cubicBezTo>
                    <a:pt x="370" y="49"/>
                    <a:pt x="305" y="1"/>
                    <a:pt x="242" y="1"/>
                  </a:cubicBezTo>
                  <a:close/>
                </a:path>
              </a:pathLst>
            </a:custGeom>
            <a:solidFill>
              <a:srgbClr val="45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0"/>
            <p:cNvSpPr/>
            <p:nvPr/>
          </p:nvSpPr>
          <p:spPr>
            <a:xfrm>
              <a:off x="6267310" y="3110341"/>
              <a:ext cx="222094" cy="145210"/>
            </a:xfrm>
            <a:custGeom>
              <a:avLst/>
              <a:gdLst/>
              <a:ahLst/>
              <a:cxnLst/>
              <a:rect l="l" t="t" r="r" b="b"/>
              <a:pathLst>
                <a:path w="4437" h="2901" extrusionOk="0">
                  <a:moveTo>
                    <a:pt x="1181" y="0"/>
                  </a:moveTo>
                  <a:cubicBezTo>
                    <a:pt x="1151" y="0"/>
                    <a:pt x="1109" y="17"/>
                    <a:pt x="1036" y="17"/>
                  </a:cubicBezTo>
                  <a:lnTo>
                    <a:pt x="222" y="497"/>
                  </a:lnTo>
                  <a:cubicBezTo>
                    <a:pt x="74" y="571"/>
                    <a:pt x="0" y="756"/>
                    <a:pt x="0" y="904"/>
                  </a:cubicBezTo>
                  <a:lnTo>
                    <a:pt x="0" y="1052"/>
                  </a:lnTo>
                  <a:lnTo>
                    <a:pt x="3180" y="2900"/>
                  </a:lnTo>
                  <a:lnTo>
                    <a:pt x="4437" y="1828"/>
                  </a:lnTo>
                  <a:lnTo>
                    <a:pt x="1220" y="17"/>
                  </a:lnTo>
                  <a:cubicBezTo>
                    <a:pt x="1208" y="4"/>
                    <a:pt x="1196" y="0"/>
                    <a:pt x="1181" y="0"/>
                  </a:cubicBezTo>
                  <a:close/>
                </a:path>
              </a:pathLst>
            </a:custGeom>
            <a:solidFill>
              <a:srgbClr val="6D6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0"/>
            <p:cNvSpPr/>
            <p:nvPr/>
          </p:nvSpPr>
          <p:spPr>
            <a:xfrm>
              <a:off x="6428286" y="3202242"/>
              <a:ext cx="64821" cy="53309"/>
            </a:xfrm>
            <a:custGeom>
              <a:avLst/>
              <a:gdLst/>
              <a:ahLst/>
              <a:cxnLst/>
              <a:rect l="l" t="t" r="r" b="b"/>
              <a:pathLst>
                <a:path w="1295" h="1065" extrusionOk="0">
                  <a:moveTo>
                    <a:pt x="1176" y="0"/>
                  </a:moveTo>
                  <a:cubicBezTo>
                    <a:pt x="1147" y="0"/>
                    <a:pt x="1113" y="9"/>
                    <a:pt x="1073" y="29"/>
                  </a:cubicBezTo>
                  <a:lnTo>
                    <a:pt x="223" y="510"/>
                  </a:lnTo>
                  <a:cubicBezTo>
                    <a:pt x="112" y="584"/>
                    <a:pt x="1" y="769"/>
                    <a:pt x="1" y="916"/>
                  </a:cubicBezTo>
                  <a:lnTo>
                    <a:pt x="1" y="1064"/>
                  </a:lnTo>
                  <a:lnTo>
                    <a:pt x="1295" y="325"/>
                  </a:lnTo>
                  <a:lnTo>
                    <a:pt x="1295" y="177"/>
                  </a:lnTo>
                  <a:cubicBezTo>
                    <a:pt x="1295" y="69"/>
                    <a:pt x="1255" y="0"/>
                    <a:pt x="1176" y="0"/>
                  </a:cubicBezTo>
                  <a:close/>
                </a:path>
              </a:pathLst>
            </a:custGeom>
            <a:solidFill>
              <a:srgbClr val="414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0"/>
            <p:cNvSpPr/>
            <p:nvPr/>
          </p:nvSpPr>
          <p:spPr>
            <a:xfrm>
              <a:off x="6454215" y="3279877"/>
              <a:ext cx="13014" cy="17920"/>
            </a:xfrm>
            <a:custGeom>
              <a:avLst/>
              <a:gdLst/>
              <a:ahLst/>
              <a:cxnLst/>
              <a:rect l="l" t="t" r="r" b="b"/>
              <a:pathLst>
                <a:path w="260" h="358" extrusionOk="0">
                  <a:moveTo>
                    <a:pt x="187" y="0"/>
                  </a:moveTo>
                  <a:cubicBezTo>
                    <a:pt x="173" y="0"/>
                    <a:pt x="159" y="9"/>
                    <a:pt x="148" y="31"/>
                  </a:cubicBezTo>
                  <a:cubicBezTo>
                    <a:pt x="37" y="68"/>
                    <a:pt x="0" y="142"/>
                    <a:pt x="0" y="253"/>
                  </a:cubicBezTo>
                  <a:cubicBezTo>
                    <a:pt x="0" y="305"/>
                    <a:pt x="19" y="357"/>
                    <a:pt x="69" y="357"/>
                  </a:cubicBezTo>
                  <a:cubicBezTo>
                    <a:pt x="90" y="357"/>
                    <a:pt x="116" y="348"/>
                    <a:pt x="148" y="327"/>
                  </a:cubicBezTo>
                  <a:cubicBezTo>
                    <a:pt x="222" y="290"/>
                    <a:pt x="259" y="179"/>
                    <a:pt x="259" y="105"/>
                  </a:cubicBezTo>
                  <a:cubicBezTo>
                    <a:pt x="259" y="53"/>
                    <a:pt x="222" y="0"/>
                    <a:pt x="187" y="0"/>
                  </a:cubicBezTo>
                  <a:close/>
                </a:path>
              </a:pathLst>
            </a:custGeom>
            <a:solidFill>
              <a:srgbClr val="1414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0"/>
            <p:cNvSpPr/>
            <p:nvPr/>
          </p:nvSpPr>
          <p:spPr>
            <a:xfrm>
              <a:off x="6446807" y="3220312"/>
              <a:ext cx="35189" cy="57413"/>
            </a:xfrm>
            <a:custGeom>
              <a:avLst/>
              <a:gdLst/>
              <a:ahLst/>
              <a:cxnLst/>
              <a:rect l="l" t="t" r="r" b="b"/>
              <a:pathLst>
                <a:path w="703" h="1147" extrusionOk="0">
                  <a:moveTo>
                    <a:pt x="555" y="1"/>
                  </a:moveTo>
                  <a:lnTo>
                    <a:pt x="185" y="223"/>
                  </a:lnTo>
                  <a:cubicBezTo>
                    <a:pt x="111" y="297"/>
                    <a:pt x="1" y="482"/>
                    <a:pt x="1" y="555"/>
                  </a:cubicBezTo>
                  <a:lnTo>
                    <a:pt x="111" y="1073"/>
                  </a:lnTo>
                  <a:lnTo>
                    <a:pt x="222" y="1147"/>
                  </a:lnTo>
                  <a:lnTo>
                    <a:pt x="703" y="112"/>
                  </a:lnTo>
                  <a:lnTo>
                    <a:pt x="555" y="1"/>
                  </a:lnTo>
                  <a:close/>
                </a:path>
              </a:pathLst>
            </a:custGeom>
            <a:solidFill>
              <a:srgbClr val="16A8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0"/>
            <p:cNvSpPr/>
            <p:nvPr/>
          </p:nvSpPr>
          <p:spPr>
            <a:xfrm>
              <a:off x="6467179" y="3223365"/>
              <a:ext cx="42597" cy="48854"/>
            </a:xfrm>
            <a:custGeom>
              <a:avLst/>
              <a:gdLst/>
              <a:ahLst/>
              <a:cxnLst/>
              <a:rect l="l" t="t" r="r" b="b"/>
              <a:pathLst>
                <a:path w="851" h="976" extrusionOk="0">
                  <a:moveTo>
                    <a:pt x="497" y="0"/>
                  </a:moveTo>
                  <a:cubicBezTo>
                    <a:pt x="431" y="0"/>
                    <a:pt x="352" y="49"/>
                    <a:pt x="296" y="162"/>
                  </a:cubicBezTo>
                  <a:lnTo>
                    <a:pt x="0" y="827"/>
                  </a:lnTo>
                  <a:lnTo>
                    <a:pt x="259" y="975"/>
                  </a:lnTo>
                  <a:lnTo>
                    <a:pt x="851" y="162"/>
                  </a:lnTo>
                  <a:lnTo>
                    <a:pt x="555" y="14"/>
                  </a:lnTo>
                  <a:cubicBezTo>
                    <a:pt x="537" y="5"/>
                    <a:pt x="518" y="0"/>
                    <a:pt x="497" y="0"/>
                  </a:cubicBezTo>
                  <a:close/>
                </a:path>
              </a:pathLst>
            </a:custGeom>
            <a:solidFill>
              <a:srgbClr val="16A8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30"/>
            <p:cNvSpPr/>
            <p:nvPr/>
          </p:nvSpPr>
          <p:spPr>
            <a:xfrm>
              <a:off x="6476439" y="3248092"/>
              <a:ext cx="40745" cy="38893"/>
            </a:xfrm>
            <a:custGeom>
              <a:avLst/>
              <a:gdLst/>
              <a:ahLst/>
              <a:cxnLst/>
              <a:rect l="l" t="t" r="r" b="b"/>
              <a:pathLst>
                <a:path w="814" h="777" extrusionOk="0">
                  <a:moveTo>
                    <a:pt x="518" y="0"/>
                  </a:moveTo>
                  <a:lnTo>
                    <a:pt x="0" y="407"/>
                  </a:lnTo>
                  <a:lnTo>
                    <a:pt x="0" y="777"/>
                  </a:lnTo>
                  <a:lnTo>
                    <a:pt x="813" y="111"/>
                  </a:lnTo>
                  <a:lnTo>
                    <a:pt x="666" y="0"/>
                  </a:lnTo>
                  <a:close/>
                </a:path>
              </a:pathLst>
            </a:custGeom>
            <a:solidFill>
              <a:srgbClr val="16A8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0"/>
            <p:cNvSpPr/>
            <p:nvPr/>
          </p:nvSpPr>
          <p:spPr>
            <a:xfrm>
              <a:off x="6465327" y="3286935"/>
              <a:ext cx="42597" cy="44499"/>
            </a:xfrm>
            <a:custGeom>
              <a:avLst/>
              <a:gdLst/>
              <a:ahLst/>
              <a:cxnLst/>
              <a:rect l="l" t="t" r="r" b="b"/>
              <a:pathLst>
                <a:path w="851" h="889" extrusionOk="0">
                  <a:moveTo>
                    <a:pt x="296" y="1"/>
                  </a:moveTo>
                  <a:lnTo>
                    <a:pt x="0" y="371"/>
                  </a:lnTo>
                  <a:lnTo>
                    <a:pt x="407" y="851"/>
                  </a:lnTo>
                  <a:lnTo>
                    <a:pt x="555" y="888"/>
                  </a:lnTo>
                  <a:lnTo>
                    <a:pt x="851" y="149"/>
                  </a:lnTo>
                  <a:lnTo>
                    <a:pt x="703" y="75"/>
                  </a:lnTo>
                  <a:lnTo>
                    <a:pt x="296" y="1"/>
                  </a:lnTo>
                  <a:close/>
                </a:path>
              </a:pathLst>
            </a:custGeom>
            <a:solidFill>
              <a:srgbClr val="16A8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0"/>
            <p:cNvSpPr/>
            <p:nvPr/>
          </p:nvSpPr>
          <p:spPr>
            <a:xfrm>
              <a:off x="6444955" y="3305455"/>
              <a:ext cx="27831" cy="57413"/>
            </a:xfrm>
            <a:custGeom>
              <a:avLst/>
              <a:gdLst/>
              <a:ahLst/>
              <a:cxnLst/>
              <a:rect l="l" t="t" r="r" b="b"/>
              <a:pathLst>
                <a:path w="556" h="1147" extrusionOk="0">
                  <a:moveTo>
                    <a:pt x="444" y="1"/>
                  </a:moveTo>
                  <a:lnTo>
                    <a:pt x="148" y="185"/>
                  </a:lnTo>
                  <a:lnTo>
                    <a:pt x="1" y="1073"/>
                  </a:lnTo>
                  <a:lnTo>
                    <a:pt x="148" y="1147"/>
                  </a:lnTo>
                  <a:lnTo>
                    <a:pt x="370" y="851"/>
                  </a:lnTo>
                  <a:cubicBezTo>
                    <a:pt x="444" y="814"/>
                    <a:pt x="555" y="592"/>
                    <a:pt x="555" y="518"/>
                  </a:cubicBezTo>
                  <a:lnTo>
                    <a:pt x="444" y="1"/>
                  </a:lnTo>
                  <a:close/>
                </a:path>
              </a:pathLst>
            </a:custGeom>
            <a:solidFill>
              <a:srgbClr val="16A8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0"/>
            <p:cNvSpPr/>
            <p:nvPr/>
          </p:nvSpPr>
          <p:spPr>
            <a:xfrm>
              <a:off x="6411668" y="3309159"/>
              <a:ext cx="42597" cy="47002"/>
            </a:xfrm>
            <a:custGeom>
              <a:avLst/>
              <a:gdLst/>
              <a:ahLst/>
              <a:cxnLst/>
              <a:rect l="l" t="t" r="r" b="b"/>
              <a:pathLst>
                <a:path w="851" h="939" extrusionOk="0">
                  <a:moveTo>
                    <a:pt x="629" y="0"/>
                  </a:moveTo>
                  <a:lnTo>
                    <a:pt x="0" y="777"/>
                  </a:lnTo>
                  <a:lnTo>
                    <a:pt x="296" y="925"/>
                  </a:lnTo>
                  <a:cubicBezTo>
                    <a:pt x="313" y="933"/>
                    <a:pt x="333" y="938"/>
                    <a:pt x="353" y="938"/>
                  </a:cubicBezTo>
                  <a:cubicBezTo>
                    <a:pt x="420" y="938"/>
                    <a:pt x="498" y="890"/>
                    <a:pt x="555" y="777"/>
                  </a:cubicBezTo>
                  <a:lnTo>
                    <a:pt x="850" y="111"/>
                  </a:lnTo>
                  <a:lnTo>
                    <a:pt x="629" y="0"/>
                  </a:lnTo>
                  <a:close/>
                </a:path>
              </a:pathLst>
            </a:custGeom>
            <a:solidFill>
              <a:srgbClr val="16A8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0"/>
            <p:cNvSpPr/>
            <p:nvPr/>
          </p:nvSpPr>
          <p:spPr>
            <a:xfrm>
              <a:off x="6409816" y="3292491"/>
              <a:ext cx="35189" cy="42647"/>
            </a:xfrm>
            <a:custGeom>
              <a:avLst/>
              <a:gdLst/>
              <a:ahLst/>
              <a:cxnLst/>
              <a:rect l="l" t="t" r="r" b="b"/>
              <a:pathLst>
                <a:path w="703" h="852" extrusionOk="0">
                  <a:moveTo>
                    <a:pt x="555" y="1"/>
                  </a:moveTo>
                  <a:lnTo>
                    <a:pt x="0" y="223"/>
                  </a:lnTo>
                  <a:lnTo>
                    <a:pt x="0" y="703"/>
                  </a:lnTo>
                  <a:cubicBezTo>
                    <a:pt x="0" y="740"/>
                    <a:pt x="0" y="777"/>
                    <a:pt x="37" y="777"/>
                  </a:cubicBezTo>
                  <a:lnTo>
                    <a:pt x="185" y="851"/>
                  </a:lnTo>
                  <a:lnTo>
                    <a:pt x="185" y="740"/>
                  </a:lnTo>
                  <a:lnTo>
                    <a:pt x="703" y="75"/>
                  </a:lnTo>
                  <a:lnTo>
                    <a:pt x="555" y="1"/>
                  </a:lnTo>
                  <a:close/>
                </a:path>
              </a:pathLst>
            </a:custGeom>
            <a:solidFill>
              <a:srgbClr val="16A8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0"/>
            <p:cNvSpPr/>
            <p:nvPr/>
          </p:nvSpPr>
          <p:spPr>
            <a:xfrm>
              <a:off x="6415372" y="3253648"/>
              <a:ext cx="24076" cy="40745"/>
            </a:xfrm>
            <a:custGeom>
              <a:avLst/>
              <a:gdLst/>
              <a:ahLst/>
              <a:cxnLst/>
              <a:rect l="l" t="t" r="r" b="b"/>
              <a:pathLst>
                <a:path w="481" h="814" extrusionOk="0">
                  <a:moveTo>
                    <a:pt x="370" y="0"/>
                  </a:moveTo>
                  <a:lnTo>
                    <a:pt x="74" y="444"/>
                  </a:lnTo>
                  <a:cubicBezTo>
                    <a:pt x="0" y="555"/>
                    <a:pt x="0" y="666"/>
                    <a:pt x="74" y="740"/>
                  </a:cubicBezTo>
                  <a:lnTo>
                    <a:pt x="222" y="814"/>
                  </a:lnTo>
                  <a:lnTo>
                    <a:pt x="481" y="37"/>
                  </a:lnTo>
                  <a:lnTo>
                    <a:pt x="370" y="0"/>
                  </a:lnTo>
                  <a:close/>
                </a:path>
              </a:pathLst>
            </a:custGeom>
            <a:solidFill>
              <a:srgbClr val="16A8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0"/>
            <p:cNvSpPr/>
            <p:nvPr/>
          </p:nvSpPr>
          <p:spPr>
            <a:xfrm>
              <a:off x="6454215" y="3225868"/>
              <a:ext cx="27781" cy="51857"/>
            </a:xfrm>
            <a:custGeom>
              <a:avLst/>
              <a:gdLst/>
              <a:ahLst/>
              <a:cxnLst/>
              <a:rect l="l" t="t" r="r" b="b"/>
              <a:pathLst>
                <a:path w="555" h="1036" extrusionOk="0">
                  <a:moveTo>
                    <a:pt x="555" y="1"/>
                  </a:moveTo>
                  <a:lnTo>
                    <a:pt x="185" y="223"/>
                  </a:lnTo>
                  <a:cubicBezTo>
                    <a:pt x="74" y="260"/>
                    <a:pt x="0" y="407"/>
                    <a:pt x="0" y="555"/>
                  </a:cubicBezTo>
                  <a:lnTo>
                    <a:pt x="74" y="1036"/>
                  </a:lnTo>
                  <a:lnTo>
                    <a:pt x="407" y="851"/>
                  </a:lnTo>
                  <a:lnTo>
                    <a:pt x="555" y="1"/>
                  </a:ln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0"/>
            <p:cNvSpPr/>
            <p:nvPr/>
          </p:nvSpPr>
          <p:spPr>
            <a:xfrm>
              <a:off x="6472735" y="3226268"/>
              <a:ext cx="40745" cy="47803"/>
            </a:xfrm>
            <a:custGeom>
              <a:avLst/>
              <a:gdLst/>
              <a:ahLst/>
              <a:cxnLst/>
              <a:rect l="l" t="t" r="r" b="b"/>
              <a:pathLst>
                <a:path w="814" h="955" extrusionOk="0">
                  <a:moveTo>
                    <a:pt x="469" y="0"/>
                  </a:moveTo>
                  <a:cubicBezTo>
                    <a:pt x="400" y="0"/>
                    <a:pt x="339" y="61"/>
                    <a:pt x="259" y="141"/>
                  </a:cubicBezTo>
                  <a:lnTo>
                    <a:pt x="0" y="806"/>
                  </a:lnTo>
                  <a:lnTo>
                    <a:pt x="222" y="954"/>
                  </a:lnTo>
                  <a:lnTo>
                    <a:pt x="813" y="141"/>
                  </a:lnTo>
                  <a:lnTo>
                    <a:pt x="555" y="30"/>
                  </a:lnTo>
                  <a:cubicBezTo>
                    <a:pt x="524" y="9"/>
                    <a:pt x="496" y="0"/>
                    <a:pt x="469" y="0"/>
                  </a:cubicBez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0"/>
            <p:cNvSpPr/>
            <p:nvPr/>
          </p:nvSpPr>
          <p:spPr>
            <a:xfrm>
              <a:off x="6483797" y="3252097"/>
              <a:ext cx="35239" cy="40444"/>
            </a:xfrm>
            <a:custGeom>
              <a:avLst/>
              <a:gdLst/>
              <a:ahLst/>
              <a:cxnLst/>
              <a:rect l="l" t="t" r="r" b="b"/>
              <a:pathLst>
                <a:path w="704" h="808" extrusionOk="0">
                  <a:moveTo>
                    <a:pt x="589" y="1"/>
                  </a:moveTo>
                  <a:cubicBezTo>
                    <a:pt x="565" y="1"/>
                    <a:pt x="540" y="10"/>
                    <a:pt x="519" y="31"/>
                  </a:cubicBezTo>
                  <a:lnTo>
                    <a:pt x="1" y="438"/>
                  </a:lnTo>
                  <a:lnTo>
                    <a:pt x="1" y="808"/>
                  </a:lnTo>
                  <a:lnTo>
                    <a:pt x="703" y="549"/>
                  </a:lnTo>
                  <a:lnTo>
                    <a:pt x="703" y="105"/>
                  </a:lnTo>
                  <a:cubicBezTo>
                    <a:pt x="703" y="53"/>
                    <a:pt x="648" y="1"/>
                    <a:pt x="589" y="1"/>
                  </a:cubicBez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0"/>
            <p:cNvSpPr/>
            <p:nvPr/>
          </p:nvSpPr>
          <p:spPr>
            <a:xfrm>
              <a:off x="6472735" y="3290639"/>
              <a:ext cx="37041" cy="38943"/>
            </a:xfrm>
            <a:custGeom>
              <a:avLst/>
              <a:gdLst/>
              <a:ahLst/>
              <a:cxnLst/>
              <a:rect l="l" t="t" r="r" b="b"/>
              <a:pathLst>
                <a:path w="740" h="778" extrusionOk="0">
                  <a:moveTo>
                    <a:pt x="222" y="1"/>
                  </a:moveTo>
                  <a:lnTo>
                    <a:pt x="0" y="407"/>
                  </a:lnTo>
                  <a:lnTo>
                    <a:pt x="370" y="777"/>
                  </a:lnTo>
                  <a:lnTo>
                    <a:pt x="629" y="297"/>
                  </a:lnTo>
                  <a:cubicBezTo>
                    <a:pt x="740" y="223"/>
                    <a:pt x="740" y="75"/>
                    <a:pt x="629" y="38"/>
                  </a:cubicBezTo>
                  <a:lnTo>
                    <a:pt x="222" y="1"/>
                  </a:ln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0"/>
            <p:cNvSpPr/>
            <p:nvPr/>
          </p:nvSpPr>
          <p:spPr>
            <a:xfrm>
              <a:off x="6452363" y="3311011"/>
              <a:ext cx="27781" cy="51857"/>
            </a:xfrm>
            <a:custGeom>
              <a:avLst/>
              <a:gdLst/>
              <a:ahLst/>
              <a:cxnLst/>
              <a:rect l="l" t="t" r="r" b="b"/>
              <a:pathLst>
                <a:path w="555" h="1036" extrusionOk="0">
                  <a:moveTo>
                    <a:pt x="444" y="0"/>
                  </a:moveTo>
                  <a:lnTo>
                    <a:pt x="111" y="185"/>
                  </a:lnTo>
                  <a:lnTo>
                    <a:pt x="0" y="1036"/>
                  </a:lnTo>
                  <a:lnTo>
                    <a:pt x="370" y="814"/>
                  </a:lnTo>
                  <a:cubicBezTo>
                    <a:pt x="444" y="777"/>
                    <a:pt x="555" y="629"/>
                    <a:pt x="555" y="481"/>
                  </a:cubicBezTo>
                  <a:lnTo>
                    <a:pt x="444" y="0"/>
                  </a:ln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0"/>
            <p:cNvSpPr/>
            <p:nvPr/>
          </p:nvSpPr>
          <p:spPr>
            <a:xfrm>
              <a:off x="6417174" y="3312863"/>
              <a:ext cx="40795" cy="47002"/>
            </a:xfrm>
            <a:custGeom>
              <a:avLst/>
              <a:gdLst/>
              <a:ahLst/>
              <a:cxnLst/>
              <a:rect l="l" t="t" r="r" b="b"/>
              <a:pathLst>
                <a:path w="815" h="939" extrusionOk="0">
                  <a:moveTo>
                    <a:pt x="593" y="0"/>
                  </a:moveTo>
                  <a:lnTo>
                    <a:pt x="1" y="777"/>
                  </a:lnTo>
                  <a:lnTo>
                    <a:pt x="260" y="925"/>
                  </a:lnTo>
                  <a:cubicBezTo>
                    <a:pt x="286" y="933"/>
                    <a:pt x="310" y="938"/>
                    <a:pt x="333" y="938"/>
                  </a:cubicBezTo>
                  <a:cubicBezTo>
                    <a:pt x="408" y="938"/>
                    <a:pt x="471" y="890"/>
                    <a:pt x="556" y="777"/>
                  </a:cubicBezTo>
                  <a:lnTo>
                    <a:pt x="814" y="148"/>
                  </a:lnTo>
                  <a:lnTo>
                    <a:pt x="593" y="0"/>
                  </a:ln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0"/>
            <p:cNvSpPr/>
            <p:nvPr/>
          </p:nvSpPr>
          <p:spPr>
            <a:xfrm>
              <a:off x="6415372" y="3294343"/>
              <a:ext cx="33337" cy="40444"/>
            </a:xfrm>
            <a:custGeom>
              <a:avLst/>
              <a:gdLst/>
              <a:ahLst/>
              <a:cxnLst/>
              <a:rect l="l" t="t" r="r" b="b"/>
              <a:pathLst>
                <a:path w="666" h="808" extrusionOk="0">
                  <a:moveTo>
                    <a:pt x="665" y="1"/>
                  </a:moveTo>
                  <a:lnTo>
                    <a:pt x="0" y="223"/>
                  </a:lnTo>
                  <a:lnTo>
                    <a:pt x="0" y="703"/>
                  </a:lnTo>
                  <a:cubicBezTo>
                    <a:pt x="0" y="755"/>
                    <a:pt x="37" y="808"/>
                    <a:pt x="85" y="808"/>
                  </a:cubicBezTo>
                  <a:cubicBezTo>
                    <a:pt x="105" y="808"/>
                    <a:pt x="126" y="799"/>
                    <a:pt x="148" y="777"/>
                  </a:cubicBezTo>
                  <a:lnTo>
                    <a:pt x="665" y="370"/>
                  </a:lnTo>
                  <a:lnTo>
                    <a:pt x="665" y="1"/>
                  </a:ln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0"/>
            <p:cNvSpPr/>
            <p:nvPr/>
          </p:nvSpPr>
          <p:spPr>
            <a:xfrm>
              <a:off x="6424582" y="3257352"/>
              <a:ext cx="37091" cy="38893"/>
            </a:xfrm>
            <a:custGeom>
              <a:avLst/>
              <a:gdLst/>
              <a:ahLst/>
              <a:cxnLst/>
              <a:rect l="l" t="t" r="r" b="b"/>
              <a:pathLst>
                <a:path w="741" h="777" extrusionOk="0">
                  <a:moveTo>
                    <a:pt x="371" y="0"/>
                  </a:moveTo>
                  <a:lnTo>
                    <a:pt x="75" y="481"/>
                  </a:lnTo>
                  <a:cubicBezTo>
                    <a:pt x="1" y="555"/>
                    <a:pt x="1" y="703"/>
                    <a:pt x="75" y="740"/>
                  </a:cubicBezTo>
                  <a:lnTo>
                    <a:pt x="481" y="777"/>
                  </a:lnTo>
                  <a:lnTo>
                    <a:pt x="740" y="370"/>
                  </a:lnTo>
                  <a:lnTo>
                    <a:pt x="371" y="0"/>
                  </a:ln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0"/>
            <p:cNvSpPr/>
            <p:nvPr/>
          </p:nvSpPr>
          <p:spPr>
            <a:xfrm>
              <a:off x="6439398" y="3261457"/>
              <a:ext cx="51857" cy="63970"/>
            </a:xfrm>
            <a:custGeom>
              <a:avLst/>
              <a:gdLst/>
              <a:ahLst/>
              <a:cxnLst/>
              <a:rect l="l" t="t" r="r" b="b"/>
              <a:pathLst>
                <a:path w="1036" h="1278" extrusionOk="0">
                  <a:moveTo>
                    <a:pt x="776" y="1"/>
                  </a:moveTo>
                  <a:cubicBezTo>
                    <a:pt x="704" y="1"/>
                    <a:pt x="618" y="22"/>
                    <a:pt x="518" y="66"/>
                  </a:cubicBezTo>
                  <a:cubicBezTo>
                    <a:pt x="222" y="251"/>
                    <a:pt x="1" y="621"/>
                    <a:pt x="1" y="953"/>
                  </a:cubicBezTo>
                  <a:cubicBezTo>
                    <a:pt x="1" y="1161"/>
                    <a:pt x="110" y="1277"/>
                    <a:pt x="277" y="1277"/>
                  </a:cubicBezTo>
                  <a:cubicBezTo>
                    <a:pt x="348" y="1277"/>
                    <a:pt x="430" y="1256"/>
                    <a:pt x="518" y="1212"/>
                  </a:cubicBezTo>
                  <a:cubicBezTo>
                    <a:pt x="814" y="1027"/>
                    <a:pt x="1036" y="658"/>
                    <a:pt x="1036" y="325"/>
                  </a:cubicBezTo>
                  <a:cubicBezTo>
                    <a:pt x="1036" y="117"/>
                    <a:pt x="945" y="1"/>
                    <a:pt x="776" y="1"/>
                  </a:cubicBezTo>
                  <a:close/>
                </a:path>
              </a:pathLst>
            </a:custGeom>
            <a:solidFill>
              <a:srgbClr val="8082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0"/>
            <p:cNvSpPr/>
            <p:nvPr/>
          </p:nvSpPr>
          <p:spPr>
            <a:xfrm>
              <a:off x="6448659" y="3266612"/>
              <a:ext cx="40745" cy="52307"/>
            </a:xfrm>
            <a:custGeom>
              <a:avLst/>
              <a:gdLst/>
              <a:ahLst/>
              <a:cxnLst/>
              <a:rect l="l" t="t" r="r" b="b"/>
              <a:pathLst>
                <a:path w="814" h="1045" extrusionOk="0">
                  <a:moveTo>
                    <a:pt x="703" y="0"/>
                  </a:moveTo>
                  <a:lnTo>
                    <a:pt x="703" y="0"/>
                  </a:lnTo>
                  <a:cubicBezTo>
                    <a:pt x="713" y="29"/>
                    <a:pt x="725" y="56"/>
                    <a:pt x="738" y="81"/>
                  </a:cubicBezTo>
                  <a:lnTo>
                    <a:pt x="738" y="81"/>
                  </a:lnTo>
                  <a:cubicBezTo>
                    <a:pt x="727" y="43"/>
                    <a:pt x="718" y="15"/>
                    <a:pt x="703" y="0"/>
                  </a:cubicBezTo>
                  <a:close/>
                  <a:moveTo>
                    <a:pt x="738" y="81"/>
                  </a:moveTo>
                  <a:cubicBezTo>
                    <a:pt x="752" y="135"/>
                    <a:pt x="770" y="209"/>
                    <a:pt x="814" y="296"/>
                  </a:cubicBezTo>
                  <a:cubicBezTo>
                    <a:pt x="814" y="214"/>
                    <a:pt x="774" y="152"/>
                    <a:pt x="738" y="81"/>
                  </a:cubicBezTo>
                  <a:close/>
                  <a:moveTo>
                    <a:pt x="814" y="296"/>
                  </a:moveTo>
                  <a:lnTo>
                    <a:pt x="814" y="296"/>
                  </a:lnTo>
                  <a:cubicBezTo>
                    <a:pt x="740" y="518"/>
                    <a:pt x="555" y="850"/>
                    <a:pt x="333" y="961"/>
                  </a:cubicBezTo>
                  <a:cubicBezTo>
                    <a:pt x="259" y="998"/>
                    <a:pt x="204" y="1017"/>
                    <a:pt x="153" y="1017"/>
                  </a:cubicBezTo>
                  <a:cubicBezTo>
                    <a:pt x="102" y="1017"/>
                    <a:pt x="56" y="998"/>
                    <a:pt x="0" y="961"/>
                  </a:cubicBezTo>
                  <a:lnTo>
                    <a:pt x="0" y="961"/>
                  </a:lnTo>
                  <a:cubicBezTo>
                    <a:pt x="56" y="1017"/>
                    <a:pt x="121" y="1045"/>
                    <a:pt x="185" y="1045"/>
                  </a:cubicBezTo>
                  <a:cubicBezTo>
                    <a:pt x="250" y="1045"/>
                    <a:pt x="315" y="1017"/>
                    <a:pt x="370" y="961"/>
                  </a:cubicBezTo>
                  <a:cubicBezTo>
                    <a:pt x="629" y="887"/>
                    <a:pt x="814" y="555"/>
                    <a:pt x="814" y="296"/>
                  </a:cubicBezTo>
                  <a:close/>
                </a:path>
              </a:pathLst>
            </a:custGeom>
            <a:solidFill>
              <a:srgbClr val="BCB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0"/>
            <p:cNvSpPr/>
            <p:nvPr/>
          </p:nvSpPr>
          <p:spPr>
            <a:xfrm>
              <a:off x="6446807" y="3265661"/>
              <a:ext cx="38893" cy="53259"/>
            </a:xfrm>
            <a:custGeom>
              <a:avLst/>
              <a:gdLst/>
              <a:ahLst/>
              <a:cxnLst/>
              <a:rect l="l" t="t" r="r" b="b"/>
              <a:pathLst>
                <a:path w="777" h="1064" extrusionOk="0">
                  <a:moveTo>
                    <a:pt x="601" y="1"/>
                  </a:moveTo>
                  <a:cubicBezTo>
                    <a:pt x="546" y="1"/>
                    <a:pt x="481" y="19"/>
                    <a:pt x="407" y="56"/>
                  </a:cubicBezTo>
                  <a:cubicBezTo>
                    <a:pt x="185" y="167"/>
                    <a:pt x="1" y="500"/>
                    <a:pt x="1" y="759"/>
                  </a:cubicBezTo>
                  <a:cubicBezTo>
                    <a:pt x="1" y="869"/>
                    <a:pt x="1" y="943"/>
                    <a:pt x="37" y="980"/>
                  </a:cubicBezTo>
                  <a:cubicBezTo>
                    <a:pt x="93" y="1036"/>
                    <a:pt x="139" y="1064"/>
                    <a:pt x="190" y="1064"/>
                  </a:cubicBezTo>
                  <a:cubicBezTo>
                    <a:pt x="241" y="1064"/>
                    <a:pt x="296" y="1036"/>
                    <a:pt x="370" y="980"/>
                  </a:cubicBezTo>
                  <a:cubicBezTo>
                    <a:pt x="592" y="906"/>
                    <a:pt x="777" y="574"/>
                    <a:pt x="777" y="315"/>
                  </a:cubicBezTo>
                  <a:cubicBezTo>
                    <a:pt x="777" y="167"/>
                    <a:pt x="740" y="130"/>
                    <a:pt x="740" y="56"/>
                  </a:cubicBezTo>
                  <a:cubicBezTo>
                    <a:pt x="703" y="19"/>
                    <a:pt x="657" y="1"/>
                    <a:pt x="601"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0"/>
            <p:cNvSpPr/>
            <p:nvPr/>
          </p:nvSpPr>
          <p:spPr>
            <a:xfrm>
              <a:off x="6457919" y="3285083"/>
              <a:ext cx="16718" cy="18570"/>
            </a:xfrm>
            <a:custGeom>
              <a:avLst/>
              <a:gdLst/>
              <a:ahLst/>
              <a:cxnLst/>
              <a:rect l="l" t="t" r="r" b="b"/>
              <a:pathLst>
                <a:path w="334" h="371" extrusionOk="0">
                  <a:moveTo>
                    <a:pt x="148" y="1"/>
                  </a:moveTo>
                  <a:cubicBezTo>
                    <a:pt x="74" y="38"/>
                    <a:pt x="0" y="149"/>
                    <a:pt x="0" y="223"/>
                  </a:cubicBezTo>
                  <a:cubicBezTo>
                    <a:pt x="0" y="297"/>
                    <a:pt x="0" y="297"/>
                    <a:pt x="74" y="334"/>
                  </a:cubicBezTo>
                  <a:lnTo>
                    <a:pt x="148" y="371"/>
                  </a:lnTo>
                  <a:lnTo>
                    <a:pt x="185" y="297"/>
                  </a:lnTo>
                  <a:cubicBezTo>
                    <a:pt x="296" y="223"/>
                    <a:pt x="296" y="186"/>
                    <a:pt x="296" y="149"/>
                  </a:cubicBezTo>
                  <a:lnTo>
                    <a:pt x="333" y="38"/>
                  </a:lnTo>
                  <a:lnTo>
                    <a:pt x="259" y="1"/>
                  </a:lnTo>
                  <a:close/>
                </a:path>
              </a:pathLst>
            </a:custGeom>
            <a:solidFill>
              <a:srgbClr val="16A8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0"/>
            <p:cNvSpPr/>
            <p:nvPr/>
          </p:nvSpPr>
          <p:spPr>
            <a:xfrm>
              <a:off x="6463475" y="3286234"/>
              <a:ext cx="13014" cy="18170"/>
            </a:xfrm>
            <a:custGeom>
              <a:avLst/>
              <a:gdLst/>
              <a:ahLst/>
              <a:cxnLst/>
              <a:rect l="l" t="t" r="r" b="b"/>
              <a:pathLst>
                <a:path w="260" h="363" extrusionOk="0">
                  <a:moveTo>
                    <a:pt x="197" y="1"/>
                  </a:moveTo>
                  <a:cubicBezTo>
                    <a:pt x="183" y="1"/>
                    <a:pt x="167" y="6"/>
                    <a:pt x="148" y="15"/>
                  </a:cubicBezTo>
                  <a:cubicBezTo>
                    <a:pt x="37" y="89"/>
                    <a:pt x="0" y="163"/>
                    <a:pt x="0" y="274"/>
                  </a:cubicBezTo>
                  <a:cubicBezTo>
                    <a:pt x="0" y="328"/>
                    <a:pt x="20" y="362"/>
                    <a:pt x="74" y="362"/>
                  </a:cubicBezTo>
                  <a:cubicBezTo>
                    <a:pt x="94" y="362"/>
                    <a:pt x="118" y="357"/>
                    <a:pt x="148" y="348"/>
                  </a:cubicBezTo>
                  <a:cubicBezTo>
                    <a:pt x="222" y="311"/>
                    <a:pt x="259" y="200"/>
                    <a:pt x="259" y="126"/>
                  </a:cubicBezTo>
                  <a:cubicBezTo>
                    <a:pt x="259" y="43"/>
                    <a:pt x="238" y="1"/>
                    <a:pt x="197" y="1"/>
                  </a:cubicBez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0"/>
            <p:cNvSpPr/>
            <p:nvPr/>
          </p:nvSpPr>
          <p:spPr>
            <a:xfrm>
              <a:off x="6241381" y="3198137"/>
              <a:ext cx="173991" cy="172139"/>
            </a:xfrm>
            <a:custGeom>
              <a:avLst/>
              <a:gdLst/>
              <a:ahLst/>
              <a:cxnLst/>
              <a:rect l="l" t="t" r="r" b="b"/>
              <a:pathLst>
                <a:path w="3476" h="3439" extrusionOk="0">
                  <a:moveTo>
                    <a:pt x="1" y="0"/>
                  </a:moveTo>
                  <a:lnTo>
                    <a:pt x="260" y="1590"/>
                  </a:lnTo>
                  <a:lnTo>
                    <a:pt x="3476" y="3439"/>
                  </a:lnTo>
                  <a:lnTo>
                    <a:pt x="3143" y="1775"/>
                  </a:lnTo>
                  <a:lnTo>
                    <a:pt x="1" y="0"/>
                  </a:lnTo>
                  <a:close/>
                </a:path>
              </a:pathLst>
            </a:custGeom>
            <a:solidFill>
              <a:srgbClr val="0D0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0"/>
            <p:cNvSpPr/>
            <p:nvPr/>
          </p:nvSpPr>
          <p:spPr>
            <a:xfrm>
              <a:off x="6193279" y="3170357"/>
              <a:ext cx="83342" cy="103714"/>
            </a:xfrm>
            <a:custGeom>
              <a:avLst/>
              <a:gdLst/>
              <a:ahLst/>
              <a:cxnLst/>
              <a:rect l="l" t="t" r="r" b="b"/>
              <a:pathLst>
                <a:path w="1665" h="2072" extrusionOk="0">
                  <a:moveTo>
                    <a:pt x="999" y="1"/>
                  </a:moveTo>
                  <a:lnTo>
                    <a:pt x="1" y="1701"/>
                  </a:lnTo>
                  <a:lnTo>
                    <a:pt x="629" y="2071"/>
                  </a:lnTo>
                  <a:lnTo>
                    <a:pt x="1664" y="370"/>
                  </a:lnTo>
                  <a:lnTo>
                    <a:pt x="999"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0"/>
            <p:cNvSpPr/>
            <p:nvPr/>
          </p:nvSpPr>
          <p:spPr>
            <a:xfrm>
              <a:off x="6224763" y="3188877"/>
              <a:ext cx="64771" cy="111072"/>
            </a:xfrm>
            <a:custGeom>
              <a:avLst/>
              <a:gdLst/>
              <a:ahLst/>
              <a:cxnLst/>
              <a:rect l="l" t="t" r="r" b="b"/>
              <a:pathLst>
                <a:path w="1294" h="2219" extrusionOk="0">
                  <a:moveTo>
                    <a:pt x="1035" y="0"/>
                  </a:moveTo>
                  <a:lnTo>
                    <a:pt x="0" y="1701"/>
                  </a:lnTo>
                  <a:lnTo>
                    <a:pt x="1294" y="2219"/>
                  </a:lnTo>
                  <a:lnTo>
                    <a:pt x="1072" y="592"/>
                  </a:lnTo>
                  <a:lnTo>
                    <a:pt x="1294" y="111"/>
                  </a:lnTo>
                  <a:lnTo>
                    <a:pt x="1035" y="0"/>
                  </a:ln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0"/>
            <p:cNvSpPr/>
            <p:nvPr/>
          </p:nvSpPr>
          <p:spPr>
            <a:xfrm>
              <a:off x="6241381" y="3198137"/>
              <a:ext cx="83342" cy="103664"/>
            </a:xfrm>
            <a:custGeom>
              <a:avLst/>
              <a:gdLst/>
              <a:ahLst/>
              <a:cxnLst/>
              <a:rect l="l" t="t" r="r" b="b"/>
              <a:pathLst>
                <a:path w="1665" h="2071" extrusionOk="0">
                  <a:moveTo>
                    <a:pt x="999" y="0"/>
                  </a:moveTo>
                  <a:lnTo>
                    <a:pt x="1" y="1701"/>
                  </a:lnTo>
                  <a:lnTo>
                    <a:pt x="629" y="2071"/>
                  </a:lnTo>
                  <a:lnTo>
                    <a:pt x="1664" y="370"/>
                  </a:lnTo>
                  <a:lnTo>
                    <a:pt x="999"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0"/>
            <p:cNvSpPr/>
            <p:nvPr/>
          </p:nvSpPr>
          <p:spPr>
            <a:xfrm>
              <a:off x="6272866" y="3216608"/>
              <a:ext cx="64821" cy="112974"/>
            </a:xfrm>
            <a:custGeom>
              <a:avLst/>
              <a:gdLst/>
              <a:ahLst/>
              <a:cxnLst/>
              <a:rect l="l" t="t" r="r" b="b"/>
              <a:pathLst>
                <a:path w="1295" h="2257" extrusionOk="0">
                  <a:moveTo>
                    <a:pt x="1035" y="1"/>
                  </a:moveTo>
                  <a:lnTo>
                    <a:pt x="0" y="1702"/>
                  </a:lnTo>
                  <a:lnTo>
                    <a:pt x="1294" y="2256"/>
                  </a:lnTo>
                  <a:lnTo>
                    <a:pt x="1072" y="592"/>
                  </a:lnTo>
                  <a:lnTo>
                    <a:pt x="1294" y="186"/>
                  </a:lnTo>
                  <a:lnTo>
                    <a:pt x="1035" y="1"/>
                  </a:ln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0"/>
            <p:cNvSpPr/>
            <p:nvPr/>
          </p:nvSpPr>
          <p:spPr>
            <a:xfrm>
              <a:off x="6289534" y="3225868"/>
              <a:ext cx="83292" cy="103714"/>
            </a:xfrm>
            <a:custGeom>
              <a:avLst/>
              <a:gdLst/>
              <a:ahLst/>
              <a:cxnLst/>
              <a:rect l="l" t="t" r="r" b="b"/>
              <a:pathLst>
                <a:path w="1664" h="2072" extrusionOk="0">
                  <a:moveTo>
                    <a:pt x="1035" y="1"/>
                  </a:moveTo>
                  <a:lnTo>
                    <a:pt x="0" y="1701"/>
                  </a:lnTo>
                  <a:lnTo>
                    <a:pt x="665" y="2071"/>
                  </a:lnTo>
                  <a:lnTo>
                    <a:pt x="1664" y="371"/>
                  </a:lnTo>
                  <a:lnTo>
                    <a:pt x="1035"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0"/>
            <p:cNvSpPr/>
            <p:nvPr/>
          </p:nvSpPr>
          <p:spPr>
            <a:xfrm>
              <a:off x="6322821" y="3244388"/>
              <a:ext cx="64821" cy="112924"/>
            </a:xfrm>
            <a:custGeom>
              <a:avLst/>
              <a:gdLst/>
              <a:ahLst/>
              <a:cxnLst/>
              <a:rect l="l" t="t" r="r" b="b"/>
              <a:pathLst>
                <a:path w="1295" h="2256" extrusionOk="0">
                  <a:moveTo>
                    <a:pt x="999" y="1"/>
                  </a:moveTo>
                  <a:lnTo>
                    <a:pt x="0" y="1701"/>
                  </a:lnTo>
                  <a:lnTo>
                    <a:pt x="1294" y="2256"/>
                  </a:lnTo>
                  <a:lnTo>
                    <a:pt x="1036" y="592"/>
                  </a:lnTo>
                  <a:lnTo>
                    <a:pt x="1294" y="185"/>
                  </a:lnTo>
                  <a:lnTo>
                    <a:pt x="999" y="1"/>
                  </a:ln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0"/>
            <p:cNvSpPr/>
            <p:nvPr/>
          </p:nvSpPr>
          <p:spPr>
            <a:xfrm>
              <a:off x="6322821" y="3257352"/>
              <a:ext cx="33337" cy="48153"/>
            </a:xfrm>
            <a:custGeom>
              <a:avLst/>
              <a:gdLst/>
              <a:ahLst/>
              <a:cxnLst/>
              <a:rect l="l" t="t" r="r" b="b"/>
              <a:pathLst>
                <a:path w="666" h="962" extrusionOk="0">
                  <a:moveTo>
                    <a:pt x="481" y="0"/>
                  </a:moveTo>
                  <a:lnTo>
                    <a:pt x="0" y="851"/>
                  </a:lnTo>
                  <a:lnTo>
                    <a:pt x="222" y="962"/>
                  </a:lnTo>
                  <a:lnTo>
                    <a:pt x="666" y="148"/>
                  </a:lnTo>
                  <a:lnTo>
                    <a:pt x="481" y="0"/>
                  </a:ln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0"/>
            <p:cNvSpPr/>
            <p:nvPr/>
          </p:nvSpPr>
          <p:spPr>
            <a:xfrm>
              <a:off x="6298744" y="3242536"/>
              <a:ext cx="48203" cy="55561"/>
            </a:xfrm>
            <a:custGeom>
              <a:avLst/>
              <a:gdLst/>
              <a:ahLst/>
              <a:cxnLst/>
              <a:rect l="l" t="t" r="r" b="b"/>
              <a:pathLst>
                <a:path w="963" h="1110" extrusionOk="0">
                  <a:moveTo>
                    <a:pt x="481" y="1"/>
                  </a:moveTo>
                  <a:lnTo>
                    <a:pt x="1" y="851"/>
                  </a:lnTo>
                  <a:lnTo>
                    <a:pt x="481" y="1110"/>
                  </a:lnTo>
                  <a:lnTo>
                    <a:pt x="962" y="259"/>
                  </a:lnTo>
                  <a:lnTo>
                    <a:pt x="481" y="1"/>
                  </a:ln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0"/>
            <p:cNvSpPr/>
            <p:nvPr/>
          </p:nvSpPr>
          <p:spPr>
            <a:xfrm>
              <a:off x="6272866" y="3229572"/>
              <a:ext cx="35189" cy="46351"/>
            </a:xfrm>
            <a:custGeom>
              <a:avLst/>
              <a:gdLst/>
              <a:ahLst/>
              <a:cxnLst/>
              <a:rect l="l" t="t" r="r" b="b"/>
              <a:pathLst>
                <a:path w="703" h="926" extrusionOk="0">
                  <a:moveTo>
                    <a:pt x="481" y="1"/>
                  </a:moveTo>
                  <a:lnTo>
                    <a:pt x="0" y="851"/>
                  </a:lnTo>
                  <a:lnTo>
                    <a:pt x="259" y="925"/>
                  </a:lnTo>
                  <a:lnTo>
                    <a:pt x="703" y="112"/>
                  </a:lnTo>
                  <a:lnTo>
                    <a:pt x="481" y="1"/>
                  </a:ln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0"/>
            <p:cNvSpPr/>
            <p:nvPr/>
          </p:nvSpPr>
          <p:spPr>
            <a:xfrm>
              <a:off x="6250641" y="3212954"/>
              <a:ext cx="48153" cy="57413"/>
            </a:xfrm>
            <a:custGeom>
              <a:avLst/>
              <a:gdLst/>
              <a:ahLst/>
              <a:cxnLst/>
              <a:rect l="l" t="t" r="r" b="b"/>
              <a:pathLst>
                <a:path w="962" h="1147" extrusionOk="0">
                  <a:moveTo>
                    <a:pt x="481" y="0"/>
                  </a:moveTo>
                  <a:lnTo>
                    <a:pt x="1" y="850"/>
                  </a:lnTo>
                  <a:lnTo>
                    <a:pt x="481" y="1146"/>
                  </a:lnTo>
                  <a:lnTo>
                    <a:pt x="962" y="296"/>
                  </a:lnTo>
                  <a:lnTo>
                    <a:pt x="481" y="0"/>
                  </a:ln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0"/>
            <p:cNvSpPr/>
            <p:nvPr/>
          </p:nvSpPr>
          <p:spPr>
            <a:xfrm>
              <a:off x="6224763" y="3199989"/>
              <a:ext cx="35189" cy="48153"/>
            </a:xfrm>
            <a:custGeom>
              <a:avLst/>
              <a:gdLst/>
              <a:ahLst/>
              <a:cxnLst/>
              <a:rect l="l" t="t" r="r" b="b"/>
              <a:pathLst>
                <a:path w="703" h="962" extrusionOk="0">
                  <a:moveTo>
                    <a:pt x="481" y="0"/>
                  </a:moveTo>
                  <a:lnTo>
                    <a:pt x="0" y="814"/>
                  </a:lnTo>
                  <a:lnTo>
                    <a:pt x="222" y="961"/>
                  </a:lnTo>
                  <a:lnTo>
                    <a:pt x="702" y="148"/>
                  </a:lnTo>
                  <a:lnTo>
                    <a:pt x="481" y="0"/>
                  </a:ln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0"/>
            <p:cNvSpPr/>
            <p:nvPr/>
          </p:nvSpPr>
          <p:spPr>
            <a:xfrm>
              <a:off x="6200687" y="3185173"/>
              <a:ext cx="48153" cy="55561"/>
            </a:xfrm>
            <a:custGeom>
              <a:avLst/>
              <a:gdLst/>
              <a:ahLst/>
              <a:cxnLst/>
              <a:rect l="l" t="t" r="r" b="b"/>
              <a:pathLst>
                <a:path w="962" h="1110" extrusionOk="0">
                  <a:moveTo>
                    <a:pt x="481" y="0"/>
                  </a:moveTo>
                  <a:lnTo>
                    <a:pt x="0" y="814"/>
                  </a:lnTo>
                  <a:lnTo>
                    <a:pt x="481" y="1110"/>
                  </a:lnTo>
                  <a:lnTo>
                    <a:pt x="962" y="259"/>
                  </a:lnTo>
                  <a:lnTo>
                    <a:pt x="481" y="0"/>
                  </a:ln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0"/>
            <p:cNvSpPr/>
            <p:nvPr/>
          </p:nvSpPr>
          <p:spPr>
            <a:xfrm>
              <a:off x="6322821" y="3089418"/>
              <a:ext cx="48153" cy="34738"/>
            </a:xfrm>
            <a:custGeom>
              <a:avLst/>
              <a:gdLst/>
              <a:ahLst/>
              <a:cxnLst/>
              <a:rect l="l" t="t" r="r" b="b"/>
              <a:pathLst>
                <a:path w="962" h="694" extrusionOk="0">
                  <a:moveTo>
                    <a:pt x="486" y="0"/>
                  </a:moveTo>
                  <a:cubicBezTo>
                    <a:pt x="453" y="0"/>
                    <a:pt x="426" y="9"/>
                    <a:pt x="407" y="28"/>
                  </a:cubicBezTo>
                  <a:lnTo>
                    <a:pt x="0" y="250"/>
                  </a:lnTo>
                  <a:lnTo>
                    <a:pt x="0" y="693"/>
                  </a:lnTo>
                  <a:lnTo>
                    <a:pt x="296" y="509"/>
                  </a:lnTo>
                  <a:lnTo>
                    <a:pt x="407" y="546"/>
                  </a:lnTo>
                  <a:lnTo>
                    <a:pt x="407" y="509"/>
                  </a:lnTo>
                  <a:lnTo>
                    <a:pt x="370" y="509"/>
                  </a:lnTo>
                  <a:lnTo>
                    <a:pt x="777" y="250"/>
                  </a:lnTo>
                  <a:cubicBezTo>
                    <a:pt x="795" y="231"/>
                    <a:pt x="814" y="222"/>
                    <a:pt x="842" y="222"/>
                  </a:cubicBezTo>
                  <a:cubicBezTo>
                    <a:pt x="869" y="222"/>
                    <a:pt x="906" y="231"/>
                    <a:pt x="962" y="250"/>
                  </a:cubicBezTo>
                  <a:lnTo>
                    <a:pt x="592" y="28"/>
                  </a:lnTo>
                  <a:cubicBezTo>
                    <a:pt x="555" y="9"/>
                    <a:pt x="518" y="0"/>
                    <a:pt x="486" y="0"/>
                  </a:cubicBezTo>
                  <a:close/>
                </a:path>
              </a:pathLst>
            </a:custGeom>
            <a:solidFill>
              <a:srgbClr val="BCB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0"/>
            <p:cNvSpPr/>
            <p:nvPr/>
          </p:nvSpPr>
          <p:spPr>
            <a:xfrm>
              <a:off x="6341341" y="3100430"/>
              <a:ext cx="33337" cy="34838"/>
            </a:xfrm>
            <a:custGeom>
              <a:avLst/>
              <a:gdLst/>
              <a:ahLst/>
              <a:cxnLst/>
              <a:rect l="l" t="t" r="r" b="b"/>
              <a:pathLst>
                <a:path w="666" h="696" extrusionOk="0">
                  <a:moveTo>
                    <a:pt x="516" y="1"/>
                  </a:moveTo>
                  <a:cubicBezTo>
                    <a:pt x="483" y="1"/>
                    <a:pt x="446" y="10"/>
                    <a:pt x="407" y="30"/>
                  </a:cubicBezTo>
                  <a:lnTo>
                    <a:pt x="0" y="289"/>
                  </a:lnTo>
                  <a:lnTo>
                    <a:pt x="0" y="695"/>
                  </a:lnTo>
                  <a:lnTo>
                    <a:pt x="296" y="510"/>
                  </a:lnTo>
                  <a:lnTo>
                    <a:pt x="592" y="695"/>
                  </a:lnTo>
                  <a:lnTo>
                    <a:pt x="666" y="658"/>
                  </a:lnTo>
                  <a:lnTo>
                    <a:pt x="666" y="178"/>
                  </a:lnTo>
                  <a:cubicBezTo>
                    <a:pt x="666" y="69"/>
                    <a:pt x="606" y="1"/>
                    <a:pt x="516" y="1"/>
                  </a:cubicBezTo>
                  <a:close/>
                </a:path>
              </a:pathLst>
            </a:custGeom>
            <a:solidFill>
              <a:srgbClr val="8082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0"/>
            <p:cNvSpPr/>
            <p:nvPr/>
          </p:nvSpPr>
          <p:spPr>
            <a:xfrm>
              <a:off x="6319117" y="3101882"/>
              <a:ext cx="22274" cy="35239"/>
            </a:xfrm>
            <a:custGeom>
              <a:avLst/>
              <a:gdLst/>
              <a:ahLst/>
              <a:cxnLst/>
              <a:rect l="l" t="t" r="r" b="b"/>
              <a:pathLst>
                <a:path w="445" h="704" extrusionOk="0">
                  <a:moveTo>
                    <a:pt x="1" y="1"/>
                  </a:moveTo>
                  <a:lnTo>
                    <a:pt x="1" y="444"/>
                  </a:lnTo>
                  <a:lnTo>
                    <a:pt x="444" y="703"/>
                  </a:lnTo>
                  <a:lnTo>
                    <a:pt x="444" y="260"/>
                  </a:lnTo>
                  <a:lnTo>
                    <a:pt x="1" y="1"/>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0"/>
            <p:cNvSpPr/>
            <p:nvPr/>
          </p:nvSpPr>
          <p:spPr>
            <a:xfrm>
              <a:off x="6352453" y="3107888"/>
              <a:ext cx="48153" cy="34788"/>
            </a:xfrm>
            <a:custGeom>
              <a:avLst/>
              <a:gdLst/>
              <a:ahLst/>
              <a:cxnLst/>
              <a:rect l="l" t="t" r="r" b="b"/>
              <a:pathLst>
                <a:path w="962" h="695" extrusionOk="0">
                  <a:moveTo>
                    <a:pt x="932" y="233"/>
                  </a:moveTo>
                  <a:lnTo>
                    <a:pt x="961" y="250"/>
                  </a:lnTo>
                  <a:cubicBezTo>
                    <a:pt x="954" y="243"/>
                    <a:pt x="944" y="237"/>
                    <a:pt x="932" y="233"/>
                  </a:cubicBezTo>
                  <a:close/>
                  <a:moveTo>
                    <a:pt x="499" y="1"/>
                  </a:moveTo>
                  <a:cubicBezTo>
                    <a:pt x="462" y="1"/>
                    <a:pt x="425" y="10"/>
                    <a:pt x="407" y="29"/>
                  </a:cubicBezTo>
                  <a:lnTo>
                    <a:pt x="0" y="250"/>
                  </a:lnTo>
                  <a:lnTo>
                    <a:pt x="0" y="694"/>
                  </a:lnTo>
                  <a:lnTo>
                    <a:pt x="333" y="509"/>
                  </a:lnTo>
                  <a:lnTo>
                    <a:pt x="407" y="546"/>
                  </a:lnTo>
                  <a:lnTo>
                    <a:pt x="407" y="509"/>
                  </a:lnTo>
                  <a:lnTo>
                    <a:pt x="370" y="509"/>
                  </a:lnTo>
                  <a:lnTo>
                    <a:pt x="776" y="250"/>
                  </a:lnTo>
                  <a:cubicBezTo>
                    <a:pt x="795" y="232"/>
                    <a:pt x="832" y="223"/>
                    <a:pt x="869" y="223"/>
                  </a:cubicBezTo>
                  <a:cubicBezTo>
                    <a:pt x="891" y="223"/>
                    <a:pt x="914" y="226"/>
                    <a:pt x="932" y="233"/>
                  </a:cubicBezTo>
                  <a:lnTo>
                    <a:pt x="932" y="233"/>
                  </a:lnTo>
                  <a:lnTo>
                    <a:pt x="592" y="29"/>
                  </a:lnTo>
                  <a:cubicBezTo>
                    <a:pt x="573" y="10"/>
                    <a:pt x="536" y="1"/>
                    <a:pt x="499" y="1"/>
                  </a:cubicBezTo>
                  <a:close/>
                </a:path>
              </a:pathLst>
            </a:custGeom>
            <a:solidFill>
              <a:srgbClr val="BCB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0"/>
            <p:cNvSpPr/>
            <p:nvPr/>
          </p:nvSpPr>
          <p:spPr>
            <a:xfrm>
              <a:off x="6370923" y="3118951"/>
              <a:ext cx="35239" cy="34788"/>
            </a:xfrm>
            <a:custGeom>
              <a:avLst/>
              <a:gdLst/>
              <a:ahLst/>
              <a:cxnLst/>
              <a:rect l="l" t="t" r="r" b="b"/>
              <a:pathLst>
                <a:path w="704" h="695" extrusionOk="0">
                  <a:moveTo>
                    <a:pt x="523" y="0"/>
                  </a:moveTo>
                  <a:cubicBezTo>
                    <a:pt x="487" y="0"/>
                    <a:pt x="447" y="10"/>
                    <a:pt x="407" y="29"/>
                  </a:cubicBezTo>
                  <a:lnTo>
                    <a:pt x="1" y="288"/>
                  </a:lnTo>
                  <a:lnTo>
                    <a:pt x="1" y="695"/>
                  </a:lnTo>
                  <a:lnTo>
                    <a:pt x="333" y="510"/>
                  </a:lnTo>
                  <a:lnTo>
                    <a:pt x="592" y="695"/>
                  </a:lnTo>
                  <a:lnTo>
                    <a:pt x="703" y="658"/>
                  </a:lnTo>
                  <a:lnTo>
                    <a:pt x="703" y="177"/>
                  </a:lnTo>
                  <a:cubicBezTo>
                    <a:pt x="703" y="69"/>
                    <a:pt x="624" y="0"/>
                    <a:pt x="523" y="0"/>
                  </a:cubicBezTo>
                  <a:close/>
                </a:path>
              </a:pathLst>
            </a:custGeom>
            <a:solidFill>
              <a:srgbClr val="8082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0"/>
            <p:cNvSpPr/>
            <p:nvPr/>
          </p:nvSpPr>
          <p:spPr>
            <a:xfrm>
              <a:off x="6350601" y="3120402"/>
              <a:ext cx="20372" cy="33337"/>
            </a:xfrm>
            <a:custGeom>
              <a:avLst/>
              <a:gdLst/>
              <a:ahLst/>
              <a:cxnLst/>
              <a:rect l="l" t="t" r="r" b="b"/>
              <a:pathLst>
                <a:path w="407" h="666" extrusionOk="0">
                  <a:moveTo>
                    <a:pt x="0" y="0"/>
                  </a:moveTo>
                  <a:lnTo>
                    <a:pt x="0" y="444"/>
                  </a:lnTo>
                  <a:lnTo>
                    <a:pt x="407" y="666"/>
                  </a:lnTo>
                  <a:lnTo>
                    <a:pt x="407" y="259"/>
                  </a:lnTo>
                  <a:lnTo>
                    <a:pt x="0" y="0"/>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0"/>
            <p:cNvSpPr/>
            <p:nvPr/>
          </p:nvSpPr>
          <p:spPr>
            <a:xfrm>
              <a:off x="6380183" y="3124557"/>
              <a:ext cx="48153" cy="32886"/>
            </a:xfrm>
            <a:custGeom>
              <a:avLst/>
              <a:gdLst/>
              <a:ahLst/>
              <a:cxnLst/>
              <a:rect l="l" t="t" r="r" b="b"/>
              <a:pathLst>
                <a:path w="962" h="657" extrusionOk="0">
                  <a:moveTo>
                    <a:pt x="933" y="233"/>
                  </a:moveTo>
                  <a:lnTo>
                    <a:pt x="962" y="250"/>
                  </a:lnTo>
                  <a:cubicBezTo>
                    <a:pt x="955" y="243"/>
                    <a:pt x="944" y="237"/>
                    <a:pt x="933" y="233"/>
                  </a:cubicBezTo>
                  <a:close/>
                  <a:moveTo>
                    <a:pt x="500" y="1"/>
                  </a:moveTo>
                  <a:cubicBezTo>
                    <a:pt x="463" y="1"/>
                    <a:pt x="426" y="10"/>
                    <a:pt x="407" y="28"/>
                  </a:cubicBezTo>
                  <a:lnTo>
                    <a:pt x="1" y="250"/>
                  </a:lnTo>
                  <a:lnTo>
                    <a:pt x="1" y="657"/>
                  </a:lnTo>
                  <a:lnTo>
                    <a:pt x="333" y="472"/>
                  </a:lnTo>
                  <a:lnTo>
                    <a:pt x="407" y="546"/>
                  </a:lnTo>
                  <a:lnTo>
                    <a:pt x="407" y="472"/>
                  </a:lnTo>
                  <a:lnTo>
                    <a:pt x="370" y="472"/>
                  </a:lnTo>
                  <a:lnTo>
                    <a:pt x="777" y="250"/>
                  </a:lnTo>
                  <a:cubicBezTo>
                    <a:pt x="795" y="232"/>
                    <a:pt x="832" y="222"/>
                    <a:pt x="869" y="222"/>
                  </a:cubicBezTo>
                  <a:cubicBezTo>
                    <a:pt x="892" y="222"/>
                    <a:pt x="914" y="226"/>
                    <a:pt x="933" y="233"/>
                  </a:cubicBezTo>
                  <a:lnTo>
                    <a:pt x="933" y="233"/>
                  </a:lnTo>
                  <a:lnTo>
                    <a:pt x="592" y="28"/>
                  </a:lnTo>
                  <a:cubicBezTo>
                    <a:pt x="574" y="10"/>
                    <a:pt x="537" y="1"/>
                    <a:pt x="500" y="1"/>
                  </a:cubicBezTo>
                  <a:close/>
                </a:path>
              </a:pathLst>
            </a:custGeom>
            <a:solidFill>
              <a:srgbClr val="BCB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0"/>
            <p:cNvSpPr/>
            <p:nvPr/>
          </p:nvSpPr>
          <p:spPr>
            <a:xfrm>
              <a:off x="6398704" y="3135619"/>
              <a:ext cx="35189" cy="34788"/>
            </a:xfrm>
            <a:custGeom>
              <a:avLst/>
              <a:gdLst/>
              <a:ahLst/>
              <a:cxnLst/>
              <a:rect l="l" t="t" r="r" b="b"/>
              <a:pathLst>
                <a:path w="703" h="695" extrusionOk="0">
                  <a:moveTo>
                    <a:pt x="523" y="0"/>
                  </a:moveTo>
                  <a:cubicBezTo>
                    <a:pt x="486" y="0"/>
                    <a:pt x="447" y="9"/>
                    <a:pt x="407" y="29"/>
                  </a:cubicBezTo>
                  <a:lnTo>
                    <a:pt x="0" y="251"/>
                  </a:lnTo>
                  <a:lnTo>
                    <a:pt x="0" y="695"/>
                  </a:lnTo>
                  <a:lnTo>
                    <a:pt x="333" y="510"/>
                  </a:lnTo>
                  <a:lnTo>
                    <a:pt x="592" y="695"/>
                  </a:lnTo>
                  <a:lnTo>
                    <a:pt x="703" y="621"/>
                  </a:lnTo>
                  <a:lnTo>
                    <a:pt x="703" y="177"/>
                  </a:lnTo>
                  <a:cubicBezTo>
                    <a:pt x="703" y="69"/>
                    <a:pt x="623" y="0"/>
                    <a:pt x="523" y="0"/>
                  </a:cubicBezTo>
                  <a:close/>
                </a:path>
              </a:pathLst>
            </a:custGeom>
            <a:solidFill>
              <a:srgbClr val="8082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0"/>
            <p:cNvSpPr/>
            <p:nvPr/>
          </p:nvSpPr>
          <p:spPr>
            <a:xfrm>
              <a:off x="6378331" y="3137070"/>
              <a:ext cx="20422" cy="33337"/>
            </a:xfrm>
            <a:custGeom>
              <a:avLst/>
              <a:gdLst/>
              <a:ahLst/>
              <a:cxnLst/>
              <a:rect l="l" t="t" r="r" b="b"/>
              <a:pathLst>
                <a:path w="408" h="666" extrusionOk="0">
                  <a:moveTo>
                    <a:pt x="1" y="0"/>
                  </a:moveTo>
                  <a:lnTo>
                    <a:pt x="1" y="407"/>
                  </a:lnTo>
                  <a:lnTo>
                    <a:pt x="407" y="666"/>
                  </a:lnTo>
                  <a:lnTo>
                    <a:pt x="407" y="222"/>
                  </a:lnTo>
                  <a:lnTo>
                    <a:pt x="1" y="0"/>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30"/>
            <p:cNvSpPr/>
            <p:nvPr/>
          </p:nvSpPr>
          <p:spPr>
            <a:xfrm>
              <a:off x="6407964" y="3139823"/>
              <a:ext cx="48153" cy="34288"/>
            </a:xfrm>
            <a:custGeom>
              <a:avLst/>
              <a:gdLst/>
              <a:ahLst/>
              <a:cxnLst/>
              <a:rect l="l" t="t" r="r" b="b"/>
              <a:pathLst>
                <a:path w="962" h="685" extrusionOk="0">
                  <a:moveTo>
                    <a:pt x="932" y="260"/>
                  </a:moveTo>
                  <a:lnTo>
                    <a:pt x="961" y="278"/>
                  </a:lnTo>
                  <a:cubicBezTo>
                    <a:pt x="954" y="271"/>
                    <a:pt x="944" y="265"/>
                    <a:pt x="932" y="260"/>
                  </a:cubicBezTo>
                  <a:close/>
                  <a:moveTo>
                    <a:pt x="499" y="1"/>
                  </a:moveTo>
                  <a:cubicBezTo>
                    <a:pt x="462" y="1"/>
                    <a:pt x="425" y="19"/>
                    <a:pt x="407" y="56"/>
                  </a:cubicBezTo>
                  <a:lnTo>
                    <a:pt x="0" y="278"/>
                  </a:lnTo>
                  <a:lnTo>
                    <a:pt x="0" y="685"/>
                  </a:lnTo>
                  <a:lnTo>
                    <a:pt x="296" y="500"/>
                  </a:lnTo>
                  <a:lnTo>
                    <a:pt x="407" y="537"/>
                  </a:lnTo>
                  <a:lnTo>
                    <a:pt x="407" y="500"/>
                  </a:lnTo>
                  <a:lnTo>
                    <a:pt x="370" y="500"/>
                  </a:lnTo>
                  <a:lnTo>
                    <a:pt x="777" y="278"/>
                  </a:lnTo>
                  <a:cubicBezTo>
                    <a:pt x="795" y="259"/>
                    <a:pt x="832" y="250"/>
                    <a:pt x="869" y="250"/>
                  </a:cubicBezTo>
                  <a:cubicBezTo>
                    <a:pt x="891" y="250"/>
                    <a:pt x="914" y="254"/>
                    <a:pt x="932" y="260"/>
                  </a:cubicBezTo>
                  <a:lnTo>
                    <a:pt x="932" y="260"/>
                  </a:lnTo>
                  <a:lnTo>
                    <a:pt x="592" y="56"/>
                  </a:lnTo>
                  <a:cubicBezTo>
                    <a:pt x="573" y="19"/>
                    <a:pt x="536" y="1"/>
                    <a:pt x="499" y="1"/>
                  </a:cubicBezTo>
                  <a:close/>
                </a:path>
              </a:pathLst>
            </a:custGeom>
            <a:solidFill>
              <a:srgbClr val="BCB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30"/>
            <p:cNvSpPr/>
            <p:nvPr/>
          </p:nvSpPr>
          <p:spPr>
            <a:xfrm>
              <a:off x="6426434" y="3151436"/>
              <a:ext cx="35239" cy="33787"/>
            </a:xfrm>
            <a:custGeom>
              <a:avLst/>
              <a:gdLst/>
              <a:ahLst/>
              <a:cxnLst/>
              <a:rect l="l" t="t" r="r" b="b"/>
              <a:pathLst>
                <a:path w="704" h="675" extrusionOk="0">
                  <a:moveTo>
                    <a:pt x="530" y="1"/>
                  </a:moveTo>
                  <a:cubicBezTo>
                    <a:pt x="491" y="1"/>
                    <a:pt x="449" y="15"/>
                    <a:pt x="408" y="46"/>
                  </a:cubicBezTo>
                  <a:lnTo>
                    <a:pt x="1" y="268"/>
                  </a:lnTo>
                  <a:lnTo>
                    <a:pt x="1" y="674"/>
                  </a:lnTo>
                  <a:lnTo>
                    <a:pt x="334" y="490"/>
                  </a:lnTo>
                  <a:lnTo>
                    <a:pt x="592" y="674"/>
                  </a:lnTo>
                  <a:lnTo>
                    <a:pt x="703" y="637"/>
                  </a:lnTo>
                  <a:lnTo>
                    <a:pt x="703" y="194"/>
                  </a:lnTo>
                  <a:cubicBezTo>
                    <a:pt x="703" y="88"/>
                    <a:pt x="627" y="1"/>
                    <a:pt x="530" y="1"/>
                  </a:cubicBezTo>
                  <a:close/>
                </a:path>
              </a:pathLst>
            </a:custGeom>
            <a:solidFill>
              <a:srgbClr val="8082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30"/>
            <p:cNvSpPr/>
            <p:nvPr/>
          </p:nvSpPr>
          <p:spPr>
            <a:xfrm>
              <a:off x="6406112" y="3153689"/>
              <a:ext cx="20372" cy="31535"/>
            </a:xfrm>
            <a:custGeom>
              <a:avLst/>
              <a:gdLst/>
              <a:ahLst/>
              <a:cxnLst/>
              <a:rect l="l" t="t" r="r" b="b"/>
              <a:pathLst>
                <a:path w="407" h="630" extrusionOk="0">
                  <a:moveTo>
                    <a:pt x="0" y="1"/>
                  </a:moveTo>
                  <a:lnTo>
                    <a:pt x="0" y="408"/>
                  </a:lnTo>
                  <a:lnTo>
                    <a:pt x="407" y="629"/>
                  </a:lnTo>
                  <a:lnTo>
                    <a:pt x="407" y="223"/>
                  </a:lnTo>
                  <a:lnTo>
                    <a:pt x="0" y="1"/>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30"/>
            <p:cNvSpPr/>
            <p:nvPr/>
          </p:nvSpPr>
          <p:spPr>
            <a:xfrm>
              <a:off x="6435694" y="3156041"/>
              <a:ext cx="48153" cy="34738"/>
            </a:xfrm>
            <a:custGeom>
              <a:avLst/>
              <a:gdLst/>
              <a:ahLst/>
              <a:cxnLst/>
              <a:rect l="l" t="t" r="r" b="b"/>
              <a:pathLst>
                <a:path w="962" h="694" extrusionOk="0">
                  <a:moveTo>
                    <a:pt x="884" y="232"/>
                  </a:moveTo>
                  <a:lnTo>
                    <a:pt x="962" y="287"/>
                  </a:lnTo>
                  <a:cubicBezTo>
                    <a:pt x="946" y="255"/>
                    <a:pt x="916" y="236"/>
                    <a:pt x="884" y="232"/>
                  </a:cubicBezTo>
                  <a:close/>
                  <a:moveTo>
                    <a:pt x="500" y="0"/>
                  </a:moveTo>
                  <a:cubicBezTo>
                    <a:pt x="463" y="0"/>
                    <a:pt x="426" y="9"/>
                    <a:pt x="407" y="28"/>
                  </a:cubicBezTo>
                  <a:lnTo>
                    <a:pt x="1" y="287"/>
                  </a:lnTo>
                  <a:lnTo>
                    <a:pt x="1" y="693"/>
                  </a:lnTo>
                  <a:lnTo>
                    <a:pt x="333" y="509"/>
                  </a:lnTo>
                  <a:lnTo>
                    <a:pt x="407" y="545"/>
                  </a:lnTo>
                  <a:lnTo>
                    <a:pt x="407" y="509"/>
                  </a:lnTo>
                  <a:lnTo>
                    <a:pt x="370" y="509"/>
                  </a:lnTo>
                  <a:lnTo>
                    <a:pt x="777" y="287"/>
                  </a:lnTo>
                  <a:cubicBezTo>
                    <a:pt x="796" y="250"/>
                    <a:pt x="833" y="231"/>
                    <a:pt x="869" y="231"/>
                  </a:cubicBezTo>
                  <a:cubicBezTo>
                    <a:pt x="874" y="231"/>
                    <a:pt x="879" y="232"/>
                    <a:pt x="884" y="232"/>
                  </a:cubicBezTo>
                  <a:lnTo>
                    <a:pt x="884" y="232"/>
                  </a:lnTo>
                  <a:lnTo>
                    <a:pt x="592" y="28"/>
                  </a:lnTo>
                  <a:cubicBezTo>
                    <a:pt x="574" y="9"/>
                    <a:pt x="537" y="0"/>
                    <a:pt x="500" y="0"/>
                  </a:cubicBezTo>
                  <a:close/>
                </a:path>
              </a:pathLst>
            </a:custGeom>
            <a:solidFill>
              <a:srgbClr val="BCB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30"/>
            <p:cNvSpPr/>
            <p:nvPr/>
          </p:nvSpPr>
          <p:spPr>
            <a:xfrm>
              <a:off x="6454215" y="3168054"/>
              <a:ext cx="35189" cy="33837"/>
            </a:xfrm>
            <a:custGeom>
              <a:avLst/>
              <a:gdLst/>
              <a:ahLst/>
              <a:cxnLst/>
              <a:rect l="l" t="t" r="r" b="b"/>
              <a:pathLst>
                <a:path w="703" h="676" extrusionOk="0">
                  <a:moveTo>
                    <a:pt x="533" y="1"/>
                  </a:moveTo>
                  <a:cubicBezTo>
                    <a:pt x="494" y="1"/>
                    <a:pt x="450" y="14"/>
                    <a:pt x="407" y="47"/>
                  </a:cubicBezTo>
                  <a:lnTo>
                    <a:pt x="0" y="269"/>
                  </a:lnTo>
                  <a:lnTo>
                    <a:pt x="0" y="675"/>
                  </a:lnTo>
                  <a:lnTo>
                    <a:pt x="333" y="490"/>
                  </a:lnTo>
                  <a:lnTo>
                    <a:pt x="592" y="675"/>
                  </a:lnTo>
                  <a:lnTo>
                    <a:pt x="703" y="638"/>
                  </a:lnTo>
                  <a:lnTo>
                    <a:pt x="703" y="158"/>
                  </a:lnTo>
                  <a:cubicBezTo>
                    <a:pt x="703" y="79"/>
                    <a:pt x="629" y="1"/>
                    <a:pt x="533" y="1"/>
                  </a:cubicBezTo>
                  <a:close/>
                </a:path>
              </a:pathLst>
            </a:custGeom>
            <a:solidFill>
              <a:srgbClr val="8082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30"/>
            <p:cNvSpPr/>
            <p:nvPr/>
          </p:nvSpPr>
          <p:spPr>
            <a:xfrm>
              <a:off x="6433842" y="3170357"/>
              <a:ext cx="20422" cy="31535"/>
            </a:xfrm>
            <a:custGeom>
              <a:avLst/>
              <a:gdLst/>
              <a:ahLst/>
              <a:cxnLst/>
              <a:rect l="l" t="t" r="r" b="b"/>
              <a:pathLst>
                <a:path w="408" h="630" extrusionOk="0">
                  <a:moveTo>
                    <a:pt x="1" y="1"/>
                  </a:moveTo>
                  <a:lnTo>
                    <a:pt x="1" y="407"/>
                  </a:lnTo>
                  <a:lnTo>
                    <a:pt x="407" y="629"/>
                  </a:lnTo>
                  <a:lnTo>
                    <a:pt x="407" y="223"/>
                  </a:lnTo>
                  <a:lnTo>
                    <a:pt x="1" y="1"/>
                  </a:ln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30"/>
            <p:cNvSpPr/>
            <p:nvPr/>
          </p:nvSpPr>
          <p:spPr>
            <a:xfrm>
              <a:off x="6291336" y="3118550"/>
              <a:ext cx="35239" cy="24577"/>
            </a:xfrm>
            <a:custGeom>
              <a:avLst/>
              <a:gdLst/>
              <a:ahLst/>
              <a:cxnLst/>
              <a:rect l="l" t="t" r="r" b="b"/>
              <a:pathLst>
                <a:path w="704" h="491" extrusionOk="0">
                  <a:moveTo>
                    <a:pt x="1" y="1"/>
                  </a:moveTo>
                  <a:lnTo>
                    <a:pt x="1" y="296"/>
                  </a:lnTo>
                  <a:cubicBezTo>
                    <a:pt x="1" y="333"/>
                    <a:pt x="75" y="370"/>
                    <a:pt x="112" y="407"/>
                  </a:cubicBezTo>
                  <a:cubicBezTo>
                    <a:pt x="186" y="463"/>
                    <a:pt x="278" y="490"/>
                    <a:pt x="371" y="490"/>
                  </a:cubicBezTo>
                  <a:cubicBezTo>
                    <a:pt x="463" y="490"/>
                    <a:pt x="556" y="463"/>
                    <a:pt x="629" y="407"/>
                  </a:cubicBezTo>
                  <a:cubicBezTo>
                    <a:pt x="703" y="370"/>
                    <a:pt x="703" y="333"/>
                    <a:pt x="703" y="296"/>
                  </a:cubicBezTo>
                  <a:lnTo>
                    <a:pt x="703" y="1"/>
                  </a:ln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30"/>
            <p:cNvSpPr/>
            <p:nvPr/>
          </p:nvSpPr>
          <p:spPr>
            <a:xfrm>
              <a:off x="6291336" y="3108389"/>
              <a:ext cx="40795" cy="20372"/>
            </a:xfrm>
            <a:custGeom>
              <a:avLst/>
              <a:gdLst/>
              <a:ahLst/>
              <a:cxnLst/>
              <a:rect l="l" t="t" r="r" b="b"/>
              <a:pathLst>
                <a:path w="815" h="407" extrusionOk="0">
                  <a:moveTo>
                    <a:pt x="408" y="0"/>
                  </a:moveTo>
                  <a:cubicBezTo>
                    <a:pt x="315" y="0"/>
                    <a:pt x="223" y="19"/>
                    <a:pt x="149" y="56"/>
                  </a:cubicBezTo>
                  <a:cubicBezTo>
                    <a:pt x="1" y="130"/>
                    <a:pt x="1" y="240"/>
                    <a:pt x="149" y="351"/>
                  </a:cubicBezTo>
                  <a:cubicBezTo>
                    <a:pt x="223" y="388"/>
                    <a:pt x="315" y="407"/>
                    <a:pt x="408" y="407"/>
                  </a:cubicBezTo>
                  <a:cubicBezTo>
                    <a:pt x="500" y="407"/>
                    <a:pt x="593" y="388"/>
                    <a:pt x="666" y="351"/>
                  </a:cubicBezTo>
                  <a:cubicBezTo>
                    <a:pt x="814" y="240"/>
                    <a:pt x="814" y="130"/>
                    <a:pt x="666" y="56"/>
                  </a:cubicBezTo>
                  <a:cubicBezTo>
                    <a:pt x="593" y="19"/>
                    <a:pt x="500" y="0"/>
                    <a:pt x="408" y="0"/>
                  </a:cubicBez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30"/>
            <p:cNvSpPr/>
            <p:nvPr/>
          </p:nvSpPr>
          <p:spPr>
            <a:xfrm>
              <a:off x="6324673" y="3137070"/>
              <a:ext cx="35189" cy="24577"/>
            </a:xfrm>
            <a:custGeom>
              <a:avLst/>
              <a:gdLst/>
              <a:ahLst/>
              <a:cxnLst/>
              <a:rect l="l" t="t" r="r" b="b"/>
              <a:pathLst>
                <a:path w="703" h="491" extrusionOk="0">
                  <a:moveTo>
                    <a:pt x="0" y="0"/>
                  </a:moveTo>
                  <a:lnTo>
                    <a:pt x="0" y="296"/>
                  </a:lnTo>
                  <a:cubicBezTo>
                    <a:pt x="0" y="333"/>
                    <a:pt x="37" y="370"/>
                    <a:pt x="74" y="407"/>
                  </a:cubicBezTo>
                  <a:cubicBezTo>
                    <a:pt x="148" y="462"/>
                    <a:pt x="241" y="490"/>
                    <a:pt x="333" y="490"/>
                  </a:cubicBezTo>
                  <a:cubicBezTo>
                    <a:pt x="426" y="490"/>
                    <a:pt x="518" y="462"/>
                    <a:pt x="592" y="407"/>
                  </a:cubicBezTo>
                  <a:cubicBezTo>
                    <a:pt x="703" y="370"/>
                    <a:pt x="703" y="333"/>
                    <a:pt x="703" y="296"/>
                  </a:cubicBezTo>
                  <a:lnTo>
                    <a:pt x="703" y="0"/>
                  </a:ln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30"/>
            <p:cNvSpPr/>
            <p:nvPr/>
          </p:nvSpPr>
          <p:spPr>
            <a:xfrm>
              <a:off x="6324673" y="3126859"/>
              <a:ext cx="38893" cy="20422"/>
            </a:xfrm>
            <a:custGeom>
              <a:avLst/>
              <a:gdLst/>
              <a:ahLst/>
              <a:cxnLst/>
              <a:rect l="l" t="t" r="r" b="b"/>
              <a:pathLst>
                <a:path w="777" h="408" extrusionOk="0">
                  <a:moveTo>
                    <a:pt x="384" y="1"/>
                  </a:moveTo>
                  <a:cubicBezTo>
                    <a:pt x="287" y="1"/>
                    <a:pt x="185" y="19"/>
                    <a:pt x="111" y="56"/>
                  </a:cubicBezTo>
                  <a:cubicBezTo>
                    <a:pt x="0" y="130"/>
                    <a:pt x="0" y="241"/>
                    <a:pt x="111" y="352"/>
                  </a:cubicBezTo>
                  <a:cubicBezTo>
                    <a:pt x="185" y="389"/>
                    <a:pt x="287" y="408"/>
                    <a:pt x="384" y="408"/>
                  </a:cubicBezTo>
                  <a:cubicBezTo>
                    <a:pt x="481" y="408"/>
                    <a:pt x="573" y="389"/>
                    <a:pt x="629" y="352"/>
                  </a:cubicBezTo>
                  <a:cubicBezTo>
                    <a:pt x="777" y="241"/>
                    <a:pt x="777" y="130"/>
                    <a:pt x="629" y="56"/>
                  </a:cubicBezTo>
                  <a:cubicBezTo>
                    <a:pt x="573" y="19"/>
                    <a:pt x="481" y="1"/>
                    <a:pt x="384" y="1"/>
                  </a:cubicBez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30"/>
            <p:cNvSpPr/>
            <p:nvPr/>
          </p:nvSpPr>
          <p:spPr>
            <a:xfrm>
              <a:off x="6359811" y="3155541"/>
              <a:ext cx="33387" cy="24577"/>
            </a:xfrm>
            <a:custGeom>
              <a:avLst/>
              <a:gdLst/>
              <a:ahLst/>
              <a:cxnLst/>
              <a:rect l="l" t="t" r="r" b="b"/>
              <a:pathLst>
                <a:path w="667" h="491" extrusionOk="0">
                  <a:moveTo>
                    <a:pt x="1" y="1"/>
                  </a:moveTo>
                  <a:lnTo>
                    <a:pt x="1" y="297"/>
                  </a:lnTo>
                  <a:cubicBezTo>
                    <a:pt x="1" y="334"/>
                    <a:pt x="38" y="371"/>
                    <a:pt x="75" y="408"/>
                  </a:cubicBezTo>
                  <a:cubicBezTo>
                    <a:pt x="149" y="463"/>
                    <a:pt x="241" y="491"/>
                    <a:pt x="334" y="491"/>
                  </a:cubicBezTo>
                  <a:cubicBezTo>
                    <a:pt x="426" y="491"/>
                    <a:pt x="518" y="463"/>
                    <a:pt x="592" y="408"/>
                  </a:cubicBezTo>
                  <a:cubicBezTo>
                    <a:pt x="666" y="371"/>
                    <a:pt x="666" y="334"/>
                    <a:pt x="666" y="297"/>
                  </a:cubicBezTo>
                  <a:lnTo>
                    <a:pt x="666" y="1"/>
                  </a:ln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30"/>
            <p:cNvSpPr/>
            <p:nvPr/>
          </p:nvSpPr>
          <p:spPr>
            <a:xfrm>
              <a:off x="6356107" y="3145380"/>
              <a:ext cx="40795" cy="20422"/>
            </a:xfrm>
            <a:custGeom>
              <a:avLst/>
              <a:gdLst/>
              <a:ahLst/>
              <a:cxnLst/>
              <a:rect l="l" t="t" r="r" b="b"/>
              <a:pathLst>
                <a:path w="815" h="408" extrusionOk="0">
                  <a:moveTo>
                    <a:pt x="408" y="1"/>
                  </a:moveTo>
                  <a:cubicBezTo>
                    <a:pt x="315" y="1"/>
                    <a:pt x="223" y="19"/>
                    <a:pt x="149" y="56"/>
                  </a:cubicBezTo>
                  <a:cubicBezTo>
                    <a:pt x="1" y="130"/>
                    <a:pt x="1" y="241"/>
                    <a:pt x="149" y="352"/>
                  </a:cubicBezTo>
                  <a:cubicBezTo>
                    <a:pt x="223" y="389"/>
                    <a:pt x="315" y="407"/>
                    <a:pt x="408" y="407"/>
                  </a:cubicBezTo>
                  <a:cubicBezTo>
                    <a:pt x="500" y="407"/>
                    <a:pt x="592" y="389"/>
                    <a:pt x="666" y="352"/>
                  </a:cubicBezTo>
                  <a:cubicBezTo>
                    <a:pt x="814" y="241"/>
                    <a:pt x="814" y="167"/>
                    <a:pt x="666" y="56"/>
                  </a:cubicBezTo>
                  <a:cubicBezTo>
                    <a:pt x="592" y="19"/>
                    <a:pt x="500" y="1"/>
                    <a:pt x="408" y="1"/>
                  </a:cubicBez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30"/>
            <p:cNvSpPr/>
            <p:nvPr/>
          </p:nvSpPr>
          <p:spPr>
            <a:xfrm>
              <a:off x="6391296" y="3174061"/>
              <a:ext cx="35189" cy="24577"/>
            </a:xfrm>
            <a:custGeom>
              <a:avLst/>
              <a:gdLst/>
              <a:ahLst/>
              <a:cxnLst/>
              <a:rect l="l" t="t" r="r" b="b"/>
              <a:pathLst>
                <a:path w="703" h="491" extrusionOk="0">
                  <a:moveTo>
                    <a:pt x="0" y="1"/>
                  </a:moveTo>
                  <a:lnTo>
                    <a:pt x="0" y="296"/>
                  </a:lnTo>
                  <a:cubicBezTo>
                    <a:pt x="0" y="333"/>
                    <a:pt x="37" y="370"/>
                    <a:pt x="111" y="407"/>
                  </a:cubicBezTo>
                  <a:cubicBezTo>
                    <a:pt x="167" y="463"/>
                    <a:pt x="259" y="490"/>
                    <a:pt x="352" y="490"/>
                  </a:cubicBezTo>
                  <a:cubicBezTo>
                    <a:pt x="444" y="490"/>
                    <a:pt x="536" y="463"/>
                    <a:pt x="592" y="407"/>
                  </a:cubicBezTo>
                  <a:cubicBezTo>
                    <a:pt x="703" y="370"/>
                    <a:pt x="703" y="333"/>
                    <a:pt x="703" y="296"/>
                  </a:cubicBezTo>
                  <a:lnTo>
                    <a:pt x="703" y="1"/>
                  </a:ln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30"/>
            <p:cNvSpPr/>
            <p:nvPr/>
          </p:nvSpPr>
          <p:spPr>
            <a:xfrm>
              <a:off x="6389444" y="3163900"/>
              <a:ext cx="38893" cy="20372"/>
            </a:xfrm>
            <a:custGeom>
              <a:avLst/>
              <a:gdLst/>
              <a:ahLst/>
              <a:cxnLst/>
              <a:rect l="l" t="t" r="r" b="b"/>
              <a:pathLst>
                <a:path w="777" h="407" extrusionOk="0">
                  <a:moveTo>
                    <a:pt x="389" y="0"/>
                  </a:moveTo>
                  <a:cubicBezTo>
                    <a:pt x="296" y="0"/>
                    <a:pt x="204" y="19"/>
                    <a:pt x="148" y="56"/>
                  </a:cubicBezTo>
                  <a:cubicBezTo>
                    <a:pt x="0" y="130"/>
                    <a:pt x="0" y="241"/>
                    <a:pt x="148" y="352"/>
                  </a:cubicBezTo>
                  <a:cubicBezTo>
                    <a:pt x="204" y="388"/>
                    <a:pt x="296" y="407"/>
                    <a:pt x="389" y="407"/>
                  </a:cubicBezTo>
                  <a:cubicBezTo>
                    <a:pt x="481" y="407"/>
                    <a:pt x="573" y="388"/>
                    <a:pt x="629" y="352"/>
                  </a:cubicBezTo>
                  <a:cubicBezTo>
                    <a:pt x="777" y="315"/>
                    <a:pt x="777" y="167"/>
                    <a:pt x="629" y="56"/>
                  </a:cubicBezTo>
                  <a:cubicBezTo>
                    <a:pt x="573" y="19"/>
                    <a:pt x="481" y="0"/>
                    <a:pt x="389" y="0"/>
                  </a:cubicBez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30"/>
            <p:cNvSpPr/>
            <p:nvPr/>
          </p:nvSpPr>
          <p:spPr>
            <a:xfrm>
              <a:off x="6424582" y="3192581"/>
              <a:ext cx="33387" cy="24577"/>
            </a:xfrm>
            <a:custGeom>
              <a:avLst/>
              <a:gdLst/>
              <a:ahLst/>
              <a:cxnLst/>
              <a:rect l="l" t="t" r="r" b="b"/>
              <a:pathLst>
                <a:path w="667" h="491" extrusionOk="0">
                  <a:moveTo>
                    <a:pt x="1" y="0"/>
                  </a:moveTo>
                  <a:lnTo>
                    <a:pt x="1" y="296"/>
                  </a:lnTo>
                  <a:cubicBezTo>
                    <a:pt x="1" y="333"/>
                    <a:pt x="38" y="370"/>
                    <a:pt x="75" y="407"/>
                  </a:cubicBezTo>
                  <a:cubicBezTo>
                    <a:pt x="149" y="462"/>
                    <a:pt x="241" y="490"/>
                    <a:pt x="334" y="490"/>
                  </a:cubicBezTo>
                  <a:cubicBezTo>
                    <a:pt x="426" y="490"/>
                    <a:pt x="518" y="462"/>
                    <a:pt x="592" y="407"/>
                  </a:cubicBezTo>
                  <a:cubicBezTo>
                    <a:pt x="666" y="370"/>
                    <a:pt x="666" y="333"/>
                    <a:pt x="666" y="296"/>
                  </a:cubicBezTo>
                  <a:lnTo>
                    <a:pt x="666" y="0"/>
                  </a:ln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30"/>
            <p:cNvSpPr/>
            <p:nvPr/>
          </p:nvSpPr>
          <p:spPr>
            <a:xfrm>
              <a:off x="6420878" y="3184723"/>
              <a:ext cx="40795" cy="21323"/>
            </a:xfrm>
            <a:custGeom>
              <a:avLst/>
              <a:gdLst/>
              <a:ahLst/>
              <a:cxnLst/>
              <a:rect l="l" t="t" r="r" b="b"/>
              <a:pathLst>
                <a:path w="815" h="426" extrusionOk="0">
                  <a:moveTo>
                    <a:pt x="408" y="0"/>
                  </a:moveTo>
                  <a:cubicBezTo>
                    <a:pt x="315" y="0"/>
                    <a:pt x="223" y="28"/>
                    <a:pt x="149" y="83"/>
                  </a:cubicBezTo>
                  <a:cubicBezTo>
                    <a:pt x="1" y="120"/>
                    <a:pt x="1" y="268"/>
                    <a:pt x="149" y="342"/>
                  </a:cubicBezTo>
                  <a:cubicBezTo>
                    <a:pt x="223" y="398"/>
                    <a:pt x="315" y="425"/>
                    <a:pt x="408" y="425"/>
                  </a:cubicBezTo>
                  <a:cubicBezTo>
                    <a:pt x="500" y="425"/>
                    <a:pt x="592" y="398"/>
                    <a:pt x="666" y="342"/>
                  </a:cubicBezTo>
                  <a:cubicBezTo>
                    <a:pt x="814" y="268"/>
                    <a:pt x="814" y="120"/>
                    <a:pt x="666" y="83"/>
                  </a:cubicBezTo>
                  <a:cubicBezTo>
                    <a:pt x="592" y="28"/>
                    <a:pt x="500" y="0"/>
                    <a:pt x="408" y="0"/>
                  </a:cubicBez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30"/>
            <p:cNvSpPr/>
            <p:nvPr/>
          </p:nvSpPr>
          <p:spPr>
            <a:xfrm>
              <a:off x="6261754" y="3120402"/>
              <a:ext cx="53709" cy="68525"/>
            </a:xfrm>
            <a:custGeom>
              <a:avLst/>
              <a:gdLst/>
              <a:ahLst/>
              <a:cxnLst/>
              <a:rect l="l" t="t" r="r" b="b"/>
              <a:pathLst>
                <a:path w="1073" h="1369" extrusionOk="0">
                  <a:moveTo>
                    <a:pt x="666" y="0"/>
                  </a:moveTo>
                  <a:lnTo>
                    <a:pt x="222" y="259"/>
                  </a:lnTo>
                  <a:cubicBezTo>
                    <a:pt x="111" y="333"/>
                    <a:pt x="0" y="518"/>
                    <a:pt x="0" y="666"/>
                  </a:cubicBezTo>
                  <a:lnTo>
                    <a:pt x="0" y="1110"/>
                  </a:lnTo>
                  <a:lnTo>
                    <a:pt x="407" y="1368"/>
                  </a:lnTo>
                  <a:lnTo>
                    <a:pt x="555" y="666"/>
                  </a:lnTo>
                  <a:lnTo>
                    <a:pt x="1073" y="185"/>
                  </a:lnTo>
                  <a:lnTo>
                    <a:pt x="666" y="0"/>
                  </a:lnTo>
                  <a:close/>
                </a:path>
              </a:pathLst>
            </a:custGeom>
            <a:solidFill>
              <a:srgbClr val="BCB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30"/>
            <p:cNvSpPr/>
            <p:nvPr/>
          </p:nvSpPr>
          <p:spPr>
            <a:xfrm>
              <a:off x="6280274" y="3133366"/>
              <a:ext cx="33337" cy="55561"/>
            </a:xfrm>
            <a:custGeom>
              <a:avLst/>
              <a:gdLst/>
              <a:ahLst/>
              <a:cxnLst/>
              <a:rect l="l" t="t" r="r" b="b"/>
              <a:pathLst>
                <a:path w="666" h="1110" extrusionOk="0">
                  <a:moveTo>
                    <a:pt x="666" y="0"/>
                  </a:moveTo>
                  <a:lnTo>
                    <a:pt x="222" y="222"/>
                  </a:lnTo>
                  <a:cubicBezTo>
                    <a:pt x="111" y="296"/>
                    <a:pt x="0" y="481"/>
                    <a:pt x="0" y="629"/>
                  </a:cubicBezTo>
                  <a:lnTo>
                    <a:pt x="0" y="1109"/>
                  </a:lnTo>
                  <a:lnTo>
                    <a:pt x="296" y="925"/>
                  </a:lnTo>
                  <a:lnTo>
                    <a:pt x="296" y="777"/>
                  </a:lnTo>
                  <a:cubicBezTo>
                    <a:pt x="296" y="666"/>
                    <a:pt x="333" y="555"/>
                    <a:pt x="407" y="481"/>
                  </a:cubicBezTo>
                  <a:lnTo>
                    <a:pt x="592" y="407"/>
                  </a:lnTo>
                  <a:lnTo>
                    <a:pt x="666" y="0"/>
                  </a:lnTo>
                  <a:close/>
                </a:path>
              </a:pathLst>
            </a:custGeom>
            <a:solidFill>
              <a:srgbClr val="8082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30"/>
            <p:cNvSpPr/>
            <p:nvPr/>
          </p:nvSpPr>
          <p:spPr>
            <a:xfrm>
              <a:off x="6289534" y="3137070"/>
              <a:ext cx="53709" cy="66673"/>
            </a:xfrm>
            <a:custGeom>
              <a:avLst/>
              <a:gdLst/>
              <a:ahLst/>
              <a:cxnLst/>
              <a:rect l="l" t="t" r="r" b="b"/>
              <a:pathLst>
                <a:path w="1073" h="1332" extrusionOk="0">
                  <a:moveTo>
                    <a:pt x="665" y="0"/>
                  </a:moveTo>
                  <a:lnTo>
                    <a:pt x="222" y="222"/>
                  </a:lnTo>
                  <a:cubicBezTo>
                    <a:pt x="111" y="333"/>
                    <a:pt x="0" y="518"/>
                    <a:pt x="0" y="666"/>
                  </a:cubicBezTo>
                  <a:lnTo>
                    <a:pt x="0" y="1109"/>
                  </a:lnTo>
                  <a:lnTo>
                    <a:pt x="407" y="1331"/>
                  </a:lnTo>
                  <a:lnTo>
                    <a:pt x="555" y="666"/>
                  </a:lnTo>
                  <a:lnTo>
                    <a:pt x="1072" y="185"/>
                  </a:lnTo>
                  <a:lnTo>
                    <a:pt x="665" y="0"/>
                  </a:lnTo>
                  <a:close/>
                </a:path>
              </a:pathLst>
            </a:custGeom>
            <a:solidFill>
              <a:srgbClr val="BCB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30"/>
            <p:cNvSpPr/>
            <p:nvPr/>
          </p:nvSpPr>
          <p:spPr>
            <a:xfrm>
              <a:off x="6309856" y="3148183"/>
              <a:ext cx="33387" cy="55561"/>
            </a:xfrm>
            <a:custGeom>
              <a:avLst/>
              <a:gdLst/>
              <a:ahLst/>
              <a:cxnLst/>
              <a:rect l="l" t="t" r="r" b="b"/>
              <a:pathLst>
                <a:path w="667" h="1110" extrusionOk="0">
                  <a:moveTo>
                    <a:pt x="666" y="0"/>
                  </a:moveTo>
                  <a:lnTo>
                    <a:pt x="259" y="259"/>
                  </a:lnTo>
                  <a:cubicBezTo>
                    <a:pt x="112" y="333"/>
                    <a:pt x="1" y="518"/>
                    <a:pt x="1" y="666"/>
                  </a:cubicBezTo>
                  <a:lnTo>
                    <a:pt x="1" y="1109"/>
                  </a:lnTo>
                  <a:lnTo>
                    <a:pt x="296" y="924"/>
                  </a:lnTo>
                  <a:lnTo>
                    <a:pt x="296" y="813"/>
                  </a:lnTo>
                  <a:cubicBezTo>
                    <a:pt x="296" y="702"/>
                    <a:pt x="333" y="555"/>
                    <a:pt x="444" y="518"/>
                  </a:cubicBezTo>
                  <a:lnTo>
                    <a:pt x="629" y="444"/>
                  </a:lnTo>
                  <a:lnTo>
                    <a:pt x="666" y="0"/>
                  </a:lnTo>
                  <a:close/>
                </a:path>
              </a:pathLst>
            </a:custGeom>
            <a:solidFill>
              <a:srgbClr val="8082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30"/>
            <p:cNvSpPr/>
            <p:nvPr/>
          </p:nvSpPr>
          <p:spPr>
            <a:xfrm>
              <a:off x="6317265" y="3153689"/>
              <a:ext cx="53709" cy="66673"/>
            </a:xfrm>
            <a:custGeom>
              <a:avLst/>
              <a:gdLst/>
              <a:ahLst/>
              <a:cxnLst/>
              <a:rect l="l" t="t" r="r" b="b"/>
              <a:pathLst>
                <a:path w="1073" h="1332" extrusionOk="0">
                  <a:moveTo>
                    <a:pt x="666" y="1"/>
                  </a:moveTo>
                  <a:lnTo>
                    <a:pt x="222" y="223"/>
                  </a:lnTo>
                  <a:cubicBezTo>
                    <a:pt x="111" y="334"/>
                    <a:pt x="1" y="519"/>
                    <a:pt x="1" y="629"/>
                  </a:cubicBezTo>
                  <a:lnTo>
                    <a:pt x="1" y="1110"/>
                  </a:lnTo>
                  <a:lnTo>
                    <a:pt x="407" y="1332"/>
                  </a:lnTo>
                  <a:lnTo>
                    <a:pt x="555" y="629"/>
                  </a:lnTo>
                  <a:lnTo>
                    <a:pt x="1073" y="186"/>
                  </a:lnTo>
                  <a:lnTo>
                    <a:pt x="666" y="1"/>
                  </a:lnTo>
                  <a:close/>
                </a:path>
              </a:pathLst>
            </a:custGeom>
            <a:solidFill>
              <a:srgbClr val="BCB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30"/>
            <p:cNvSpPr/>
            <p:nvPr/>
          </p:nvSpPr>
          <p:spPr>
            <a:xfrm>
              <a:off x="6337637" y="3164801"/>
              <a:ext cx="33337" cy="55561"/>
            </a:xfrm>
            <a:custGeom>
              <a:avLst/>
              <a:gdLst/>
              <a:ahLst/>
              <a:cxnLst/>
              <a:rect l="l" t="t" r="r" b="b"/>
              <a:pathLst>
                <a:path w="666" h="1110" extrusionOk="0">
                  <a:moveTo>
                    <a:pt x="666" y="1"/>
                  </a:moveTo>
                  <a:lnTo>
                    <a:pt x="259" y="223"/>
                  </a:lnTo>
                  <a:cubicBezTo>
                    <a:pt x="111" y="334"/>
                    <a:pt x="0" y="518"/>
                    <a:pt x="0" y="666"/>
                  </a:cubicBezTo>
                  <a:lnTo>
                    <a:pt x="0" y="1110"/>
                  </a:lnTo>
                  <a:lnTo>
                    <a:pt x="296" y="925"/>
                  </a:lnTo>
                  <a:lnTo>
                    <a:pt x="296" y="777"/>
                  </a:lnTo>
                  <a:cubicBezTo>
                    <a:pt x="296" y="629"/>
                    <a:pt x="333" y="555"/>
                    <a:pt x="444" y="518"/>
                  </a:cubicBezTo>
                  <a:lnTo>
                    <a:pt x="629" y="407"/>
                  </a:lnTo>
                  <a:lnTo>
                    <a:pt x="666" y="1"/>
                  </a:lnTo>
                  <a:close/>
                </a:path>
              </a:pathLst>
            </a:custGeom>
            <a:solidFill>
              <a:srgbClr val="8082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30"/>
            <p:cNvSpPr/>
            <p:nvPr/>
          </p:nvSpPr>
          <p:spPr>
            <a:xfrm>
              <a:off x="6345045" y="3170357"/>
              <a:ext cx="53709" cy="66673"/>
            </a:xfrm>
            <a:custGeom>
              <a:avLst/>
              <a:gdLst/>
              <a:ahLst/>
              <a:cxnLst/>
              <a:rect l="l" t="t" r="r" b="b"/>
              <a:pathLst>
                <a:path w="1073" h="1332" extrusionOk="0">
                  <a:moveTo>
                    <a:pt x="666" y="1"/>
                  </a:moveTo>
                  <a:lnTo>
                    <a:pt x="222" y="223"/>
                  </a:lnTo>
                  <a:cubicBezTo>
                    <a:pt x="111" y="296"/>
                    <a:pt x="0" y="481"/>
                    <a:pt x="0" y="629"/>
                  </a:cubicBezTo>
                  <a:lnTo>
                    <a:pt x="0" y="1110"/>
                  </a:lnTo>
                  <a:lnTo>
                    <a:pt x="407" y="1332"/>
                  </a:lnTo>
                  <a:lnTo>
                    <a:pt x="555" y="629"/>
                  </a:lnTo>
                  <a:lnTo>
                    <a:pt x="1072" y="186"/>
                  </a:lnTo>
                  <a:lnTo>
                    <a:pt x="666" y="1"/>
                  </a:lnTo>
                  <a:close/>
                </a:path>
              </a:pathLst>
            </a:custGeom>
            <a:solidFill>
              <a:srgbClr val="BCB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30"/>
            <p:cNvSpPr/>
            <p:nvPr/>
          </p:nvSpPr>
          <p:spPr>
            <a:xfrm>
              <a:off x="6365367" y="3181469"/>
              <a:ext cx="33387" cy="55561"/>
            </a:xfrm>
            <a:custGeom>
              <a:avLst/>
              <a:gdLst/>
              <a:ahLst/>
              <a:cxnLst/>
              <a:rect l="l" t="t" r="r" b="b"/>
              <a:pathLst>
                <a:path w="667" h="1110" extrusionOk="0">
                  <a:moveTo>
                    <a:pt x="666" y="1"/>
                  </a:moveTo>
                  <a:lnTo>
                    <a:pt x="260" y="222"/>
                  </a:lnTo>
                  <a:cubicBezTo>
                    <a:pt x="112" y="296"/>
                    <a:pt x="1" y="518"/>
                    <a:pt x="1" y="629"/>
                  </a:cubicBezTo>
                  <a:lnTo>
                    <a:pt x="1" y="1110"/>
                  </a:lnTo>
                  <a:lnTo>
                    <a:pt x="297" y="925"/>
                  </a:lnTo>
                  <a:lnTo>
                    <a:pt x="297" y="777"/>
                  </a:lnTo>
                  <a:cubicBezTo>
                    <a:pt x="297" y="703"/>
                    <a:pt x="334" y="555"/>
                    <a:pt x="481" y="518"/>
                  </a:cubicBezTo>
                  <a:lnTo>
                    <a:pt x="666" y="407"/>
                  </a:lnTo>
                  <a:lnTo>
                    <a:pt x="666" y="1"/>
                  </a:lnTo>
                  <a:close/>
                </a:path>
              </a:pathLst>
            </a:custGeom>
            <a:solidFill>
              <a:srgbClr val="8082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30"/>
            <p:cNvSpPr/>
            <p:nvPr/>
          </p:nvSpPr>
          <p:spPr>
            <a:xfrm>
              <a:off x="6372775" y="3185173"/>
              <a:ext cx="53709" cy="68525"/>
            </a:xfrm>
            <a:custGeom>
              <a:avLst/>
              <a:gdLst/>
              <a:ahLst/>
              <a:cxnLst/>
              <a:rect l="l" t="t" r="r" b="b"/>
              <a:pathLst>
                <a:path w="1073" h="1369" extrusionOk="0">
                  <a:moveTo>
                    <a:pt x="666" y="0"/>
                  </a:moveTo>
                  <a:lnTo>
                    <a:pt x="223" y="259"/>
                  </a:lnTo>
                  <a:cubicBezTo>
                    <a:pt x="112" y="333"/>
                    <a:pt x="1" y="518"/>
                    <a:pt x="1" y="666"/>
                  </a:cubicBezTo>
                  <a:lnTo>
                    <a:pt x="1" y="1110"/>
                  </a:lnTo>
                  <a:lnTo>
                    <a:pt x="407" y="1368"/>
                  </a:lnTo>
                  <a:lnTo>
                    <a:pt x="555" y="666"/>
                  </a:lnTo>
                  <a:lnTo>
                    <a:pt x="1073" y="185"/>
                  </a:lnTo>
                  <a:lnTo>
                    <a:pt x="666" y="0"/>
                  </a:lnTo>
                  <a:close/>
                </a:path>
              </a:pathLst>
            </a:custGeom>
            <a:solidFill>
              <a:srgbClr val="BCB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30"/>
            <p:cNvSpPr/>
            <p:nvPr/>
          </p:nvSpPr>
          <p:spPr>
            <a:xfrm>
              <a:off x="6393148" y="3198137"/>
              <a:ext cx="33337" cy="55561"/>
            </a:xfrm>
            <a:custGeom>
              <a:avLst/>
              <a:gdLst/>
              <a:ahLst/>
              <a:cxnLst/>
              <a:rect l="l" t="t" r="r" b="b"/>
              <a:pathLst>
                <a:path w="666" h="1110" extrusionOk="0">
                  <a:moveTo>
                    <a:pt x="666" y="0"/>
                  </a:moveTo>
                  <a:lnTo>
                    <a:pt x="259" y="222"/>
                  </a:lnTo>
                  <a:cubicBezTo>
                    <a:pt x="111" y="296"/>
                    <a:pt x="0" y="481"/>
                    <a:pt x="0" y="629"/>
                  </a:cubicBezTo>
                  <a:lnTo>
                    <a:pt x="0" y="1109"/>
                  </a:lnTo>
                  <a:lnTo>
                    <a:pt x="296" y="925"/>
                  </a:lnTo>
                  <a:lnTo>
                    <a:pt x="296" y="777"/>
                  </a:lnTo>
                  <a:cubicBezTo>
                    <a:pt x="296" y="666"/>
                    <a:pt x="333" y="555"/>
                    <a:pt x="481" y="481"/>
                  </a:cubicBezTo>
                  <a:lnTo>
                    <a:pt x="666" y="407"/>
                  </a:lnTo>
                  <a:lnTo>
                    <a:pt x="666" y="0"/>
                  </a:lnTo>
                  <a:close/>
                </a:path>
              </a:pathLst>
            </a:custGeom>
            <a:solidFill>
              <a:srgbClr val="8082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30"/>
            <p:cNvSpPr/>
            <p:nvPr/>
          </p:nvSpPr>
          <p:spPr>
            <a:xfrm>
              <a:off x="5958271" y="3314715"/>
              <a:ext cx="294273" cy="170287"/>
            </a:xfrm>
            <a:custGeom>
              <a:avLst/>
              <a:gdLst/>
              <a:ahLst/>
              <a:cxnLst/>
              <a:rect l="l" t="t" r="r" b="b"/>
              <a:pathLst>
                <a:path w="5879" h="3402" extrusionOk="0">
                  <a:moveTo>
                    <a:pt x="3328" y="0"/>
                  </a:moveTo>
                  <a:lnTo>
                    <a:pt x="0" y="1923"/>
                  </a:lnTo>
                  <a:lnTo>
                    <a:pt x="2551" y="3402"/>
                  </a:lnTo>
                  <a:lnTo>
                    <a:pt x="5879" y="1479"/>
                  </a:lnTo>
                  <a:lnTo>
                    <a:pt x="3328" y="0"/>
                  </a:lnTo>
                  <a:close/>
                </a:path>
              </a:pathLst>
            </a:custGeom>
            <a:solidFill>
              <a:srgbClr val="0D0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30"/>
            <p:cNvSpPr/>
            <p:nvPr/>
          </p:nvSpPr>
          <p:spPr>
            <a:xfrm>
              <a:off x="6074849" y="3303603"/>
              <a:ext cx="148113" cy="164731"/>
            </a:xfrm>
            <a:custGeom>
              <a:avLst/>
              <a:gdLst/>
              <a:ahLst/>
              <a:cxnLst/>
              <a:rect l="l" t="t" r="r" b="b"/>
              <a:pathLst>
                <a:path w="2959" h="3291" extrusionOk="0">
                  <a:moveTo>
                    <a:pt x="2958" y="1"/>
                  </a:moveTo>
                  <a:lnTo>
                    <a:pt x="0" y="1701"/>
                  </a:lnTo>
                  <a:lnTo>
                    <a:pt x="0" y="3291"/>
                  </a:lnTo>
                  <a:lnTo>
                    <a:pt x="2958" y="1590"/>
                  </a:lnTo>
                  <a:lnTo>
                    <a:pt x="2958" y="1"/>
                  </a:lnTo>
                  <a:close/>
                </a:path>
              </a:pathLst>
            </a:custGeom>
            <a:solidFill>
              <a:srgbClr val="0D0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30"/>
            <p:cNvSpPr/>
            <p:nvPr/>
          </p:nvSpPr>
          <p:spPr>
            <a:xfrm>
              <a:off x="6084109" y="3342446"/>
              <a:ext cx="129592" cy="109270"/>
            </a:xfrm>
            <a:custGeom>
              <a:avLst/>
              <a:gdLst/>
              <a:ahLst/>
              <a:cxnLst/>
              <a:rect l="l" t="t" r="r" b="b"/>
              <a:pathLst>
                <a:path w="2589" h="2183" extrusionOk="0">
                  <a:moveTo>
                    <a:pt x="2588" y="1"/>
                  </a:moveTo>
                  <a:lnTo>
                    <a:pt x="2477" y="75"/>
                  </a:lnTo>
                  <a:lnTo>
                    <a:pt x="2477" y="666"/>
                  </a:lnTo>
                  <a:lnTo>
                    <a:pt x="0" y="2108"/>
                  </a:lnTo>
                  <a:lnTo>
                    <a:pt x="0" y="2182"/>
                  </a:lnTo>
                  <a:lnTo>
                    <a:pt x="2588" y="703"/>
                  </a:lnTo>
                  <a:lnTo>
                    <a:pt x="2588" y="1"/>
                  </a:lnTo>
                  <a:close/>
                </a:path>
              </a:pathLst>
            </a:custGeom>
            <a:solidFill>
              <a:srgbClr val="45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30"/>
            <p:cNvSpPr/>
            <p:nvPr/>
          </p:nvSpPr>
          <p:spPr>
            <a:xfrm>
              <a:off x="6084109" y="3346150"/>
              <a:ext cx="124036" cy="101862"/>
            </a:xfrm>
            <a:custGeom>
              <a:avLst/>
              <a:gdLst/>
              <a:ahLst/>
              <a:cxnLst/>
              <a:rect l="l" t="t" r="r" b="b"/>
              <a:pathLst>
                <a:path w="2478" h="2035" extrusionOk="0">
                  <a:moveTo>
                    <a:pt x="2477" y="1"/>
                  </a:moveTo>
                  <a:lnTo>
                    <a:pt x="0" y="1406"/>
                  </a:lnTo>
                  <a:lnTo>
                    <a:pt x="0" y="2034"/>
                  </a:lnTo>
                  <a:lnTo>
                    <a:pt x="2477" y="592"/>
                  </a:lnTo>
                  <a:lnTo>
                    <a:pt x="2477" y="1"/>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30"/>
            <p:cNvSpPr/>
            <p:nvPr/>
          </p:nvSpPr>
          <p:spPr>
            <a:xfrm>
              <a:off x="6074849" y="3303603"/>
              <a:ext cx="148113" cy="99960"/>
            </a:xfrm>
            <a:custGeom>
              <a:avLst/>
              <a:gdLst/>
              <a:ahLst/>
              <a:cxnLst/>
              <a:rect l="l" t="t" r="r" b="b"/>
              <a:pathLst>
                <a:path w="2959" h="1997" extrusionOk="0">
                  <a:moveTo>
                    <a:pt x="2958" y="1"/>
                  </a:moveTo>
                  <a:lnTo>
                    <a:pt x="0" y="1701"/>
                  </a:lnTo>
                  <a:lnTo>
                    <a:pt x="0" y="1997"/>
                  </a:lnTo>
                  <a:lnTo>
                    <a:pt x="2958" y="296"/>
                  </a:lnTo>
                  <a:lnTo>
                    <a:pt x="295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30"/>
            <p:cNvSpPr/>
            <p:nvPr/>
          </p:nvSpPr>
          <p:spPr>
            <a:xfrm>
              <a:off x="5989705" y="3338792"/>
              <a:ext cx="85194" cy="129542"/>
            </a:xfrm>
            <a:custGeom>
              <a:avLst/>
              <a:gdLst/>
              <a:ahLst/>
              <a:cxnLst/>
              <a:rect l="l" t="t" r="r" b="b"/>
              <a:pathLst>
                <a:path w="1702" h="2588" extrusionOk="0">
                  <a:moveTo>
                    <a:pt x="1" y="0"/>
                  </a:moveTo>
                  <a:lnTo>
                    <a:pt x="1" y="1553"/>
                  </a:lnTo>
                  <a:lnTo>
                    <a:pt x="1701" y="2588"/>
                  </a:lnTo>
                  <a:lnTo>
                    <a:pt x="1701" y="998"/>
                  </a:lnTo>
                  <a:lnTo>
                    <a:pt x="1" y="0"/>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30"/>
            <p:cNvSpPr/>
            <p:nvPr/>
          </p:nvSpPr>
          <p:spPr>
            <a:xfrm>
              <a:off x="5989705" y="3338792"/>
              <a:ext cx="85194" cy="64771"/>
            </a:xfrm>
            <a:custGeom>
              <a:avLst/>
              <a:gdLst/>
              <a:ahLst/>
              <a:cxnLst/>
              <a:rect l="l" t="t" r="r" b="b"/>
              <a:pathLst>
                <a:path w="1702" h="1294" extrusionOk="0">
                  <a:moveTo>
                    <a:pt x="1" y="0"/>
                  </a:moveTo>
                  <a:lnTo>
                    <a:pt x="1" y="259"/>
                  </a:lnTo>
                  <a:lnTo>
                    <a:pt x="1701" y="1294"/>
                  </a:lnTo>
                  <a:lnTo>
                    <a:pt x="1701" y="998"/>
                  </a:lnTo>
                  <a:lnTo>
                    <a:pt x="1" y="0"/>
                  </a:lnTo>
                  <a:close/>
                </a:path>
              </a:pathLst>
            </a:custGeom>
            <a:solidFill>
              <a:srgbClr val="0D0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30"/>
            <p:cNvSpPr/>
            <p:nvPr/>
          </p:nvSpPr>
          <p:spPr>
            <a:xfrm>
              <a:off x="6072997" y="3277675"/>
              <a:ext cx="157323" cy="116678"/>
            </a:xfrm>
            <a:custGeom>
              <a:avLst/>
              <a:gdLst/>
              <a:ahLst/>
              <a:cxnLst/>
              <a:rect l="l" t="t" r="r" b="b"/>
              <a:pathLst>
                <a:path w="3143" h="2331" extrusionOk="0">
                  <a:moveTo>
                    <a:pt x="3143" y="1"/>
                  </a:moveTo>
                  <a:lnTo>
                    <a:pt x="0" y="1813"/>
                  </a:lnTo>
                  <a:lnTo>
                    <a:pt x="0" y="2330"/>
                  </a:lnTo>
                  <a:lnTo>
                    <a:pt x="3143" y="519"/>
                  </a:lnTo>
                  <a:lnTo>
                    <a:pt x="3143" y="1"/>
                  </a:lnTo>
                  <a:close/>
                </a:path>
              </a:pathLst>
            </a:custGeom>
            <a:solidFill>
              <a:srgbClr val="0D0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30"/>
            <p:cNvSpPr/>
            <p:nvPr/>
          </p:nvSpPr>
          <p:spPr>
            <a:xfrm>
              <a:off x="5982297" y="3318419"/>
              <a:ext cx="90750" cy="75933"/>
            </a:xfrm>
            <a:custGeom>
              <a:avLst/>
              <a:gdLst/>
              <a:ahLst/>
              <a:cxnLst/>
              <a:rect l="l" t="t" r="r" b="b"/>
              <a:pathLst>
                <a:path w="1813" h="1517" extrusionOk="0">
                  <a:moveTo>
                    <a:pt x="1" y="0"/>
                  </a:moveTo>
                  <a:lnTo>
                    <a:pt x="1" y="481"/>
                  </a:lnTo>
                  <a:lnTo>
                    <a:pt x="1812" y="1516"/>
                  </a:lnTo>
                  <a:lnTo>
                    <a:pt x="1812" y="999"/>
                  </a:lnTo>
                  <a:lnTo>
                    <a:pt x="1" y="0"/>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30"/>
            <p:cNvSpPr/>
            <p:nvPr/>
          </p:nvSpPr>
          <p:spPr>
            <a:xfrm>
              <a:off x="5982297" y="3225868"/>
              <a:ext cx="248023" cy="142557"/>
            </a:xfrm>
            <a:custGeom>
              <a:avLst/>
              <a:gdLst/>
              <a:ahLst/>
              <a:cxnLst/>
              <a:rect l="l" t="t" r="r" b="b"/>
              <a:pathLst>
                <a:path w="4955" h="2848" extrusionOk="0">
                  <a:moveTo>
                    <a:pt x="3143" y="1"/>
                  </a:moveTo>
                  <a:lnTo>
                    <a:pt x="1" y="1849"/>
                  </a:lnTo>
                  <a:lnTo>
                    <a:pt x="1812" y="2848"/>
                  </a:lnTo>
                  <a:lnTo>
                    <a:pt x="4955" y="1036"/>
                  </a:lnTo>
                  <a:lnTo>
                    <a:pt x="3143" y="1"/>
                  </a:lnTo>
                  <a:close/>
                </a:path>
              </a:pathLst>
            </a:custGeom>
            <a:solidFill>
              <a:srgbClr val="45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30"/>
            <p:cNvSpPr/>
            <p:nvPr/>
          </p:nvSpPr>
          <p:spPr>
            <a:xfrm>
              <a:off x="6026746" y="3248092"/>
              <a:ext cx="122184" cy="48153"/>
            </a:xfrm>
            <a:custGeom>
              <a:avLst/>
              <a:gdLst/>
              <a:ahLst/>
              <a:cxnLst/>
              <a:rect l="l" t="t" r="r" b="b"/>
              <a:pathLst>
                <a:path w="2441" h="962" extrusionOk="0">
                  <a:moveTo>
                    <a:pt x="1553" y="0"/>
                  </a:moveTo>
                  <a:lnTo>
                    <a:pt x="0" y="925"/>
                  </a:lnTo>
                  <a:lnTo>
                    <a:pt x="74" y="962"/>
                  </a:lnTo>
                  <a:lnTo>
                    <a:pt x="1553" y="111"/>
                  </a:lnTo>
                  <a:lnTo>
                    <a:pt x="2329" y="555"/>
                  </a:lnTo>
                  <a:lnTo>
                    <a:pt x="2440" y="518"/>
                  </a:lnTo>
                  <a:lnTo>
                    <a:pt x="1553" y="0"/>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30"/>
            <p:cNvSpPr/>
            <p:nvPr/>
          </p:nvSpPr>
          <p:spPr>
            <a:xfrm>
              <a:off x="6043364" y="3292491"/>
              <a:ext cx="35239" cy="22274"/>
            </a:xfrm>
            <a:custGeom>
              <a:avLst/>
              <a:gdLst/>
              <a:ahLst/>
              <a:cxnLst/>
              <a:rect l="l" t="t" r="r" b="b"/>
              <a:pathLst>
                <a:path w="704" h="445" extrusionOk="0">
                  <a:moveTo>
                    <a:pt x="1" y="1"/>
                  </a:moveTo>
                  <a:lnTo>
                    <a:pt x="1" y="75"/>
                  </a:lnTo>
                  <a:lnTo>
                    <a:pt x="629" y="444"/>
                  </a:lnTo>
                  <a:lnTo>
                    <a:pt x="703" y="407"/>
                  </a:lnTo>
                  <a:lnTo>
                    <a:pt x="1" y="1"/>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30"/>
            <p:cNvSpPr/>
            <p:nvPr/>
          </p:nvSpPr>
          <p:spPr>
            <a:xfrm>
              <a:off x="6030450" y="3253648"/>
              <a:ext cx="112924" cy="66673"/>
            </a:xfrm>
            <a:custGeom>
              <a:avLst/>
              <a:gdLst/>
              <a:ahLst/>
              <a:cxnLst/>
              <a:rect l="l" t="t" r="r" b="b"/>
              <a:pathLst>
                <a:path w="2256" h="1332" extrusionOk="0">
                  <a:moveTo>
                    <a:pt x="1479" y="0"/>
                  </a:moveTo>
                  <a:lnTo>
                    <a:pt x="0" y="851"/>
                  </a:lnTo>
                  <a:lnTo>
                    <a:pt x="776" y="1331"/>
                  </a:lnTo>
                  <a:lnTo>
                    <a:pt x="887" y="1220"/>
                  </a:lnTo>
                  <a:lnTo>
                    <a:pt x="259" y="851"/>
                  </a:lnTo>
                  <a:lnTo>
                    <a:pt x="259" y="777"/>
                  </a:lnTo>
                  <a:lnTo>
                    <a:pt x="1442" y="111"/>
                  </a:lnTo>
                  <a:lnTo>
                    <a:pt x="2144" y="555"/>
                  </a:lnTo>
                  <a:lnTo>
                    <a:pt x="2255" y="444"/>
                  </a:lnTo>
                  <a:lnTo>
                    <a:pt x="1479" y="0"/>
                  </a:lnTo>
                  <a:close/>
                </a:path>
              </a:pathLst>
            </a:custGeom>
            <a:solidFill>
              <a:srgbClr val="0D0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30"/>
            <p:cNvSpPr/>
            <p:nvPr/>
          </p:nvSpPr>
          <p:spPr>
            <a:xfrm>
              <a:off x="6130360" y="3235128"/>
              <a:ext cx="7458" cy="46301"/>
            </a:xfrm>
            <a:custGeom>
              <a:avLst/>
              <a:gdLst/>
              <a:ahLst/>
              <a:cxnLst/>
              <a:rect l="l" t="t" r="r" b="b"/>
              <a:pathLst>
                <a:path w="149" h="925" extrusionOk="0">
                  <a:moveTo>
                    <a:pt x="1" y="1"/>
                  </a:moveTo>
                  <a:lnTo>
                    <a:pt x="1" y="814"/>
                  </a:lnTo>
                  <a:lnTo>
                    <a:pt x="148" y="925"/>
                  </a:lnTo>
                  <a:lnTo>
                    <a:pt x="148" y="75"/>
                  </a:lnTo>
                  <a:lnTo>
                    <a:pt x="1" y="1"/>
                  </a:lnTo>
                  <a:close/>
                </a:path>
              </a:pathLst>
            </a:custGeom>
            <a:solidFill>
              <a:srgbClr val="FF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30"/>
            <p:cNvSpPr/>
            <p:nvPr/>
          </p:nvSpPr>
          <p:spPr>
            <a:xfrm>
              <a:off x="6069293" y="3222164"/>
              <a:ext cx="79638" cy="98158"/>
            </a:xfrm>
            <a:custGeom>
              <a:avLst/>
              <a:gdLst/>
              <a:ahLst/>
              <a:cxnLst/>
              <a:rect l="l" t="t" r="r" b="b"/>
              <a:pathLst>
                <a:path w="1591" h="1961" extrusionOk="0">
                  <a:moveTo>
                    <a:pt x="1590" y="1"/>
                  </a:moveTo>
                  <a:lnTo>
                    <a:pt x="0" y="925"/>
                  </a:lnTo>
                  <a:lnTo>
                    <a:pt x="0" y="1960"/>
                  </a:lnTo>
                  <a:lnTo>
                    <a:pt x="185" y="1812"/>
                  </a:lnTo>
                  <a:lnTo>
                    <a:pt x="185" y="1036"/>
                  </a:lnTo>
                  <a:lnTo>
                    <a:pt x="1368" y="334"/>
                  </a:lnTo>
                  <a:lnTo>
                    <a:pt x="1368" y="1184"/>
                  </a:lnTo>
                  <a:lnTo>
                    <a:pt x="1590" y="1036"/>
                  </a:lnTo>
                  <a:lnTo>
                    <a:pt x="1590" y="1"/>
                  </a:lnTo>
                  <a:close/>
                </a:path>
              </a:pathLst>
            </a:custGeom>
            <a:solidFill>
              <a:srgbClr val="BA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30"/>
            <p:cNvSpPr/>
            <p:nvPr/>
          </p:nvSpPr>
          <p:spPr>
            <a:xfrm>
              <a:off x="6063737" y="3264760"/>
              <a:ext cx="5606" cy="55561"/>
            </a:xfrm>
            <a:custGeom>
              <a:avLst/>
              <a:gdLst/>
              <a:ahLst/>
              <a:cxnLst/>
              <a:rect l="l" t="t" r="r" b="b"/>
              <a:pathLst>
                <a:path w="112" h="1110" extrusionOk="0">
                  <a:moveTo>
                    <a:pt x="1" y="0"/>
                  </a:moveTo>
                  <a:lnTo>
                    <a:pt x="1" y="998"/>
                  </a:lnTo>
                  <a:lnTo>
                    <a:pt x="111" y="1109"/>
                  </a:lnTo>
                  <a:lnTo>
                    <a:pt x="111" y="74"/>
                  </a:lnTo>
                  <a:lnTo>
                    <a:pt x="1" y="0"/>
                  </a:lnTo>
                  <a:close/>
                </a:path>
              </a:pathLst>
            </a:custGeom>
            <a:solidFill>
              <a:srgbClr val="FF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30"/>
            <p:cNvSpPr/>
            <p:nvPr/>
          </p:nvSpPr>
          <p:spPr>
            <a:xfrm>
              <a:off x="6063737" y="3220312"/>
              <a:ext cx="85194" cy="48203"/>
            </a:xfrm>
            <a:custGeom>
              <a:avLst/>
              <a:gdLst/>
              <a:ahLst/>
              <a:cxnLst/>
              <a:rect l="l" t="t" r="r" b="b"/>
              <a:pathLst>
                <a:path w="1702" h="963" extrusionOk="0">
                  <a:moveTo>
                    <a:pt x="1516" y="1"/>
                  </a:moveTo>
                  <a:lnTo>
                    <a:pt x="1" y="888"/>
                  </a:lnTo>
                  <a:lnTo>
                    <a:pt x="111" y="962"/>
                  </a:lnTo>
                  <a:lnTo>
                    <a:pt x="1701" y="38"/>
                  </a:lnTo>
                  <a:lnTo>
                    <a:pt x="1516" y="1"/>
                  </a:lnTo>
                  <a:close/>
                </a:path>
              </a:pathLst>
            </a:custGeom>
            <a:solidFill>
              <a:srgbClr val="FF9D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30"/>
            <p:cNvSpPr/>
            <p:nvPr/>
          </p:nvSpPr>
          <p:spPr>
            <a:xfrm>
              <a:off x="6109987" y="3320271"/>
              <a:ext cx="27831" cy="44449"/>
            </a:xfrm>
            <a:custGeom>
              <a:avLst/>
              <a:gdLst/>
              <a:ahLst/>
              <a:cxnLst/>
              <a:rect l="l" t="t" r="r" b="b"/>
              <a:pathLst>
                <a:path w="556" h="888" extrusionOk="0">
                  <a:moveTo>
                    <a:pt x="1" y="0"/>
                  </a:moveTo>
                  <a:lnTo>
                    <a:pt x="1" y="37"/>
                  </a:lnTo>
                  <a:lnTo>
                    <a:pt x="444" y="333"/>
                  </a:lnTo>
                  <a:lnTo>
                    <a:pt x="444" y="814"/>
                  </a:lnTo>
                  <a:lnTo>
                    <a:pt x="555" y="888"/>
                  </a:lnTo>
                  <a:lnTo>
                    <a:pt x="555" y="259"/>
                  </a:lnTo>
                  <a:lnTo>
                    <a:pt x="1" y="0"/>
                  </a:lnTo>
                  <a:close/>
                </a:path>
              </a:pathLst>
            </a:custGeom>
            <a:solidFill>
              <a:srgbClr val="FF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30"/>
            <p:cNvSpPr/>
            <p:nvPr/>
          </p:nvSpPr>
          <p:spPr>
            <a:xfrm>
              <a:off x="6137768" y="3311011"/>
              <a:ext cx="40745" cy="53709"/>
            </a:xfrm>
            <a:custGeom>
              <a:avLst/>
              <a:gdLst/>
              <a:ahLst/>
              <a:cxnLst/>
              <a:rect l="l" t="t" r="r" b="b"/>
              <a:pathLst>
                <a:path w="814" h="1073" extrusionOk="0">
                  <a:moveTo>
                    <a:pt x="814" y="0"/>
                  </a:moveTo>
                  <a:lnTo>
                    <a:pt x="0" y="444"/>
                  </a:lnTo>
                  <a:lnTo>
                    <a:pt x="0" y="1073"/>
                  </a:lnTo>
                  <a:lnTo>
                    <a:pt x="814" y="555"/>
                  </a:lnTo>
                  <a:lnTo>
                    <a:pt x="814" y="0"/>
                  </a:lnTo>
                  <a:close/>
                </a:path>
              </a:pathLst>
            </a:custGeom>
            <a:solidFill>
              <a:srgbClr val="BA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30"/>
            <p:cNvSpPr/>
            <p:nvPr/>
          </p:nvSpPr>
          <p:spPr>
            <a:xfrm>
              <a:off x="6109987" y="3294343"/>
              <a:ext cx="68525" cy="38943"/>
            </a:xfrm>
            <a:custGeom>
              <a:avLst/>
              <a:gdLst/>
              <a:ahLst/>
              <a:cxnLst/>
              <a:rect l="l" t="t" r="r" b="b"/>
              <a:pathLst>
                <a:path w="1369" h="778" extrusionOk="0">
                  <a:moveTo>
                    <a:pt x="814" y="1"/>
                  </a:moveTo>
                  <a:lnTo>
                    <a:pt x="1" y="518"/>
                  </a:lnTo>
                  <a:lnTo>
                    <a:pt x="555" y="777"/>
                  </a:lnTo>
                  <a:lnTo>
                    <a:pt x="1369" y="333"/>
                  </a:lnTo>
                  <a:lnTo>
                    <a:pt x="814" y="1"/>
                  </a:lnTo>
                  <a:close/>
                </a:path>
              </a:pathLst>
            </a:custGeom>
            <a:solidFill>
              <a:srgbClr val="FF9D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30"/>
            <p:cNvSpPr/>
            <p:nvPr/>
          </p:nvSpPr>
          <p:spPr>
            <a:xfrm>
              <a:off x="6306152" y="3431743"/>
              <a:ext cx="111072" cy="63920"/>
            </a:xfrm>
            <a:custGeom>
              <a:avLst/>
              <a:gdLst/>
              <a:ahLst/>
              <a:cxnLst/>
              <a:rect l="l" t="t" r="r" b="b"/>
              <a:pathLst>
                <a:path w="2219" h="1277" extrusionOk="0">
                  <a:moveTo>
                    <a:pt x="1997" y="1"/>
                  </a:moveTo>
                  <a:cubicBezTo>
                    <a:pt x="1932" y="1"/>
                    <a:pt x="1868" y="10"/>
                    <a:pt x="1812" y="29"/>
                  </a:cubicBezTo>
                  <a:lnTo>
                    <a:pt x="38" y="1064"/>
                  </a:lnTo>
                  <a:cubicBezTo>
                    <a:pt x="1" y="1101"/>
                    <a:pt x="1" y="1175"/>
                    <a:pt x="38" y="1249"/>
                  </a:cubicBezTo>
                  <a:cubicBezTo>
                    <a:pt x="112" y="1267"/>
                    <a:pt x="186" y="1276"/>
                    <a:pt x="250" y="1276"/>
                  </a:cubicBezTo>
                  <a:cubicBezTo>
                    <a:pt x="315" y="1276"/>
                    <a:pt x="370" y="1267"/>
                    <a:pt x="407" y="1249"/>
                  </a:cubicBezTo>
                  <a:lnTo>
                    <a:pt x="2182" y="213"/>
                  </a:lnTo>
                  <a:cubicBezTo>
                    <a:pt x="2219" y="176"/>
                    <a:pt x="2219" y="65"/>
                    <a:pt x="2182" y="29"/>
                  </a:cubicBezTo>
                  <a:cubicBezTo>
                    <a:pt x="2127" y="10"/>
                    <a:pt x="2062" y="1"/>
                    <a:pt x="19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30"/>
            <p:cNvSpPr/>
            <p:nvPr/>
          </p:nvSpPr>
          <p:spPr>
            <a:xfrm>
              <a:off x="6415372" y="3429441"/>
              <a:ext cx="3704" cy="1902"/>
            </a:xfrm>
            <a:custGeom>
              <a:avLst/>
              <a:gdLst/>
              <a:ahLst/>
              <a:cxnLst/>
              <a:rect l="l" t="t" r="r" b="b"/>
              <a:pathLst>
                <a:path w="74" h="38" extrusionOk="0">
                  <a:moveTo>
                    <a:pt x="37" y="1"/>
                  </a:moveTo>
                  <a:cubicBezTo>
                    <a:pt x="0" y="1"/>
                    <a:pt x="0" y="38"/>
                    <a:pt x="0" y="38"/>
                  </a:cubicBezTo>
                  <a:cubicBezTo>
                    <a:pt x="0" y="38"/>
                    <a:pt x="37" y="38"/>
                    <a:pt x="74" y="1"/>
                  </a:cubicBezTo>
                  <a:close/>
                </a:path>
              </a:pathLst>
            </a:custGeom>
            <a:solidFill>
              <a:srgbClr val="0F0F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30"/>
            <p:cNvSpPr/>
            <p:nvPr/>
          </p:nvSpPr>
          <p:spPr>
            <a:xfrm>
              <a:off x="6407964" y="3425737"/>
              <a:ext cx="9260" cy="9310"/>
            </a:xfrm>
            <a:custGeom>
              <a:avLst/>
              <a:gdLst/>
              <a:ahLst/>
              <a:cxnLst/>
              <a:rect l="l" t="t" r="r" b="b"/>
              <a:pathLst>
                <a:path w="185" h="186" extrusionOk="0">
                  <a:moveTo>
                    <a:pt x="74" y="1"/>
                  </a:moveTo>
                  <a:lnTo>
                    <a:pt x="0" y="38"/>
                  </a:lnTo>
                  <a:lnTo>
                    <a:pt x="0" y="185"/>
                  </a:lnTo>
                  <a:lnTo>
                    <a:pt x="37" y="149"/>
                  </a:lnTo>
                  <a:lnTo>
                    <a:pt x="37" y="75"/>
                  </a:lnTo>
                  <a:lnTo>
                    <a:pt x="185" y="1"/>
                  </a:lnTo>
                  <a:close/>
                </a:path>
              </a:pathLst>
            </a:custGeom>
            <a:solidFill>
              <a:srgbClr val="0F0F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30"/>
            <p:cNvSpPr/>
            <p:nvPr/>
          </p:nvSpPr>
          <p:spPr>
            <a:xfrm>
              <a:off x="6409816" y="3429441"/>
              <a:ext cx="9260" cy="9310"/>
            </a:xfrm>
            <a:custGeom>
              <a:avLst/>
              <a:gdLst/>
              <a:ahLst/>
              <a:cxnLst/>
              <a:rect l="l" t="t" r="r" b="b"/>
              <a:pathLst>
                <a:path w="185" h="186" extrusionOk="0">
                  <a:moveTo>
                    <a:pt x="111" y="1"/>
                  </a:moveTo>
                  <a:lnTo>
                    <a:pt x="0" y="38"/>
                  </a:lnTo>
                  <a:lnTo>
                    <a:pt x="0" y="185"/>
                  </a:lnTo>
                  <a:lnTo>
                    <a:pt x="111" y="111"/>
                  </a:lnTo>
                  <a:cubicBezTo>
                    <a:pt x="148" y="111"/>
                    <a:pt x="148" y="75"/>
                    <a:pt x="148" y="38"/>
                  </a:cubicBezTo>
                  <a:cubicBezTo>
                    <a:pt x="148" y="34"/>
                    <a:pt x="148" y="31"/>
                    <a:pt x="147" y="28"/>
                  </a:cubicBezTo>
                  <a:lnTo>
                    <a:pt x="147" y="28"/>
                  </a:lnTo>
                  <a:cubicBezTo>
                    <a:pt x="126" y="38"/>
                    <a:pt x="111" y="38"/>
                    <a:pt x="111" y="38"/>
                  </a:cubicBezTo>
                  <a:cubicBezTo>
                    <a:pt x="111" y="38"/>
                    <a:pt x="111" y="15"/>
                    <a:pt x="129" y="5"/>
                  </a:cubicBezTo>
                  <a:lnTo>
                    <a:pt x="129" y="5"/>
                  </a:lnTo>
                  <a:cubicBezTo>
                    <a:pt x="137" y="9"/>
                    <a:pt x="144" y="15"/>
                    <a:pt x="147" y="28"/>
                  </a:cubicBezTo>
                  <a:lnTo>
                    <a:pt x="147" y="28"/>
                  </a:lnTo>
                  <a:cubicBezTo>
                    <a:pt x="159" y="22"/>
                    <a:pt x="172" y="14"/>
                    <a:pt x="185" y="1"/>
                  </a:cubicBezTo>
                  <a:lnTo>
                    <a:pt x="148" y="1"/>
                  </a:lnTo>
                  <a:cubicBezTo>
                    <a:pt x="140" y="1"/>
                    <a:pt x="134" y="2"/>
                    <a:pt x="129" y="5"/>
                  </a:cubicBezTo>
                  <a:lnTo>
                    <a:pt x="129" y="5"/>
                  </a:lnTo>
                  <a:cubicBezTo>
                    <a:pt x="120" y="1"/>
                    <a:pt x="111" y="1"/>
                    <a:pt x="111" y="1"/>
                  </a:cubicBezTo>
                  <a:close/>
                </a:path>
              </a:pathLst>
            </a:custGeom>
            <a:solidFill>
              <a:srgbClr val="1F1F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30"/>
            <p:cNvSpPr/>
            <p:nvPr/>
          </p:nvSpPr>
          <p:spPr>
            <a:xfrm>
              <a:off x="6417174" y="3425737"/>
              <a:ext cx="50" cy="50"/>
            </a:xfrm>
            <a:custGeom>
              <a:avLst/>
              <a:gdLst/>
              <a:ahLst/>
              <a:cxnLst/>
              <a:rect l="l" t="t" r="r" b="b"/>
              <a:pathLst>
                <a:path w="1" h="1" extrusionOk="0">
                  <a:moveTo>
                    <a:pt x="1" y="1"/>
                  </a:moveTo>
                  <a:close/>
                </a:path>
              </a:pathLst>
            </a:custGeom>
            <a:solidFill>
              <a:srgbClr val="0F0F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30"/>
            <p:cNvSpPr/>
            <p:nvPr/>
          </p:nvSpPr>
          <p:spPr>
            <a:xfrm>
              <a:off x="6372775" y="3427839"/>
              <a:ext cx="42597" cy="31284"/>
            </a:xfrm>
            <a:custGeom>
              <a:avLst/>
              <a:gdLst/>
              <a:ahLst/>
              <a:cxnLst/>
              <a:rect l="l" t="t" r="r" b="b"/>
              <a:pathLst>
                <a:path w="851" h="625" extrusionOk="0">
                  <a:moveTo>
                    <a:pt x="648" y="1"/>
                  </a:moveTo>
                  <a:cubicBezTo>
                    <a:pt x="620" y="1"/>
                    <a:pt x="590" y="10"/>
                    <a:pt x="555" y="33"/>
                  </a:cubicBezTo>
                  <a:lnTo>
                    <a:pt x="1" y="328"/>
                  </a:lnTo>
                  <a:lnTo>
                    <a:pt x="186" y="624"/>
                  </a:lnTo>
                  <a:lnTo>
                    <a:pt x="740" y="291"/>
                  </a:lnTo>
                  <a:cubicBezTo>
                    <a:pt x="777" y="254"/>
                    <a:pt x="851" y="143"/>
                    <a:pt x="777" y="70"/>
                  </a:cubicBezTo>
                  <a:cubicBezTo>
                    <a:pt x="752" y="44"/>
                    <a:pt x="708" y="1"/>
                    <a:pt x="648"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30"/>
            <p:cNvSpPr/>
            <p:nvPr/>
          </p:nvSpPr>
          <p:spPr>
            <a:xfrm>
              <a:off x="6369071" y="3443506"/>
              <a:ext cx="13014" cy="15667"/>
            </a:xfrm>
            <a:custGeom>
              <a:avLst/>
              <a:gdLst/>
              <a:ahLst/>
              <a:cxnLst/>
              <a:rect l="l" t="t" r="r" b="b"/>
              <a:pathLst>
                <a:path w="260" h="313" extrusionOk="0">
                  <a:moveTo>
                    <a:pt x="76" y="1"/>
                  </a:moveTo>
                  <a:cubicBezTo>
                    <a:pt x="40" y="1"/>
                    <a:pt x="1" y="35"/>
                    <a:pt x="1" y="89"/>
                  </a:cubicBezTo>
                  <a:cubicBezTo>
                    <a:pt x="1" y="163"/>
                    <a:pt x="38" y="274"/>
                    <a:pt x="112" y="274"/>
                  </a:cubicBezTo>
                  <a:cubicBezTo>
                    <a:pt x="151" y="300"/>
                    <a:pt x="181" y="313"/>
                    <a:pt x="203" y="313"/>
                  </a:cubicBezTo>
                  <a:cubicBezTo>
                    <a:pt x="244" y="313"/>
                    <a:pt x="260" y="272"/>
                    <a:pt x="260" y="200"/>
                  </a:cubicBezTo>
                  <a:cubicBezTo>
                    <a:pt x="260" y="126"/>
                    <a:pt x="223" y="15"/>
                    <a:pt x="112" y="15"/>
                  </a:cubicBezTo>
                  <a:cubicBezTo>
                    <a:pt x="102" y="5"/>
                    <a:pt x="89" y="1"/>
                    <a:pt x="76" y="1"/>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30"/>
            <p:cNvSpPr/>
            <p:nvPr/>
          </p:nvSpPr>
          <p:spPr>
            <a:xfrm>
              <a:off x="6365367" y="3444257"/>
              <a:ext cx="16718" cy="16718"/>
            </a:xfrm>
            <a:custGeom>
              <a:avLst/>
              <a:gdLst/>
              <a:ahLst/>
              <a:cxnLst/>
              <a:rect l="l" t="t" r="r" b="b"/>
              <a:pathLst>
                <a:path w="334" h="334" extrusionOk="0">
                  <a:moveTo>
                    <a:pt x="112" y="0"/>
                  </a:moveTo>
                  <a:lnTo>
                    <a:pt x="1" y="74"/>
                  </a:lnTo>
                  <a:lnTo>
                    <a:pt x="186" y="333"/>
                  </a:lnTo>
                  <a:lnTo>
                    <a:pt x="297" y="296"/>
                  </a:lnTo>
                  <a:cubicBezTo>
                    <a:pt x="334" y="259"/>
                    <a:pt x="334" y="259"/>
                    <a:pt x="334" y="185"/>
                  </a:cubicBezTo>
                  <a:cubicBezTo>
                    <a:pt x="334" y="148"/>
                    <a:pt x="260" y="74"/>
                    <a:pt x="186"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30"/>
            <p:cNvSpPr/>
            <p:nvPr/>
          </p:nvSpPr>
          <p:spPr>
            <a:xfrm>
              <a:off x="6363515" y="3449012"/>
              <a:ext cx="14866" cy="12714"/>
            </a:xfrm>
            <a:custGeom>
              <a:avLst/>
              <a:gdLst/>
              <a:ahLst/>
              <a:cxnLst/>
              <a:rect l="l" t="t" r="r" b="b"/>
              <a:pathLst>
                <a:path w="297" h="254" extrusionOk="0">
                  <a:moveTo>
                    <a:pt x="102" y="1"/>
                  </a:moveTo>
                  <a:cubicBezTo>
                    <a:pt x="56" y="1"/>
                    <a:pt x="1" y="27"/>
                    <a:pt x="1" y="53"/>
                  </a:cubicBezTo>
                  <a:cubicBezTo>
                    <a:pt x="1" y="127"/>
                    <a:pt x="38" y="238"/>
                    <a:pt x="149" y="238"/>
                  </a:cubicBezTo>
                  <a:cubicBezTo>
                    <a:pt x="170" y="249"/>
                    <a:pt x="192" y="253"/>
                    <a:pt x="212" y="253"/>
                  </a:cubicBezTo>
                  <a:cubicBezTo>
                    <a:pt x="260" y="253"/>
                    <a:pt x="297" y="227"/>
                    <a:pt x="297" y="201"/>
                  </a:cubicBezTo>
                  <a:cubicBezTo>
                    <a:pt x="297" y="90"/>
                    <a:pt x="223" y="16"/>
                    <a:pt x="149" y="16"/>
                  </a:cubicBezTo>
                  <a:cubicBezTo>
                    <a:pt x="138" y="5"/>
                    <a:pt x="121" y="1"/>
                    <a:pt x="102" y="1"/>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30"/>
            <p:cNvSpPr/>
            <p:nvPr/>
          </p:nvSpPr>
          <p:spPr>
            <a:xfrm>
              <a:off x="6309856" y="3453517"/>
              <a:ext cx="61117" cy="37041"/>
            </a:xfrm>
            <a:custGeom>
              <a:avLst/>
              <a:gdLst/>
              <a:ahLst/>
              <a:cxnLst/>
              <a:rect l="l" t="t" r="r" b="b"/>
              <a:pathLst>
                <a:path w="1221" h="740" extrusionOk="0">
                  <a:moveTo>
                    <a:pt x="1221" y="0"/>
                  </a:moveTo>
                  <a:lnTo>
                    <a:pt x="186" y="555"/>
                  </a:lnTo>
                  <a:lnTo>
                    <a:pt x="112" y="555"/>
                  </a:lnTo>
                  <a:lnTo>
                    <a:pt x="1" y="703"/>
                  </a:lnTo>
                  <a:lnTo>
                    <a:pt x="1" y="740"/>
                  </a:lnTo>
                  <a:lnTo>
                    <a:pt x="75" y="740"/>
                  </a:lnTo>
                  <a:lnTo>
                    <a:pt x="75" y="703"/>
                  </a:lnTo>
                  <a:lnTo>
                    <a:pt x="149" y="629"/>
                  </a:lnTo>
                  <a:lnTo>
                    <a:pt x="259" y="629"/>
                  </a:lnTo>
                  <a:lnTo>
                    <a:pt x="1221" y="0"/>
                  </a:ln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30"/>
            <p:cNvSpPr/>
            <p:nvPr/>
          </p:nvSpPr>
          <p:spPr>
            <a:xfrm>
              <a:off x="6313560" y="3453517"/>
              <a:ext cx="57413" cy="37041"/>
            </a:xfrm>
            <a:custGeom>
              <a:avLst/>
              <a:gdLst/>
              <a:ahLst/>
              <a:cxnLst/>
              <a:rect l="l" t="t" r="r" b="b"/>
              <a:pathLst>
                <a:path w="1147" h="740" extrusionOk="0">
                  <a:moveTo>
                    <a:pt x="1147" y="0"/>
                  </a:moveTo>
                  <a:lnTo>
                    <a:pt x="185" y="629"/>
                  </a:lnTo>
                  <a:lnTo>
                    <a:pt x="75" y="629"/>
                  </a:lnTo>
                  <a:lnTo>
                    <a:pt x="1" y="703"/>
                  </a:lnTo>
                  <a:lnTo>
                    <a:pt x="1" y="740"/>
                  </a:lnTo>
                  <a:lnTo>
                    <a:pt x="75" y="740"/>
                  </a:lnTo>
                  <a:lnTo>
                    <a:pt x="185" y="666"/>
                  </a:lnTo>
                  <a:lnTo>
                    <a:pt x="1147" y="74"/>
                  </a:lnTo>
                  <a:lnTo>
                    <a:pt x="1147" y="0"/>
                  </a:ln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30"/>
            <p:cNvSpPr/>
            <p:nvPr/>
          </p:nvSpPr>
          <p:spPr>
            <a:xfrm>
              <a:off x="6406112" y="3433145"/>
              <a:ext cx="1902" cy="1902"/>
            </a:xfrm>
            <a:custGeom>
              <a:avLst/>
              <a:gdLst/>
              <a:ahLst/>
              <a:cxnLst/>
              <a:rect l="l" t="t" r="r" b="b"/>
              <a:pathLst>
                <a:path w="38" h="38" extrusionOk="0">
                  <a:moveTo>
                    <a:pt x="0" y="1"/>
                  </a:moveTo>
                  <a:lnTo>
                    <a:pt x="0" y="37"/>
                  </a:lnTo>
                  <a:cubicBezTo>
                    <a:pt x="37" y="37"/>
                    <a:pt x="37" y="1"/>
                    <a:pt x="37" y="1"/>
                  </a:cubicBezTo>
                  <a:close/>
                </a:path>
              </a:pathLst>
            </a:custGeom>
            <a:solidFill>
              <a:srgbClr val="BA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30"/>
            <p:cNvSpPr/>
            <p:nvPr/>
          </p:nvSpPr>
          <p:spPr>
            <a:xfrm>
              <a:off x="6383888" y="3433145"/>
              <a:ext cx="22274" cy="14866"/>
            </a:xfrm>
            <a:custGeom>
              <a:avLst/>
              <a:gdLst/>
              <a:ahLst/>
              <a:cxnLst/>
              <a:rect l="l" t="t" r="r" b="b"/>
              <a:pathLst>
                <a:path w="445" h="297" extrusionOk="0">
                  <a:moveTo>
                    <a:pt x="370" y="1"/>
                  </a:moveTo>
                  <a:lnTo>
                    <a:pt x="1" y="222"/>
                  </a:lnTo>
                  <a:cubicBezTo>
                    <a:pt x="1" y="222"/>
                    <a:pt x="1" y="296"/>
                    <a:pt x="74" y="296"/>
                  </a:cubicBezTo>
                  <a:lnTo>
                    <a:pt x="444" y="37"/>
                  </a:lnTo>
                  <a:lnTo>
                    <a:pt x="444" y="1"/>
                  </a:lnTo>
                  <a:close/>
                </a:path>
              </a:pathLst>
            </a:custGeom>
            <a:solidFill>
              <a:srgbClr val="FF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30"/>
            <p:cNvSpPr/>
            <p:nvPr/>
          </p:nvSpPr>
          <p:spPr>
            <a:xfrm>
              <a:off x="6406112" y="3440553"/>
              <a:ext cx="1902" cy="1902"/>
            </a:xfrm>
            <a:custGeom>
              <a:avLst/>
              <a:gdLst/>
              <a:ahLst/>
              <a:cxnLst/>
              <a:rect l="l" t="t" r="r" b="b"/>
              <a:pathLst>
                <a:path w="38" h="38" extrusionOk="0">
                  <a:moveTo>
                    <a:pt x="37" y="0"/>
                  </a:moveTo>
                  <a:lnTo>
                    <a:pt x="0" y="37"/>
                  </a:lnTo>
                  <a:cubicBezTo>
                    <a:pt x="37" y="37"/>
                    <a:pt x="37" y="0"/>
                    <a:pt x="37" y="0"/>
                  </a:cubicBezTo>
                  <a:close/>
                </a:path>
              </a:pathLst>
            </a:custGeom>
            <a:solidFill>
              <a:srgbClr val="BA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30"/>
            <p:cNvSpPr/>
            <p:nvPr/>
          </p:nvSpPr>
          <p:spPr>
            <a:xfrm>
              <a:off x="6383888" y="3440553"/>
              <a:ext cx="24127" cy="13014"/>
            </a:xfrm>
            <a:custGeom>
              <a:avLst/>
              <a:gdLst/>
              <a:ahLst/>
              <a:cxnLst/>
              <a:rect l="l" t="t" r="r" b="b"/>
              <a:pathLst>
                <a:path w="482" h="260" extrusionOk="0">
                  <a:moveTo>
                    <a:pt x="481" y="0"/>
                  </a:moveTo>
                  <a:lnTo>
                    <a:pt x="111" y="222"/>
                  </a:lnTo>
                  <a:cubicBezTo>
                    <a:pt x="1" y="222"/>
                    <a:pt x="1" y="222"/>
                    <a:pt x="74" y="259"/>
                  </a:cubicBezTo>
                  <a:lnTo>
                    <a:pt x="444" y="37"/>
                  </a:lnTo>
                  <a:lnTo>
                    <a:pt x="481" y="0"/>
                  </a:lnTo>
                  <a:close/>
                </a:path>
              </a:pathLst>
            </a:custGeom>
            <a:solidFill>
              <a:srgbClr val="FF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30"/>
            <p:cNvSpPr/>
            <p:nvPr/>
          </p:nvSpPr>
          <p:spPr>
            <a:xfrm>
              <a:off x="6380183" y="3429891"/>
              <a:ext cx="20422" cy="14416"/>
            </a:xfrm>
            <a:custGeom>
              <a:avLst/>
              <a:gdLst/>
              <a:ahLst/>
              <a:cxnLst/>
              <a:rect l="l" t="t" r="r" b="b"/>
              <a:pathLst>
                <a:path w="408" h="288" extrusionOk="0">
                  <a:moveTo>
                    <a:pt x="375" y="1"/>
                  </a:moveTo>
                  <a:cubicBezTo>
                    <a:pt x="370" y="1"/>
                    <a:pt x="370" y="10"/>
                    <a:pt x="370" y="29"/>
                  </a:cubicBezTo>
                  <a:lnTo>
                    <a:pt x="1" y="250"/>
                  </a:lnTo>
                  <a:lnTo>
                    <a:pt x="1" y="287"/>
                  </a:lnTo>
                  <a:lnTo>
                    <a:pt x="370" y="66"/>
                  </a:lnTo>
                  <a:cubicBezTo>
                    <a:pt x="370" y="29"/>
                    <a:pt x="407" y="29"/>
                    <a:pt x="407" y="29"/>
                  </a:cubicBezTo>
                  <a:cubicBezTo>
                    <a:pt x="389" y="10"/>
                    <a:pt x="380" y="1"/>
                    <a:pt x="375" y="1"/>
                  </a:cubicBezTo>
                  <a:close/>
                </a:path>
              </a:pathLst>
            </a:custGeom>
            <a:solidFill>
              <a:srgbClr val="BA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30"/>
            <p:cNvSpPr/>
            <p:nvPr/>
          </p:nvSpPr>
          <p:spPr>
            <a:xfrm>
              <a:off x="6382036" y="3431293"/>
              <a:ext cx="18570" cy="11162"/>
            </a:xfrm>
            <a:custGeom>
              <a:avLst/>
              <a:gdLst/>
              <a:ahLst/>
              <a:cxnLst/>
              <a:rect l="l" t="t" r="r" b="b"/>
              <a:pathLst>
                <a:path w="371" h="223" extrusionOk="0">
                  <a:moveTo>
                    <a:pt x="333" y="1"/>
                  </a:moveTo>
                  <a:lnTo>
                    <a:pt x="1" y="222"/>
                  </a:lnTo>
                  <a:lnTo>
                    <a:pt x="370" y="1"/>
                  </a:lnTo>
                  <a:close/>
                </a:path>
              </a:pathLst>
            </a:custGeom>
            <a:solidFill>
              <a:srgbClr val="FF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30"/>
            <p:cNvSpPr/>
            <p:nvPr/>
          </p:nvSpPr>
          <p:spPr>
            <a:xfrm>
              <a:off x="6332081" y="3472488"/>
              <a:ext cx="74081" cy="43047"/>
            </a:xfrm>
            <a:custGeom>
              <a:avLst/>
              <a:gdLst/>
              <a:ahLst/>
              <a:cxnLst/>
              <a:rect l="l" t="t" r="r" b="b"/>
              <a:pathLst>
                <a:path w="1480" h="860" extrusionOk="0">
                  <a:moveTo>
                    <a:pt x="1271" y="0"/>
                  </a:moveTo>
                  <a:cubicBezTo>
                    <a:pt x="1220" y="0"/>
                    <a:pt x="1165" y="9"/>
                    <a:pt x="1109" y="28"/>
                  </a:cubicBezTo>
                  <a:lnTo>
                    <a:pt x="37" y="656"/>
                  </a:lnTo>
                  <a:cubicBezTo>
                    <a:pt x="0" y="693"/>
                    <a:pt x="0" y="730"/>
                    <a:pt x="37" y="804"/>
                  </a:cubicBezTo>
                  <a:cubicBezTo>
                    <a:pt x="74" y="841"/>
                    <a:pt x="130" y="860"/>
                    <a:pt x="190" y="860"/>
                  </a:cubicBezTo>
                  <a:cubicBezTo>
                    <a:pt x="250" y="860"/>
                    <a:pt x="315" y="841"/>
                    <a:pt x="370" y="804"/>
                  </a:cubicBezTo>
                  <a:lnTo>
                    <a:pt x="1405" y="176"/>
                  </a:lnTo>
                  <a:cubicBezTo>
                    <a:pt x="1479" y="139"/>
                    <a:pt x="1479" y="102"/>
                    <a:pt x="1405" y="28"/>
                  </a:cubicBezTo>
                  <a:cubicBezTo>
                    <a:pt x="1368" y="9"/>
                    <a:pt x="1322" y="0"/>
                    <a:pt x="12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30"/>
            <p:cNvSpPr/>
            <p:nvPr/>
          </p:nvSpPr>
          <p:spPr>
            <a:xfrm>
              <a:off x="6398704" y="3470135"/>
              <a:ext cx="1902" cy="1902"/>
            </a:xfrm>
            <a:custGeom>
              <a:avLst/>
              <a:gdLst/>
              <a:ahLst/>
              <a:cxnLst/>
              <a:rect l="l" t="t" r="r" b="b"/>
              <a:pathLst>
                <a:path w="38" h="38" extrusionOk="0">
                  <a:moveTo>
                    <a:pt x="37" y="1"/>
                  </a:moveTo>
                  <a:lnTo>
                    <a:pt x="0" y="38"/>
                  </a:lnTo>
                  <a:cubicBezTo>
                    <a:pt x="0" y="38"/>
                    <a:pt x="37" y="38"/>
                    <a:pt x="37" y="1"/>
                  </a:cubicBezTo>
                  <a:close/>
                </a:path>
              </a:pathLst>
            </a:custGeom>
            <a:solidFill>
              <a:srgbClr val="0F0F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30"/>
            <p:cNvSpPr/>
            <p:nvPr/>
          </p:nvSpPr>
          <p:spPr>
            <a:xfrm>
              <a:off x="6393148" y="3468283"/>
              <a:ext cx="7458" cy="9310"/>
            </a:xfrm>
            <a:custGeom>
              <a:avLst/>
              <a:gdLst/>
              <a:ahLst/>
              <a:cxnLst/>
              <a:rect l="l" t="t" r="r" b="b"/>
              <a:pathLst>
                <a:path w="149" h="186" extrusionOk="0">
                  <a:moveTo>
                    <a:pt x="111" y="1"/>
                  </a:moveTo>
                  <a:lnTo>
                    <a:pt x="0" y="38"/>
                  </a:lnTo>
                  <a:lnTo>
                    <a:pt x="0" y="186"/>
                  </a:lnTo>
                  <a:lnTo>
                    <a:pt x="74" y="112"/>
                  </a:lnTo>
                  <a:lnTo>
                    <a:pt x="74" y="38"/>
                  </a:lnTo>
                  <a:lnTo>
                    <a:pt x="148" y="1"/>
                  </a:lnTo>
                  <a:close/>
                </a:path>
              </a:pathLst>
            </a:custGeom>
            <a:solidFill>
              <a:srgbClr val="0F0F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30"/>
            <p:cNvSpPr/>
            <p:nvPr/>
          </p:nvSpPr>
          <p:spPr>
            <a:xfrm>
              <a:off x="6393148" y="3468283"/>
              <a:ext cx="7458" cy="9310"/>
            </a:xfrm>
            <a:custGeom>
              <a:avLst/>
              <a:gdLst/>
              <a:ahLst/>
              <a:cxnLst/>
              <a:rect l="l" t="t" r="r" b="b"/>
              <a:pathLst>
                <a:path w="149" h="186" extrusionOk="0">
                  <a:moveTo>
                    <a:pt x="111" y="1"/>
                  </a:moveTo>
                  <a:lnTo>
                    <a:pt x="0" y="38"/>
                  </a:lnTo>
                  <a:lnTo>
                    <a:pt x="0" y="186"/>
                  </a:lnTo>
                  <a:lnTo>
                    <a:pt x="111" y="149"/>
                  </a:lnTo>
                  <a:cubicBezTo>
                    <a:pt x="148" y="149"/>
                    <a:pt x="148" y="75"/>
                    <a:pt x="148" y="38"/>
                  </a:cubicBezTo>
                  <a:lnTo>
                    <a:pt x="148" y="38"/>
                  </a:lnTo>
                  <a:cubicBezTo>
                    <a:pt x="148" y="75"/>
                    <a:pt x="111" y="75"/>
                    <a:pt x="111" y="75"/>
                  </a:cubicBezTo>
                  <a:lnTo>
                    <a:pt x="148" y="38"/>
                  </a:lnTo>
                  <a:lnTo>
                    <a:pt x="148" y="38"/>
                  </a:lnTo>
                  <a:cubicBezTo>
                    <a:pt x="148" y="38"/>
                    <a:pt x="148" y="38"/>
                    <a:pt x="148" y="38"/>
                  </a:cubicBezTo>
                  <a:cubicBezTo>
                    <a:pt x="148" y="1"/>
                    <a:pt x="111" y="1"/>
                    <a:pt x="111" y="1"/>
                  </a:cubicBezTo>
                  <a:close/>
                </a:path>
              </a:pathLst>
            </a:custGeom>
            <a:solidFill>
              <a:srgbClr val="1F1F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30"/>
            <p:cNvSpPr/>
            <p:nvPr/>
          </p:nvSpPr>
          <p:spPr>
            <a:xfrm>
              <a:off x="6400556" y="3468283"/>
              <a:ext cx="50" cy="50"/>
            </a:xfrm>
            <a:custGeom>
              <a:avLst/>
              <a:gdLst/>
              <a:ahLst/>
              <a:cxnLst/>
              <a:rect l="l" t="t" r="r" b="b"/>
              <a:pathLst>
                <a:path w="1" h="1" extrusionOk="0">
                  <a:moveTo>
                    <a:pt x="0" y="1"/>
                  </a:moveTo>
                  <a:close/>
                </a:path>
              </a:pathLst>
            </a:custGeom>
            <a:solidFill>
              <a:srgbClr val="0F0F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30"/>
            <p:cNvSpPr/>
            <p:nvPr/>
          </p:nvSpPr>
          <p:spPr>
            <a:xfrm>
              <a:off x="6363515" y="3469385"/>
              <a:ext cx="35239" cy="26729"/>
            </a:xfrm>
            <a:custGeom>
              <a:avLst/>
              <a:gdLst/>
              <a:ahLst/>
              <a:cxnLst/>
              <a:rect l="l" t="t" r="r" b="b"/>
              <a:pathLst>
                <a:path w="704" h="534" extrusionOk="0">
                  <a:moveTo>
                    <a:pt x="496" y="1"/>
                  </a:moveTo>
                  <a:cubicBezTo>
                    <a:pt x="469" y="1"/>
                    <a:pt x="440" y="5"/>
                    <a:pt x="408" y="16"/>
                  </a:cubicBezTo>
                  <a:lnTo>
                    <a:pt x="1" y="238"/>
                  </a:lnTo>
                  <a:lnTo>
                    <a:pt x="186" y="534"/>
                  </a:lnTo>
                  <a:lnTo>
                    <a:pt x="592" y="312"/>
                  </a:lnTo>
                  <a:cubicBezTo>
                    <a:pt x="666" y="238"/>
                    <a:pt x="703" y="164"/>
                    <a:pt x="666" y="53"/>
                  </a:cubicBezTo>
                  <a:cubicBezTo>
                    <a:pt x="614" y="27"/>
                    <a:pt x="562" y="1"/>
                    <a:pt x="496"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30"/>
            <p:cNvSpPr/>
            <p:nvPr/>
          </p:nvSpPr>
          <p:spPr>
            <a:xfrm>
              <a:off x="6363515" y="3480547"/>
              <a:ext cx="9310" cy="14816"/>
            </a:xfrm>
            <a:custGeom>
              <a:avLst/>
              <a:gdLst/>
              <a:ahLst/>
              <a:cxnLst/>
              <a:rect l="l" t="t" r="r" b="b"/>
              <a:pathLst>
                <a:path w="186" h="296" extrusionOk="0">
                  <a:moveTo>
                    <a:pt x="60" y="0"/>
                  </a:moveTo>
                  <a:cubicBezTo>
                    <a:pt x="21" y="0"/>
                    <a:pt x="1" y="35"/>
                    <a:pt x="1" y="89"/>
                  </a:cubicBezTo>
                  <a:cubicBezTo>
                    <a:pt x="1" y="163"/>
                    <a:pt x="38" y="200"/>
                    <a:pt x="112" y="274"/>
                  </a:cubicBezTo>
                  <a:cubicBezTo>
                    <a:pt x="125" y="287"/>
                    <a:pt x="139" y="296"/>
                    <a:pt x="151" y="296"/>
                  </a:cubicBezTo>
                  <a:cubicBezTo>
                    <a:pt x="171" y="296"/>
                    <a:pt x="186" y="270"/>
                    <a:pt x="186" y="200"/>
                  </a:cubicBezTo>
                  <a:cubicBezTo>
                    <a:pt x="186" y="126"/>
                    <a:pt x="149" y="89"/>
                    <a:pt x="112" y="15"/>
                  </a:cubicBezTo>
                  <a:cubicBezTo>
                    <a:pt x="92" y="5"/>
                    <a:pt x="75" y="0"/>
                    <a:pt x="60" y="0"/>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30"/>
            <p:cNvSpPr/>
            <p:nvPr/>
          </p:nvSpPr>
          <p:spPr>
            <a:xfrm>
              <a:off x="6359811" y="3481248"/>
              <a:ext cx="11162" cy="16718"/>
            </a:xfrm>
            <a:custGeom>
              <a:avLst/>
              <a:gdLst/>
              <a:ahLst/>
              <a:cxnLst/>
              <a:rect l="l" t="t" r="r" b="b"/>
              <a:pathLst>
                <a:path w="223" h="334" extrusionOk="0">
                  <a:moveTo>
                    <a:pt x="38" y="1"/>
                  </a:moveTo>
                  <a:lnTo>
                    <a:pt x="1" y="75"/>
                  </a:lnTo>
                  <a:lnTo>
                    <a:pt x="75" y="333"/>
                  </a:lnTo>
                  <a:lnTo>
                    <a:pt x="186" y="297"/>
                  </a:lnTo>
                  <a:cubicBezTo>
                    <a:pt x="223" y="260"/>
                    <a:pt x="223" y="260"/>
                    <a:pt x="223" y="186"/>
                  </a:cubicBezTo>
                  <a:cubicBezTo>
                    <a:pt x="223" y="149"/>
                    <a:pt x="186" y="75"/>
                    <a:pt x="112"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30"/>
            <p:cNvSpPr/>
            <p:nvPr/>
          </p:nvSpPr>
          <p:spPr>
            <a:xfrm>
              <a:off x="6359811" y="3483400"/>
              <a:ext cx="9310" cy="14716"/>
            </a:xfrm>
            <a:custGeom>
              <a:avLst/>
              <a:gdLst/>
              <a:ahLst/>
              <a:cxnLst/>
              <a:rect l="l" t="t" r="r" b="b"/>
              <a:pathLst>
                <a:path w="186" h="294" extrusionOk="0">
                  <a:moveTo>
                    <a:pt x="42" y="0"/>
                  </a:moveTo>
                  <a:cubicBezTo>
                    <a:pt x="18" y="0"/>
                    <a:pt x="1" y="43"/>
                    <a:pt x="1" y="69"/>
                  </a:cubicBezTo>
                  <a:cubicBezTo>
                    <a:pt x="1" y="143"/>
                    <a:pt x="38" y="217"/>
                    <a:pt x="75" y="254"/>
                  </a:cubicBezTo>
                  <a:cubicBezTo>
                    <a:pt x="89" y="282"/>
                    <a:pt x="108" y="294"/>
                    <a:pt x="127" y="294"/>
                  </a:cubicBezTo>
                  <a:cubicBezTo>
                    <a:pt x="157" y="294"/>
                    <a:pt x="186" y="262"/>
                    <a:pt x="186" y="217"/>
                  </a:cubicBezTo>
                  <a:cubicBezTo>
                    <a:pt x="186" y="106"/>
                    <a:pt x="112" y="69"/>
                    <a:pt x="75" y="32"/>
                  </a:cubicBezTo>
                  <a:cubicBezTo>
                    <a:pt x="63" y="9"/>
                    <a:pt x="52" y="0"/>
                    <a:pt x="42" y="0"/>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30"/>
            <p:cNvSpPr/>
            <p:nvPr/>
          </p:nvSpPr>
          <p:spPr>
            <a:xfrm>
              <a:off x="6389444" y="3475692"/>
              <a:ext cx="1902" cy="1902"/>
            </a:xfrm>
            <a:custGeom>
              <a:avLst/>
              <a:gdLst/>
              <a:ahLst/>
              <a:cxnLst/>
              <a:rect l="l" t="t" r="r" b="b"/>
              <a:pathLst>
                <a:path w="38" h="38" extrusionOk="0">
                  <a:moveTo>
                    <a:pt x="0" y="38"/>
                  </a:moveTo>
                  <a:lnTo>
                    <a:pt x="0" y="38"/>
                  </a:lnTo>
                  <a:cubicBezTo>
                    <a:pt x="37" y="38"/>
                    <a:pt x="37" y="1"/>
                    <a:pt x="0" y="38"/>
                  </a:cubicBezTo>
                  <a:lnTo>
                    <a:pt x="0" y="38"/>
                  </a:lnTo>
                  <a:lnTo>
                    <a:pt x="0" y="1"/>
                  </a:lnTo>
                  <a:lnTo>
                    <a:pt x="0" y="1"/>
                  </a:lnTo>
                  <a:lnTo>
                    <a:pt x="0" y="38"/>
                  </a:lnTo>
                  <a:lnTo>
                    <a:pt x="0" y="38"/>
                  </a:lnTo>
                  <a:cubicBezTo>
                    <a:pt x="37" y="1"/>
                    <a:pt x="37" y="38"/>
                    <a:pt x="0" y="38"/>
                  </a:cubicBezTo>
                  <a:close/>
                </a:path>
              </a:pathLst>
            </a:custGeom>
            <a:solidFill>
              <a:srgbClr val="BA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30"/>
            <p:cNvSpPr/>
            <p:nvPr/>
          </p:nvSpPr>
          <p:spPr>
            <a:xfrm>
              <a:off x="6374627" y="3475692"/>
              <a:ext cx="14866" cy="9310"/>
            </a:xfrm>
            <a:custGeom>
              <a:avLst/>
              <a:gdLst/>
              <a:ahLst/>
              <a:cxnLst/>
              <a:rect l="l" t="t" r="r" b="b"/>
              <a:pathLst>
                <a:path w="297" h="186" extrusionOk="0">
                  <a:moveTo>
                    <a:pt x="259" y="1"/>
                  </a:moveTo>
                  <a:lnTo>
                    <a:pt x="1" y="112"/>
                  </a:lnTo>
                  <a:cubicBezTo>
                    <a:pt x="1" y="112"/>
                    <a:pt x="1" y="186"/>
                    <a:pt x="75" y="186"/>
                  </a:cubicBezTo>
                  <a:lnTo>
                    <a:pt x="296" y="38"/>
                  </a:lnTo>
                  <a:lnTo>
                    <a:pt x="296" y="1"/>
                  </a:lnTo>
                  <a:close/>
                </a:path>
              </a:pathLst>
            </a:custGeom>
            <a:solidFill>
              <a:srgbClr val="FF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30"/>
            <p:cNvSpPr/>
            <p:nvPr/>
          </p:nvSpPr>
          <p:spPr>
            <a:xfrm>
              <a:off x="6378331" y="3481248"/>
              <a:ext cx="14866" cy="9310"/>
            </a:xfrm>
            <a:custGeom>
              <a:avLst/>
              <a:gdLst/>
              <a:ahLst/>
              <a:cxnLst/>
              <a:rect l="l" t="t" r="r" b="b"/>
              <a:pathLst>
                <a:path w="297" h="186" extrusionOk="0">
                  <a:moveTo>
                    <a:pt x="296" y="1"/>
                  </a:moveTo>
                  <a:lnTo>
                    <a:pt x="259" y="75"/>
                  </a:lnTo>
                  <a:lnTo>
                    <a:pt x="1" y="186"/>
                  </a:lnTo>
                  <a:lnTo>
                    <a:pt x="296" y="75"/>
                  </a:lnTo>
                  <a:lnTo>
                    <a:pt x="296" y="1"/>
                  </a:lnTo>
                  <a:close/>
                </a:path>
              </a:pathLst>
            </a:custGeom>
            <a:solidFill>
              <a:srgbClr val="BA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30"/>
            <p:cNvSpPr/>
            <p:nvPr/>
          </p:nvSpPr>
          <p:spPr>
            <a:xfrm>
              <a:off x="6376479" y="3481248"/>
              <a:ext cx="14866" cy="9310"/>
            </a:xfrm>
            <a:custGeom>
              <a:avLst/>
              <a:gdLst/>
              <a:ahLst/>
              <a:cxnLst/>
              <a:rect l="l" t="t" r="r" b="b"/>
              <a:pathLst>
                <a:path w="297" h="186" extrusionOk="0">
                  <a:moveTo>
                    <a:pt x="10" y="158"/>
                  </a:moveTo>
                  <a:cubicBezTo>
                    <a:pt x="1" y="158"/>
                    <a:pt x="1" y="167"/>
                    <a:pt x="38" y="186"/>
                  </a:cubicBezTo>
                  <a:cubicBezTo>
                    <a:pt x="38" y="167"/>
                    <a:pt x="19" y="158"/>
                    <a:pt x="10" y="158"/>
                  </a:cubicBezTo>
                  <a:close/>
                  <a:moveTo>
                    <a:pt x="296" y="1"/>
                  </a:moveTo>
                  <a:lnTo>
                    <a:pt x="38" y="186"/>
                  </a:lnTo>
                  <a:lnTo>
                    <a:pt x="296" y="75"/>
                  </a:lnTo>
                  <a:lnTo>
                    <a:pt x="296" y="1"/>
                  </a:lnTo>
                  <a:close/>
                </a:path>
              </a:pathLst>
            </a:custGeom>
            <a:solidFill>
              <a:srgbClr val="FF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30"/>
            <p:cNvSpPr/>
            <p:nvPr/>
          </p:nvSpPr>
          <p:spPr>
            <a:xfrm>
              <a:off x="6370923" y="3471987"/>
              <a:ext cx="16718" cy="9310"/>
            </a:xfrm>
            <a:custGeom>
              <a:avLst/>
              <a:gdLst/>
              <a:ahLst/>
              <a:cxnLst/>
              <a:rect l="l" t="t" r="r" b="b"/>
              <a:pathLst>
                <a:path w="334" h="186" extrusionOk="0">
                  <a:moveTo>
                    <a:pt x="260" y="1"/>
                  </a:moveTo>
                  <a:lnTo>
                    <a:pt x="1" y="149"/>
                  </a:lnTo>
                  <a:lnTo>
                    <a:pt x="1" y="186"/>
                  </a:lnTo>
                  <a:lnTo>
                    <a:pt x="260" y="75"/>
                  </a:lnTo>
                  <a:cubicBezTo>
                    <a:pt x="260" y="1"/>
                    <a:pt x="260" y="1"/>
                    <a:pt x="333" y="1"/>
                  </a:cubicBezTo>
                  <a:close/>
                </a:path>
              </a:pathLst>
            </a:custGeom>
            <a:solidFill>
              <a:srgbClr val="BA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30"/>
            <p:cNvSpPr/>
            <p:nvPr/>
          </p:nvSpPr>
          <p:spPr>
            <a:xfrm>
              <a:off x="6372775" y="3471987"/>
              <a:ext cx="11162" cy="7458"/>
            </a:xfrm>
            <a:custGeom>
              <a:avLst/>
              <a:gdLst/>
              <a:ahLst/>
              <a:cxnLst/>
              <a:rect l="l" t="t" r="r" b="b"/>
              <a:pathLst>
                <a:path w="223" h="149" extrusionOk="0">
                  <a:moveTo>
                    <a:pt x="186" y="1"/>
                  </a:moveTo>
                  <a:lnTo>
                    <a:pt x="1" y="149"/>
                  </a:lnTo>
                  <a:lnTo>
                    <a:pt x="223" y="1"/>
                  </a:lnTo>
                  <a:close/>
                </a:path>
              </a:pathLst>
            </a:custGeom>
            <a:solidFill>
              <a:srgbClr val="FF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30"/>
            <p:cNvSpPr/>
            <p:nvPr/>
          </p:nvSpPr>
          <p:spPr>
            <a:xfrm>
              <a:off x="6335785" y="3488656"/>
              <a:ext cx="27781" cy="16718"/>
            </a:xfrm>
            <a:custGeom>
              <a:avLst/>
              <a:gdLst/>
              <a:ahLst/>
              <a:cxnLst/>
              <a:rect l="l" t="t" r="r" b="b"/>
              <a:pathLst>
                <a:path w="555" h="334" extrusionOk="0">
                  <a:moveTo>
                    <a:pt x="518" y="1"/>
                  </a:moveTo>
                  <a:lnTo>
                    <a:pt x="222" y="185"/>
                  </a:lnTo>
                  <a:lnTo>
                    <a:pt x="555" y="38"/>
                  </a:lnTo>
                  <a:lnTo>
                    <a:pt x="518" y="1"/>
                  </a:lnTo>
                  <a:close/>
                  <a:moveTo>
                    <a:pt x="111" y="185"/>
                  </a:moveTo>
                  <a:lnTo>
                    <a:pt x="0" y="333"/>
                  </a:lnTo>
                  <a:lnTo>
                    <a:pt x="0" y="333"/>
                  </a:lnTo>
                  <a:lnTo>
                    <a:pt x="148" y="185"/>
                  </a:lnTo>
                  <a:close/>
                </a:path>
              </a:pathLst>
            </a:custGeom>
            <a:solidFill>
              <a:srgbClr val="24D2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30"/>
            <p:cNvSpPr/>
            <p:nvPr/>
          </p:nvSpPr>
          <p:spPr>
            <a:xfrm>
              <a:off x="6335785" y="3490508"/>
              <a:ext cx="27781" cy="18570"/>
            </a:xfrm>
            <a:custGeom>
              <a:avLst/>
              <a:gdLst/>
              <a:ahLst/>
              <a:cxnLst/>
              <a:rect l="l" t="t" r="r" b="b"/>
              <a:pathLst>
                <a:path w="555" h="371" extrusionOk="0">
                  <a:moveTo>
                    <a:pt x="555" y="1"/>
                  </a:moveTo>
                  <a:lnTo>
                    <a:pt x="222" y="148"/>
                  </a:lnTo>
                  <a:lnTo>
                    <a:pt x="148" y="148"/>
                  </a:lnTo>
                  <a:lnTo>
                    <a:pt x="0" y="296"/>
                  </a:lnTo>
                  <a:lnTo>
                    <a:pt x="0" y="370"/>
                  </a:lnTo>
                  <a:lnTo>
                    <a:pt x="148" y="333"/>
                  </a:lnTo>
                  <a:lnTo>
                    <a:pt x="222" y="185"/>
                  </a:lnTo>
                  <a:lnTo>
                    <a:pt x="555" y="75"/>
                  </a:lnTo>
                  <a:lnTo>
                    <a:pt x="555" y="1"/>
                  </a:lnTo>
                  <a:close/>
                </a:path>
              </a:pathLst>
            </a:custGeom>
            <a:solidFill>
              <a:srgbClr val="0A8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30"/>
            <p:cNvSpPr/>
            <p:nvPr/>
          </p:nvSpPr>
          <p:spPr>
            <a:xfrm>
              <a:off x="6245085" y="3400309"/>
              <a:ext cx="92602" cy="49104"/>
            </a:xfrm>
            <a:custGeom>
              <a:avLst/>
              <a:gdLst/>
              <a:ahLst/>
              <a:cxnLst/>
              <a:rect l="l" t="t" r="r" b="b"/>
              <a:pathLst>
                <a:path w="1850" h="981" extrusionOk="0">
                  <a:moveTo>
                    <a:pt x="943" y="0"/>
                  </a:moveTo>
                  <a:cubicBezTo>
                    <a:pt x="722" y="0"/>
                    <a:pt x="500" y="47"/>
                    <a:pt x="333" y="139"/>
                  </a:cubicBezTo>
                  <a:cubicBezTo>
                    <a:pt x="1" y="324"/>
                    <a:pt x="1" y="657"/>
                    <a:pt x="333" y="841"/>
                  </a:cubicBezTo>
                  <a:cubicBezTo>
                    <a:pt x="500" y="934"/>
                    <a:pt x="722" y="980"/>
                    <a:pt x="943" y="980"/>
                  </a:cubicBezTo>
                  <a:cubicBezTo>
                    <a:pt x="1165" y="980"/>
                    <a:pt x="1387" y="934"/>
                    <a:pt x="1553" y="841"/>
                  </a:cubicBezTo>
                  <a:cubicBezTo>
                    <a:pt x="1849" y="657"/>
                    <a:pt x="1849" y="324"/>
                    <a:pt x="1553" y="139"/>
                  </a:cubicBezTo>
                  <a:cubicBezTo>
                    <a:pt x="1387" y="47"/>
                    <a:pt x="1165" y="0"/>
                    <a:pt x="94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30"/>
            <p:cNvSpPr/>
            <p:nvPr/>
          </p:nvSpPr>
          <p:spPr>
            <a:xfrm>
              <a:off x="6278422" y="3406766"/>
              <a:ext cx="27781" cy="15317"/>
            </a:xfrm>
            <a:custGeom>
              <a:avLst/>
              <a:gdLst/>
              <a:ahLst/>
              <a:cxnLst/>
              <a:rect l="l" t="t" r="r" b="b"/>
              <a:pathLst>
                <a:path w="555" h="306" extrusionOk="0">
                  <a:moveTo>
                    <a:pt x="277" y="1"/>
                  </a:moveTo>
                  <a:cubicBezTo>
                    <a:pt x="185" y="1"/>
                    <a:pt x="93" y="28"/>
                    <a:pt x="37" y="84"/>
                  </a:cubicBezTo>
                  <a:cubicBezTo>
                    <a:pt x="0" y="121"/>
                    <a:pt x="0" y="195"/>
                    <a:pt x="37" y="269"/>
                  </a:cubicBezTo>
                  <a:lnTo>
                    <a:pt x="74" y="306"/>
                  </a:lnTo>
                  <a:cubicBezTo>
                    <a:pt x="130" y="287"/>
                    <a:pt x="204" y="278"/>
                    <a:pt x="282" y="278"/>
                  </a:cubicBezTo>
                  <a:cubicBezTo>
                    <a:pt x="361" y="278"/>
                    <a:pt x="444" y="287"/>
                    <a:pt x="518" y="306"/>
                  </a:cubicBezTo>
                  <a:lnTo>
                    <a:pt x="555" y="269"/>
                  </a:lnTo>
                  <a:cubicBezTo>
                    <a:pt x="555" y="158"/>
                    <a:pt x="555" y="121"/>
                    <a:pt x="518" y="84"/>
                  </a:cubicBezTo>
                  <a:cubicBezTo>
                    <a:pt x="462" y="28"/>
                    <a:pt x="370" y="1"/>
                    <a:pt x="277" y="1"/>
                  </a:cubicBez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30"/>
            <p:cNvSpPr/>
            <p:nvPr/>
          </p:nvSpPr>
          <p:spPr>
            <a:xfrm>
              <a:off x="6252493" y="3392450"/>
              <a:ext cx="75933" cy="42597"/>
            </a:xfrm>
            <a:custGeom>
              <a:avLst/>
              <a:gdLst/>
              <a:ahLst/>
              <a:cxnLst/>
              <a:rect l="l" t="t" r="r" b="b"/>
              <a:pathLst>
                <a:path w="1517" h="851" extrusionOk="0">
                  <a:moveTo>
                    <a:pt x="795" y="240"/>
                  </a:moveTo>
                  <a:cubicBezTo>
                    <a:pt x="888" y="240"/>
                    <a:pt x="980" y="259"/>
                    <a:pt x="1036" y="296"/>
                  </a:cubicBezTo>
                  <a:cubicBezTo>
                    <a:pt x="1073" y="407"/>
                    <a:pt x="1073" y="444"/>
                    <a:pt x="1036" y="555"/>
                  </a:cubicBezTo>
                  <a:cubicBezTo>
                    <a:pt x="962" y="592"/>
                    <a:pt x="879" y="610"/>
                    <a:pt x="800" y="610"/>
                  </a:cubicBezTo>
                  <a:cubicBezTo>
                    <a:pt x="722" y="610"/>
                    <a:pt x="648" y="592"/>
                    <a:pt x="592" y="555"/>
                  </a:cubicBezTo>
                  <a:lnTo>
                    <a:pt x="555" y="481"/>
                  </a:lnTo>
                  <a:cubicBezTo>
                    <a:pt x="518" y="444"/>
                    <a:pt x="518" y="370"/>
                    <a:pt x="555" y="296"/>
                  </a:cubicBezTo>
                  <a:cubicBezTo>
                    <a:pt x="611" y="259"/>
                    <a:pt x="703" y="240"/>
                    <a:pt x="795" y="240"/>
                  </a:cubicBezTo>
                  <a:close/>
                  <a:moveTo>
                    <a:pt x="592" y="0"/>
                  </a:moveTo>
                  <a:lnTo>
                    <a:pt x="592" y="111"/>
                  </a:lnTo>
                  <a:cubicBezTo>
                    <a:pt x="592" y="111"/>
                    <a:pt x="555" y="111"/>
                    <a:pt x="518" y="185"/>
                  </a:cubicBezTo>
                  <a:lnTo>
                    <a:pt x="333" y="74"/>
                  </a:lnTo>
                  <a:lnTo>
                    <a:pt x="148" y="185"/>
                  </a:lnTo>
                  <a:lnTo>
                    <a:pt x="333" y="259"/>
                  </a:lnTo>
                  <a:cubicBezTo>
                    <a:pt x="296" y="296"/>
                    <a:pt x="296" y="296"/>
                    <a:pt x="296" y="333"/>
                  </a:cubicBezTo>
                  <a:lnTo>
                    <a:pt x="1" y="333"/>
                  </a:lnTo>
                  <a:lnTo>
                    <a:pt x="1" y="481"/>
                  </a:lnTo>
                  <a:lnTo>
                    <a:pt x="296" y="481"/>
                  </a:lnTo>
                  <a:lnTo>
                    <a:pt x="296" y="518"/>
                  </a:lnTo>
                  <a:lnTo>
                    <a:pt x="333" y="592"/>
                  </a:lnTo>
                  <a:lnTo>
                    <a:pt x="148" y="666"/>
                  </a:lnTo>
                  <a:lnTo>
                    <a:pt x="296" y="777"/>
                  </a:lnTo>
                  <a:lnTo>
                    <a:pt x="481" y="666"/>
                  </a:lnTo>
                  <a:lnTo>
                    <a:pt x="518" y="666"/>
                  </a:lnTo>
                  <a:cubicBezTo>
                    <a:pt x="555" y="666"/>
                    <a:pt x="592" y="666"/>
                    <a:pt x="666" y="703"/>
                  </a:cubicBezTo>
                  <a:lnTo>
                    <a:pt x="666" y="777"/>
                  </a:lnTo>
                  <a:lnTo>
                    <a:pt x="666" y="850"/>
                  </a:lnTo>
                  <a:lnTo>
                    <a:pt x="888" y="850"/>
                  </a:lnTo>
                  <a:lnTo>
                    <a:pt x="888" y="777"/>
                  </a:lnTo>
                  <a:lnTo>
                    <a:pt x="888" y="703"/>
                  </a:lnTo>
                  <a:cubicBezTo>
                    <a:pt x="925" y="703"/>
                    <a:pt x="962" y="703"/>
                    <a:pt x="1036" y="666"/>
                  </a:cubicBezTo>
                  <a:lnTo>
                    <a:pt x="1073" y="666"/>
                  </a:lnTo>
                  <a:lnTo>
                    <a:pt x="1258" y="777"/>
                  </a:lnTo>
                  <a:lnTo>
                    <a:pt x="1405" y="666"/>
                  </a:lnTo>
                  <a:lnTo>
                    <a:pt x="1221" y="592"/>
                  </a:lnTo>
                  <a:lnTo>
                    <a:pt x="1258" y="518"/>
                  </a:lnTo>
                  <a:lnTo>
                    <a:pt x="1258" y="481"/>
                  </a:lnTo>
                  <a:lnTo>
                    <a:pt x="1516" y="481"/>
                  </a:lnTo>
                  <a:lnTo>
                    <a:pt x="1516" y="333"/>
                  </a:lnTo>
                  <a:lnTo>
                    <a:pt x="1258" y="333"/>
                  </a:lnTo>
                  <a:cubicBezTo>
                    <a:pt x="1258" y="296"/>
                    <a:pt x="1221" y="296"/>
                    <a:pt x="1221" y="259"/>
                  </a:cubicBezTo>
                  <a:lnTo>
                    <a:pt x="1405" y="185"/>
                  </a:lnTo>
                  <a:lnTo>
                    <a:pt x="1221" y="74"/>
                  </a:lnTo>
                  <a:lnTo>
                    <a:pt x="1036" y="185"/>
                  </a:lnTo>
                  <a:cubicBezTo>
                    <a:pt x="962" y="185"/>
                    <a:pt x="925" y="111"/>
                    <a:pt x="851" y="111"/>
                  </a:cubicBezTo>
                  <a:lnTo>
                    <a:pt x="851" y="0"/>
                  </a:lnTo>
                  <a:close/>
                </a:path>
              </a:pathLst>
            </a:custGeom>
            <a:solidFill>
              <a:srgbClr val="FF3F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30"/>
            <p:cNvSpPr/>
            <p:nvPr/>
          </p:nvSpPr>
          <p:spPr>
            <a:xfrm>
              <a:off x="6259902" y="3429441"/>
              <a:ext cx="9310" cy="13014"/>
            </a:xfrm>
            <a:custGeom>
              <a:avLst/>
              <a:gdLst/>
              <a:ahLst/>
              <a:cxnLst/>
              <a:rect l="l" t="t" r="r" b="b"/>
              <a:pathLst>
                <a:path w="186" h="260" extrusionOk="0">
                  <a:moveTo>
                    <a:pt x="0" y="1"/>
                  </a:moveTo>
                  <a:lnTo>
                    <a:pt x="0" y="185"/>
                  </a:lnTo>
                  <a:lnTo>
                    <a:pt x="185" y="259"/>
                  </a:lnTo>
                  <a:lnTo>
                    <a:pt x="185" y="75"/>
                  </a:lnTo>
                  <a:lnTo>
                    <a:pt x="0" y="1"/>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30"/>
            <p:cNvSpPr/>
            <p:nvPr/>
          </p:nvSpPr>
          <p:spPr>
            <a:xfrm>
              <a:off x="6269162" y="3425737"/>
              <a:ext cx="9310" cy="16718"/>
            </a:xfrm>
            <a:custGeom>
              <a:avLst/>
              <a:gdLst/>
              <a:ahLst/>
              <a:cxnLst/>
              <a:rect l="l" t="t" r="r" b="b"/>
              <a:pathLst>
                <a:path w="186" h="334" extrusionOk="0">
                  <a:moveTo>
                    <a:pt x="185" y="1"/>
                  </a:moveTo>
                  <a:lnTo>
                    <a:pt x="0" y="149"/>
                  </a:lnTo>
                  <a:lnTo>
                    <a:pt x="0" y="333"/>
                  </a:lnTo>
                  <a:lnTo>
                    <a:pt x="185" y="259"/>
                  </a:lnTo>
                  <a:lnTo>
                    <a:pt x="185" y="1"/>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30"/>
            <p:cNvSpPr/>
            <p:nvPr/>
          </p:nvSpPr>
          <p:spPr>
            <a:xfrm>
              <a:off x="6285830" y="3434997"/>
              <a:ext cx="11112" cy="13014"/>
            </a:xfrm>
            <a:custGeom>
              <a:avLst/>
              <a:gdLst/>
              <a:ahLst/>
              <a:cxnLst/>
              <a:rect l="l" t="t" r="r" b="b"/>
              <a:pathLst>
                <a:path w="222" h="260" extrusionOk="0">
                  <a:moveTo>
                    <a:pt x="0" y="0"/>
                  </a:moveTo>
                  <a:lnTo>
                    <a:pt x="0" y="259"/>
                  </a:lnTo>
                  <a:lnTo>
                    <a:pt x="222" y="259"/>
                  </a:lnTo>
                  <a:lnTo>
                    <a:pt x="222" y="0"/>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30"/>
            <p:cNvSpPr/>
            <p:nvPr/>
          </p:nvSpPr>
          <p:spPr>
            <a:xfrm>
              <a:off x="6278422" y="3425737"/>
              <a:ext cx="9310" cy="14866"/>
            </a:xfrm>
            <a:custGeom>
              <a:avLst/>
              <a:gdLst/>
              <a:ahLst/>
              <a:cxnLst/>
              <a:rect l="l" t="t" r="r" b="b"/>
              <a:pathLst>
                <a:path w="186" h="297" extrusionOk="0">
                  <a:moveTo>
                    <a:pt x="0" y="1"/>
                  </a:moveTo>
                  <a:lnTo>
                    <a:pt x="0" y="259"/>
                  </a:lnTo>
                  <a:cubicBezTo>
                    <a:pt x="74" y="296"/>
                    <a:pt x="185" y="296"/>
                    <a:pt x="185" y="296"/>
                  </a:cubicBezTo>
                  <a:lnTo>
                    <a:pt x="185" y="75"/>
                  </a:lnTo>
                  <a:cubicBezTo>
                    <a:pt x="185" y="75"/>
                    <a:pt x="37" y="75"/>
                    <a:pt x="0" y="1"/>
                  </a:cubicBez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30"/>
            <p:cNvSpPr/>
            <p:nvPr/>
          </p:nvSpPr>
          <p:spPr>
            <a:xfrm>
              <a:off x="6252493" y="3416477"/>
              <a:ext cx="14866" cy="13014"/>
            </a:xfrm>
            <a:custGeom>
              <a:avLst/>
              <a:gdLst/>
              <a:ahLst/>
              <a:cxnLst/>
              <a:rect l="l" t="t" r="r" b="b"/>
              <a:pathLst>
                <a:path w="297" h="260" extrusionOk="0">
                  <a:moveTo>
                    <a:pt x="1" y="1"/>
                  </a:moveTo>
                  <a:lnTo>
                    <a:pt x="1" y="260"/>
                  </a:lnTo>
                  <a:lnTo>
                    <a:pt x="148" y="260"/>
                  </a:lnTo>
                  <a:lnTo>
                    <a:pt x="296" y="149"/>
                  </a:lnTo>
                  <a:lnTo>
                    <a:pt x="296" y="1"/>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30"/>
            <p:cNvSpPr/>
            <p:nvPr/>
          </p:nvSpPr>
          <p:spPr>
            <a:xfrm>
              <a:off x="6263606" y="3416477"/>
              <a:ext cx="5606" cy="7458"/>
            </a:xfrm>
            <a:custGeom>
              <a:avLst/>
              <a:gdLst/>
              <a:ahLst/>
              <a:cxnLst/>
              <a:rect l="l" t="t" r="r" b="b"/>
              <a:pathLst>
                <a:path w="112" h="149" extrusionOk="0">
                  <a:moveTo>
                    <a:pt x="74" y="1"/>
                  </a:moveTo>
                  <a:lnTo>
                    <a:pt x="0" y="149"/>
                  </a:lnTo>
                  <a:lnTo>
                    <a:pt x="111" y="112"/>
                  </a:lnTo>
                  <a:cubicBezTo>
                    <a:pt x="74" y="75"/>
                    <a:pt x="74" y="1"/>
                    <a:pt x="74" y="1"/>
                  </a:cubicBez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30"/>
            <p:cNvSpPr/>
            <p:nvPr/>
          </p:nvSpPr>
          <p:spPr>
            <a:xfrm>
              <a:off x="6308004" y="3429441"/>
              <a:ext cx="7458" cy="13014"/>
            </a:xfrm>
            <a:custGeom>
              <a:avLst/>
              <a:gdLst/>
              <a:ahLst/>
              <a:cxnLst/>
              <a:rect l="l" t="t" r="r" b="b"/>
              <a:pathLst>
                <a:path w="149" h="260" extrusionOk="0">
                  <a:moveTo>
                    <a:pt x="1" y="1"/>
                  </a:moveTo>
                  <a:lnTo>
                    <a:pt x="1" y="185"/>
                  </a:lnTo>
                  <a:lnTo>
                    <a:pt x="149" y="259"/>
                  </a:lnTo>
                  <a:lnTo>
                    <a:pt x="149" y="75"/>
                  </a:lnTo>
                  <a:lnTo>
                    <a:pt x="1" y="1"/>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30"/>
            <p:cNvSpPr/>
            <p:nvPr/>
          </p:nvSpPr>
          <p:spPr>
            <a:xfrm>
              <a:off x="6315412" y="3429441"/>
              <a:ext cx="9310" cy="13014"/>
            </a:xfrm>
            <a:custGeom>
              <a:avLst/>
              <a:gdLst/>
              <a:ahLst/>
              <a:cxnLst/>
              <a:rect l="l" t="t" r="r" b="b"/>
              <a:pathLst>
                <a:path w="186" h="260" extrusionOk="0">
                  <a:moveTo>
                    <a:pt x="185" y="1"/>
                  </a:moveTo>
                  <a:lnTo>
                    <a:pt x="1" y="75"/>
                  </a:lnTo>
                  <a:lnTo>
                    <a:pt x="1" y="259"/>
                  </a:lnTo>
                  <a:lnTo>
                    <a:pt x="185" y="185"/>
                  </a:lnTo>
                  <a:lnTo>
                    <a:pt x="185" y="1"/>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30"/>
            <p:cNvSpPr/>
            <p:nvPr/>
          </p:nvSpPr>
          <p:spPr>
            <a:xfrm>
              <a:off x="6298744" y="3429441"/>
              <a:ext cx="9310" cy="13014"/>
            </a:xfrm>
            <a:custGeom>
              <a:avLst/>
              <a:gdLst/>
              <a:ahLst/>
              <a:cxnLst/>
              <a:rect l="l" t="t" r="r" b="b"/>
              <a:pathLst>
                <a:path w="186" h="260" extrusionOk="0">
                  <a:moveTo>
                    <a:pt x="186" y="1"/>
                  </a:moveTo>
                  <a:cubicBezTo>
                    <a:pt x="112" y="1"/>
                    <a:pt x="1" y="38"/>
                    <a:pt x="1" y="38"/>
                  </a:cubicBezTo>
                  <a:lnTo>
                    <a:pt x="1" y="259"/>
                  </a:lnTo>
                  <a:cubicBezTo>
                    <a:pt x="112" y="259"/>
                    <a:pt x="186" y="222"/>
                    <a:pt x="186" y="222"/>
                  </a:cubicBezTo>
                  <a:lnTo>
                    <a:pt x="186" y="1"/>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30"/>
            <p:cNvSpPr/>
            <p:nvPr/>
          </p:nvSpPr>
          <p:spPr>
            <a:xfrm>
              <a:off x="6319117" y="3416477"/>
              <a:ext cx="13014" cy="13014"/>
            </a:xfrm>
            <a:custGeom>
              <a:avLst/>
              <a:gdLst/>
              <a:ahLst/>
              <a:cxnLst/>
              <a:rect l="l" t="t" r="r" b="b"/>
              <a:pathLst>
                <a:path w="260" h="260" extrusionOk="0">
                  <a:moveTo>
                    <a:pt x="1" y="1"/>
                  </a:moveTo>
                  <a:lnTo>
                    <a:pt x="1" y="149"/>
                  </a:lnTo>
                  <a:lnTo>
                    <a:pt x="111" y="260"/>
                  </a:lnTo>
                  <a:lnTo>
                    <a:pt x="259" y="260"/>
                  </a:lnTo>
                  <a:lnTo>
                    <a:pt x="259" y="1"/>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30"/>
            <p:cNvSpPr/>
            <p:nvPr/>
          </p:nvSpPr>
          <p:spPr>
            <a:xfrm>
              <a:off x="6315412" y="3416477"/>
              <a:ext cx="3754" cy="7458"/>
            </a:xfrm>
            <a:custGeom>
              <a:avLst/>
              <a:gdLst/>
              <a:ahLst/>
              <a:cxnLst/>
              <a:rect l="l" t="t" r="r" b="b"/>
              <a:pathLst>
                <a:path w="75" h="149" extrusionOk="0">
                  <a:moveTo>
                    <a:pt x="75" y="1"/>
                  </a:moveTo>
                  <a:cubicBezTo>
                    <a:pt x="38" y="112"/>
                    <a:pt x="1" y="112"/>
                    <a:pt x="1" y="112"/>
                  </a:cubicBezTo>
                  <a:lnTo>
                    <a:pt x="75" y="149"/>
                  </a:lnTo>
                  <a:lnTo>
                    <a:pt x="75" y="1"/>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30"/>
            <p:cNvSpPr/>
            <p:nvPr/>
          </p:nvSpPr>
          <p:spPr>
            <a:xfrm>
              <a:off x="6317265" y="3401710"/>
              <a:ext cx="7458" cy="9260"/>
            </a:xfrm>
            <a:custGeom>
              <a:avLst/>
              <a:gdLst/>
              <a:ahLst/>
              <a:cxnLst/>
              <a:rect l="l" t="t" r="r" b="b"/>
              <a:pathLst>
                <a:path w="149" h="185" extrusionOk="0">
                  <a:moveTo>
                    <a:pt x="148" y="0"/>
                  </a:moveTo>
                  <a:lnTo>
                    <a:pt x="1" y="74"/>
                  </a:lnTo>
                  <a:cubicBezTo>
                    <a:pt x="38" y="111"/>
                    <a:pt x="38" y="185"/>
                    <a:pt x="38" y="185"/>
                  </a:cubicBezTo>
                  <a:lnTo>
                    <a:pt x="148" y="185"/>
                  </a:lnTo>
                  <a:lnTo>
                    <a:pt x="148" y="0"/>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30"/>
            <p:cNvSpPr/>
            <p:nvPr/>
          </p:nvSpPr>
          <p:spPr>
            <a:xfrm>
              <a:off x="6259902" y="3401710"/>
              <a:ext cx="9310" cy="9260"/>
            </a:xfrm>
            <a:custGeom>
              <a:avLst/>
              <a:gdLst/>
              <a:ahLst/>
              <a:cxnLst/>
              <a:rect l="l" t="t" r="r" b="b"/>
              <a:pathLst>
                <a:path w="186" h="185" extrusionOk="0">
                  <a:moveTo>
                    <a:pt x="0" y="0"/>
                  </a:moveTo>
                  <a:lnTo>
                    <a:pt x="0" y="185"/>
                  </a:lnTo>
                  <a:lnTo>
                    <a:pt x="74" y="185"/>
                  </a:lnTo>
                  <a:lnTo>
                    <a:pt x="185" y="74"/>
                  </a:lnTo>
                  <a:lnTo>
                    <a:pt x="0" y="0"/>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30"/>
            <p:cNvSpPr/>
            <p:nvPr/>
          </p:nvSpPr>
          <p:spPr>
            <a:xfrm>
              <a:off x="6143324" y="3463228"/>
              <a:ext cx="155471" cy="82391"/>
            </a:xfrm>
            <a:custGeom>
              <a:avLst/>
              <a:gdLst/>
              <a:ahLst/>
              <a:cxnLst/>
              <a:rect l="l" t="t" r="r" b="b"/>
              <a:pathLst>
                <a:path w="3106" h="1646" extrusionOk="0">
                  <a:moveTo>
                    <a:pt x="1553" y="0"/>
                  </a:moveTo>
                  <a:cubicBezTo>
                    <a:pt x="1193" y="0"/>
                    <a:pt x="832" y="83"/>
                    <a:pt x="555" y="250"/>
                  </a:cubicBezTo>
                  <a:cubicBezTo>
                    <a:pt x="0" y="546"/>
                    <a:pt x="0" y="1063"/>
                    <a:pt x="555" y="1396"/>
                  </a:cubicBezTo>
                  <a:cubicBezTo>
                    <a:pt x="832" y="1562"/>
                    <a:pt x="1193" y="1645"/>
                    <a:pt x="1553" y="1645"/>
                  </a:cubicBezTo>
                  <a:cubicBezTo>
                    <a:pt x="1914" y="1645"/>
                    <a:pt x="2274" y="1562"/>
                    <a:pt x="2551" y="1396"/>
                  </a:cubicBezTo>
                  <a:cubicBezTo>
                    <a:pt x="3106" y="1063"/>
                    <a:pt x="3106" y="546"/>
                    <a:pt x="2551" y="250"/>
                  </a:cubicBezTo>
                  <a:cubicBezTo>
                    <a:pt x="2274" y="83"/>
                    <a:pt x="1914" y="0"/>
                    <a:pt x="155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30"/>
            <p:cNvSpPr/>
            <p:nvPr/>
          </p:nvSpPr>
          <p:spPr>
            <a:xfrm>
              <a:off x="6196983" y="3472488"/>
              <a:ext cx="48153" cy="23626"/>
            </a:xfrm>
            <a:custGeom>
              <a:avLst/>
              <a:gdLst/>
              <a:ahLst/>
              <a:cxnLst/>
              <a:rect l="l" t="t" r="r" b="b"/>
              <a:pathLst>
                <a:path w="962" h="472" extrusionOk="0">
                  <a:moveTo>
                    <a:pt x="500" y="0"/>
                  </a:moveTo>
                  <a:cubicBezTo>
                    <a:pt x="352" y="0"/>
                    <a:pt x="204" y="46"/>
                    <a:pt x="111" y="139"/>
                  </a:cubicBezTo>
                  <a:cubicBezTo>
                    <a:pt x="0" y="250"/>
                    <a:pt x="0" y="324"/>
                    <a:pt x="111" y="435"/>
                  </a:cubicBezTo>
                  <a:lnTo>
                    <a:pt x="148" y="472"/>
                  </a:lnTo>
                  <a:cubicBezTo>
                    <a:pt x="241" y="416"/>
                    <a:pt x="352" y="388"/>
                    <a:pt x="463" y="388"/>
                  </a:cubicBezTo>
                  <a:cubicBezTo>
                    <a:pt x="574" y="388"/>
                    <a:pt x="684" y="416"/>
                    <a:pt x="777" y="472"/>
                  </a:cubicBezTo>
                  <a:lnTo>
                    <a:pt x="851" y="435"/>
                  </a:lnTo>
                  <a:cubicBezTo>
                    <a:pt x="962" y="361"/>
                    <a:pt x="962" y="250"/>
                    <a:pt x="888" y="139"/>
                  </a:cubicBezTo>
                  <a:cubicBezTo>
                    <a:pt x="795" y="46"/>
                    <a:pt x="647" y="0"/>
                    <a:pt x="500" y="0"/>
                  </a:cubicBez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30"/>
            <p:cNvSpPr/>
            <p:nvPr/>
          </p:nvSpPr>
          <p:spPr>
            <a:xfrm>
              <a:off x="6158140" y="3451665"/>
              <a:ext cx="129592" cy="74081"/>
            </a:xfrm>
            <a:custGeom>
              <a:avLst/>
              <a:gdLst/>
              <a:ahLst/>
              <a:cxnLst/>
              <a:rect l="l" t="t" r="r" b="b"/>
              <a:pathLst>
                <a:path w="2589" h="1480" extrusionOk="0">
                  <a:moveTo>
                    <a:pt x="1288" y="430"/>
                  </a:moveTo>
                  <a:cubicBezTo>
                    <a:pt x="1444" y="430"/>
                    <a:pt x="1603" y="477"/>
                    <a:pt x="1701" y="555"/>
                  </a:cubicBezTo>
                  <a:cubicBezTo>
                    <a:pt x="1738" y="666"/>
                    <a:pt x="1738" y="777"/>
                    <a:pt x="1664" y="851"/>
                  </a:cubicBezTo>
                  <a:lnTo>
                    <a:pt x="1590" y="888"/>
                  </a:lnTo>
                  <a:cubicBezTo>
                    <a:pt x="1516" y="924"/>
                    <a:pt x="1405" y="943"/>
                    <a:pt x="1289" y="943"/>
                  </a:cubicBezTo>
                  <a:cubicBezTo>
                    <a:pt x="1174" y="943"/>
                    <a:pt x="1054" y="924"/>
                    <a:pt x="961" y="888"/>
                  </a:cubicBezTo>
                  <a:lnTo>
                    <a:pt x="924" y="851"/>
                  </a:lnTo>
                  <a:cubicBezTo>
                    <a:pt x="813" y="740"/>
                    <a:pt x="813" y="666"/>
                    <a:pt x="924" y="555"/>
                  </a:cubicBezTo>
                  <a:cubicBezTo>
                    <a:pt x="1012" y="467"/>
                    <a:pt x="1149" y="430"/>
                    <a:pt x="1288" y="430"/>
                  </a:cubicBezTo>
                  <a:close/>
                  <a:moveTo>
                    <a:pt x="1109" y="0"/>
                  </a:moveTo>
                  <a:lnTo>
                    <a:pt x="1109" y="222"/>
                  </a:lnTo>
                  <a:cubicBezTo>
                    <a:pt x="961" y="222"/>
                    <a:pt x="887" y="222"/>
                    <a:pt x="776" y="296"/>
                  </a:cubicBezTo>
                  <a:lnTo>
                    <a:pt x="444" y="111"/>
                  </a:lnTo>
                  <a:lnTo>
                    <a:pt x="185" y="296"/>
                  </a:lnTo>
                  <a:lnTo>
                    <a:pt x="518" y="481"/>
                  </a:lnTo>
                  <a:cubicBezTo>
                    <a:pt x="444" y="518"/>
                    <a:pt x="407" y="555"/>
                    <a:pt x="407" y="592"/>
                  </a:cubicBezTo>
                  <a:lnTo>
                    <a:pt x="0" y="592"/>
                  </a:lnTo>
                  <a:lnTo>
                    <a:pt x="0" y="851"/>
                  </a:lnTo>
                  <a:lnTo>
                    <a:pt x="407" y="851"/>
                  </a:lnTo>
                  <a:cubicBezTo>
                    <a:pt x="407" y="851"/>
                    <a:pt x="407" y="888"/>
                    <a:pt x="444" y="888"/>
                  </a:cubicBezTo>
                  <a:cubicBezTo>
                    <a:pt x="444" y="924"/>
                    <a:pt x="518" y="961"/>
                    <a:pt x="555" y="961"/>
                  </a:cubicBezTo>
                  <a:lnTo>
                    <a:pt x="222" y="1146"/>
                  </a:lnTo>
                  <a:lnTo>
                    <a:pt x="259" y="1146"/>
                  </a:lnTo>
                  <a:lnTo>
                    <a:pt x="518" y="1294"/>
                  </a:lnTo>
                  <a:lnTo>
                    <a:pt x="813" y="1109"/>
                  </a:lnTo>
                  <a:cubicBezTo>
                    <a:pt x="887" y="1109"/>
                    <a:pt x="887" y="1109"/>
                    <a:pt x="924" y="1146"/>
                  </a:cubicBezTo>
                  <a:cubicBezTo>
                    <a:pt x="961" y="1146"/>
                    <a:pt x="1072" y="1220"/>
                    <a:pt x="1109" y="1220"/>
                  </a:cubicBezTo>
                  <a:lnTo>
                    <a:pt x="1109" y="1294"/>
                  </a:lnTo>
                  <a:lnTo>
                    <a:pt x="1109" y="1479"/>
                  </a:lnTo>
                  <a:lnTo>
                    <a:pt x="1516" y="1479"/>
                  </a:lnTo>
                  <a:lnTo>
                    <a:pt x="1516" y="1294"/>
                  </a:lnTo>
                  <a:lnTo>
                    <a:pt x="1516" y="1220"/>
                  </a:lnTo>
                  <a:cubicBezTo>
                    <a:pt x="1553" y="1220"/>
                    <a:pt x="1664" y="1220"/>
                    <a:pt x="1701" y="1146"/>
                  </a:cubicBezTo>
                  <a:cubicBezTo>
                    <a:pt x="1738" y="1146"/>
                    <a:pt x="1738" y="1146"/>
                    <a:pt x="1775" y="1109"/>
                  </a:cubicBezTo>
                  <a:lnTo>
                    <a:pt x="2070" y="1294"/>
                  </a:lnTo>
                  <a:lnTo>
                    <a:pt x="2292" y="1146"/>
                  </a:lnTo>
                  <a:lnTo>
                    <a:pt x="2329" y="1146"/>
                  </a:lnTo>
                  <a:lnTo>
                    <a:pt x="2033" y="961"/>
                  </a:lnTo>
                  <a:lnTo>
                    <a:pt x="2107" y="888"/>
                  </a:lnTo>
                  <a:cubicBezTo>
                    <a:pt x="2107" y="888"/>
                    <a:pt x="2107" y="851"/>
                    <a:pt x="2144" y="851"/>
                  </a:cubicBezTo>
                  <a:lnTo>
                    <a:pt x="2588" y="851"/>
                  </a:lnTo>
                  <a:lnTo>
                    <a:pt x="2588" y="592"/>
                  </a:lnTo>
                  <a:lnTo>
                    <a:pt x="2181" y="592"/>
                  </a:lnTo>
                  <a:cubicBezTo>
                    <a:pt x="2181" y="555"/>
                    <a:pt x="2107" y="518"/>
                    <a:pt x="2070" y="481"/>
                  </a:cubicBezTo>
                  <a:lnTo>
                    <a:pt x="2403" y="296"/>
                  </a:lnTo>
                  <a:lnTo>
                    <a:pt x="2107" y="111"/>
                  </a:lnTo>
                  <a:lnTo>
                    <a:pt x="1812" y="296"/>
                  </a:lnTo>
                  <a:cubicBezTo>
                    <a:pt x="1701" y="222"/>
                    <a:pt x="1627" y="222"/>
                    <a:pt x="1516" y="222"/>
                  </a:cubicBezTo>
                  <a:lnTo>
                    <a:pt x="1516" y="0"/>
                  </a:lnTo>
                  <a:close/>
                </a:path>
              </a:pathLst>
            </a:custGeom>
            <a:solidFill>
              <a:srgbClr val="FF3F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30"/>
            <p:cNvSpPr/>
            <p:nvPr/>
          </p:nvSpPr>
          <p:spPr>
            <a:xfrm>
              <a:off x="6167350" y="3509028"/>
              <a:ext cx="13014" cy="27781"/>
            </a:xfrm>
            <a:custGeom>
              <a:avLst/>
              <a:gdLst/>
              <a:ahLst/>
              <a:cxnLst/>
              <a:rect l="l" t="t" r="r" b="b"/>
              <a:pathLst>
                <a:path w="260" h="555" extrusionOk="0">
                  <a:moveTo>
                    <a:pt x="1" y="0"/>
                  </a:moveTo>
                  <a:lnTo>
                    <a:pt x="1" y="370"/>
                  </a:lnTo>
                  <a:lnTo>
                    <a:pt x="260" y="555"/>
                  </a:lnTo>
                  <a:lnTo>
                    <a:pt x="260" y="185"/>
                  </a:lnTo>
                  <a:lnTo>
                    <a:pt x="1" y="0"/>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30"/>
            <p:cNvSpPr/>
            <p:nvPr/>
          </p:nvSpPr>
          <p:spPr>
            <a:xfrm>
              <a:off x="6180314" y="3509028"/>
              <a:ext cx="16718" cy="27781"/>
            </a:xfrm>
            <a:custGeom>
              <a:avLst/>
              <a:gdLst/>
              <a:ahLst/>
              <a:cxnLst/>
              <a:rect l="l" t="t" r="r" b="b"/>
              <a:pathLst>
                <a:path w="334" h="555" extrusionOk="0">
                  <a:moveTo>
                    <a:pt x="333" y="0"/>
                  </a:moveTo>
                  <a:lnTo>
                    <a:pt x="1" y="185"/>
                  </a:lnTo>
                  <a:lnTo>
                    <a:pt x="1" y="555"/>
                  </a:lnTo>
                  <a:lnTo>
                    <a:pt x="333" y="370"/>
                  </a:lnTo>
                  <a:lnTo>
                    <a:pt x="333" y="0"/>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30"/>
            <p:cNvSpPr/>
            <p:nvPr/>
          </p:nvSpPr>
          <p:spPr>
            <a:xfrm>
              <a:off x="6209947" y="3523844"/>
              <a:ext cx="20372" cy="18520"/>
            </a:xfrm>
            <a:custGeom>
              <a:avLst/>
              <a:gdLst/>
              <a:ahLst/>
              <a:cxnLst/>
              <a:rect l="l" t="t" r="r" b="b"/>
              <a:pathLst>
                <a:path w="407" h="370" extrusionOk="0">
                  <a:moveTo>
                    <a:pt x="0" y="0"/>
                  </a:moveTo>
                  <a:lnTo>
                    <a:pt x="0" y="370"/>
                  </a:lnTo>
                  <a:lnTo>
                    <a:pt x="407" y="370"/>
                  </a:lnTo>
                  <a:lnTo>
                    <a:pt x="407" y="0"/>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30"/>
            <p:cNvSpPr/>
            <p:nvPr/>
          </p:nvSpPr>
          <p:spPr>
            <a:xfrm>
              <a:off x="6196983" y="3512732"/>
              <a:ext cx="14866" cy="20372"/>
            </a:xfrm>
            <a:custGeom>
              <a:avLst/>
              <a:gdLst/>
              <a:ahLst/>
              <a:cxnLst/>
              <a:rect l="l" t="t" r="r" b="b"/>
              <a:pathLst>
                <a:path w="297" h="407" extrusionOk="0">
                  <a:moveTo>
                    <a:pt x="0" y="0"/>
                  </a:moveTo>
                  <a:lnTo>
                    <a:pt x="0" y="370"/>
                  </a:lnTo>
                  <a:cubicBezTo>
                    <a:pt x="148" y="407"/>
                    <a:pt x="296" y="407"/>
                    <a:pt x="296" y="407"/>
                  </a:cubicBezTo>
                  <a:lnTo>
                    <a:pt x="296" y="37"/>
                  </a:lnTo>
                  <a:cubicBezTo>
                    <a:pt x="296" y="37"/>
                    <a:pt x="111" y="0"/>
                    <a:pt x="0" y="0"/>
                  </a:cubicBez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30"/>
            <p:cNvSpPr/>
            <p:nvPr/>
          </p:nvSpPr>
          <p:spPr>
            <a:xfrm>
              <a:off x="6156288" y="3494212"/>
              <a:ext cx="20372" cy="18570"/>
            </a:xfrm>
            <a:custGeom>
              <a:avLst/>
              <a:gdLst/>
              <a:ahLst/>
              <a:cxnLst/>
              <a:rect l="l" t="t" r="r" b="b"/>
              <a:pathLst>
                <a:path w="407" h="371" extrusionOk="0">
                  <a:moveTo>
                    <a:pt x="0" y="1"/>
                  </a:moveTo>
                  <a:lnTo>
                    <a:pt x="0" y="370"/>
                  </a:lnTo>
                  <a:lnTo>
                    <a:pt x="222" y="370"/>
                  </a:lnTo>
                  <a:lnTo>
                    <a:pt x="222" y="296"/>
                  </a:lnTo>
                  <a:lnTo>
                    <a:pt x="407" y="222"/>
                  </a:lnTo>
                  <a:lnTo>
                    <a:pt x="407" y="1"/>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30"/>
            <p:cNvSpPr/>
            <p:nvPr/>
          </p:nvSpPr>
          <p:spPr>
            <a:xfrm>
              <a:off x="6174758" y="3494212"/>
              <a:ext cx="5606" cy="11162"/>
            </a:xfrm>
            <a:custGeom>
              <a:avLst/>
              <a:gdLst/>
              <a:ahLst/>
              <a:cxnLst/>
              <a:rect l="l" t="t" r="r" b="b"/>
              <a:pathLst>
                <a:path w="112" h="223" extrusionOk="0">
                  <a:moveTo>
                    <a:pt x="38" y="1"/>
                  </a:moveTo>
                  <a:lnTo>
                    <a:pt x="1" y="222"/>
                  </a:lnTo>
                  <a:lnTo>
                    <a:pt x="112" y="185"/>
                  </a:lnTo>
                  <a:lnTo>
                    <a:pt x="38" y="1"/>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30"/>
            <p:cNvSpPr/>
            <p:nvPr/>
          </p:nvSpPr>
          <p:spPr>
            <a:xfrm>
              <a:off x="6245085" y="3509028"/>
              <a:ext cx="16718" cy="27781"/>
            </a:xfrm>
            <a:custGeom>
              <a:avLst/>
              <a:gdLst/>
              <a:ahLst/>
              <a:cxnLst/>
              <a:rect l="l" t="t" r="r" b="b"/>
              <a:pathLst>
                <a:path w="334" h="555" extrusionOk="0">
                  <a:moveTo>
                    <a:pt x="1" y="0"/>
                  </a:moveTo>
                  <a:lnTo>
                    <a:pt x="1" y="370"/>
                  </a:lnTo>
                  <a:lnTo>
                    <a:pt x="333" y="555"/>
                  </a:lnTo>
                  <a:lnTo>
                    <a:pt x="333" y="185"/>
                  </a:lnTo>
                  <a:lnTo>
                    <a:pt x="1" y="0"/>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30"/>
            <p:cNvSpPr/>
            <p:nvPr/>
          </p:nvSpPr>
          <p:spPr>
            <a:xfrm>
              <a:off x="6261754" y="3509028"/>
              <a:ext cx="14866" cy="27781"/>
            </a:xfrm>
            <a:custGeom>
              <a:avLst/>
              <a:gdLst/>
              <a:ahLst/>
              <a:cxnLst/>
              <a:rect l="l" t="t" r="r" b="b"/>
              <a:pathLst>
                <a:path w="297" h="555" extrusionOk="0">
                  <a:moveTo>
                    <a:pt x="296" y="0"/>
                  </a:moveTo>
                  <a:lnTo>
                    <a:pt x="0" y="185"/>
                  </a:lnTo>
                  <a:lnTo>
                    <a:pt x="0" y="555"/>
                  </a:lnTo>
                  <a:lnTo>
                    <a:pt x="296" y="370"/>
                  </a:lnTo>
                  <a:lnTo>
                    <a:pt x="296" y="0"/>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30"/>
            <p:cNvSpPr/>
            <p:nvPr/>
          </p:nvSpPr>
          <p:spPr>
            <a:xfrm>
              <a:off x="6232121" y="3509028"/>
              <a:ext cx="13014" cy="22224"/>
            </a:xfrm>
            <a:custGeom>
              <a:avLst/>
              <a:gdLst/>
              <a:ahLst/>
              <a:cxnLst/>
              <a:rect l="l" t="t" r="r" b="b"/>
              <a:pathLst>
                <a:path w="260" h="444" extrusionOk="0">
                  <a:moveTo>
                    <a:pt x="260" y="0"/>
                  </a:moveTo>
                  <a:cubicBezTo>
                    <a:pt x="149" y="74"/>
                    <a:pt x="1" y="74"/>
                    <a:pt x="1" y="74"/>
                  </a:cubicBezTo>
                  <a:lnTo>
                    <a:pt x="1" y="444"/>
                  </a:lnTo>
                  <a:cubicBezTo>
                    <a:pt x="149" y="444"/>
                    <a:pt x="260" y="370"/>
                    <a:pt x="260" y="370"/>
                  </a:cubicBezTo>
                  <a:lnTo>
                    <a:pt x="260" y="0"/>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30"/>
            <p:cNvSpPr/>
            <p:nvPr/>
          </p:nvSpPr>
          <p:spPr>
            <a:xfrm>
              <a:off x="6267310" y="3494212"/>
              <a:ext cx="20422" cy="18570"/>
            </a:xfrm>
            <a:custGeom>
              <a:avLst/>
              <a:gdLst/>
              <a:ahLst/>
              <a:cxnLst/>
              <a:rect l="l" t="t" r="r" b="b"/>
              <a:pathLst>
                <a:path w="408" h="371" extrusionOk="0">
                  <a:moveTo>
                    <a:pt x="0" y="1"/>
                  </a:moveTo>
                  <a:lnTo>
                    <a:pt x="0" y="222"/>
                  </a:lnTo>
                  <a:lnTo>
                    <a:pt x="185" y="296"/>
                  </a:lnTo>
                  <a:lnTo>
                    <a:pt x="185" y="370"/>
                  </a:lnTo>
                  <a:lnTo>
                    <a:pt x="407" y="370"/>
                  </a:lnTo>
                  <a:lnTo>
                    <a:pt x="407" y="1"/>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30"/>
            <p:cNvSpPr/>
            <p:nvPr/>
          </p:nvSpPr>
          <p:spPr>
            <a:xfrm>
              <a:off x="6259902" y="3494212"/>
              <a:ext cx="7458" cy="11162"/>
            </a:xfrm>
            <a:custGeom>
              <a:avLst/>
              <a:gdLst/>
              <a:ahLst/>
              <a:cxnLst/>
              <a:rect l="l" t="t" r="r" b="b"/>
              <a:pathLst>
                <a:path w="149" h="223" extrusionOk="0">
                  <a:moveTo>
                    <a:pt x="148" y="1"/>
                  </a:moveTo>
                  <a:cubicBezTo>
                    <a:pt x="74" y="74"/>
                    <a:pt x="0" y="185"/>
                    <a:pt x="0" y="185"/>
                  </a:cubicBezTo>
                  <a:lnTo>
                    <a:pt x="148" y="222"/>
                  </a:lnTo>
                  <a:lnTo>
                    <a:pt x="148" y="1"/>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30"/>
            <p:cNvSpPr/>
            <p:nvPr/>
          </p:nvSpPr>
          <p:spPr>
            <a:xfrm>
              <a:off x="6259902" y="3466431"/>
              <a:ext cx="16718" cy="14866"/>
            </a:xfrm>
            <a:custGeom>
              <a:avLst/>
              <a:gdLst/>
              <a:ahLst/>
              <a:cxnLst/>
              <a:rect l="l" t="t" r="r" b="b"/>
              <a:pathLst>
                <a:path w="334" h="297" extrusionOk="0">
                  <a:moveTo>
                    <a:pt x="333" y="1"/>
                  </a:moveTo>
                  <a:lnTo>
                    <a:pt x="0" y="112"/>
                  </a:lnTo>
                  <a:cubicBezTo>
                    <a:pt x="74" y="223"/>
                    <a:pt x="148" y="297"/>
                    <a:pt x="148" y="297"/>
                  </a:cubicBezTo>
                  <a:lnTo>
                    <a:pt x="333" y="297"/>
                  </a:lnTo>
                  <a:lnTo>
                    <a:pt x="333" y="1"/>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30"/>
            <p:cNvSpPr/>
            <p:nvPr/>
          </p:nvSpPr>
          <p:spPr>
            <a:xfrm>
              <a:off x="6167350" y="3466431"/>
              <a:ext cx="16718" cy="14866"/>
            </a:xfrm>
            <a:custGeom>
              <a:avLst/>
              <a:gdLst/>
              <a:ahLst/>
              <a:cxnLst/>
              <a:rect l="l" t="t" r="r" b="b"/>
              <a:pathLst>
                <a:path w="334" h="297" extrusionOk="0">
                  <a:moveTo>
                    <a:pt x="1" y="1"/>
                  </a:moveTo>
                  <a:lnTo>
                    <a:pt x="1" y="297"/>
                  </a:lnTo>
                  <a:lnTo>
                    <a:pt x="186" y="297"/>
                  </a:lnTo>
                  <a:cubicBezTo>
                    <a:pt x="186" y="297"/>
                    <a:pt x="223" y="223"/>
                    <a:pt x="334" y="112"/>
                  </a:cubicBezTo>
                  <a:lnTo>
                    <a:pt x="1" y="1"/>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30"/>
            <p:cNvSpPr/>
            <p:nvPr/>
          </p:nvSpPr>
          <p:spPr>
            <a:xfrm>
              <a:off x="6687370" y="2964481"/>
              <a:ext cx="75032" cy="52358"/>
            </a:xfrm>
            <a:custGeom>
              <a:avLst/>
              <a:gdLst/>
              <a:ahLst/>
              <a:cxnLst/>
              <a:rect l="l" t="t" r="r" b="b"/>
              <a:pathLst>
                <a:path w="1499" h="1046" extrusionOk="0">
                  <a:moveTo>
                    <a:pt x="754" y="0"/>
                  </a:moveTo>
                  <a:cubicBezTo>
                    <a:pt x="406" y="0"/>
                    <a:pt x="54" y="112"/>
                    <a:pt x="1" y="343"/>
                  </a:cubicBezTo>
                  <a:cubicBezTo>
                    <a:pt x="1" y="601"/>
                    <a:pt x="186" y="860"/>
                    <a:pt x="186" y="860"/>
                  </a:cubicBezTo>
                  <a:lnTo>
                    <a:pt x="962" y="1045"/>
                  </a:lnTo>
                  <a:cubicBezTo>
                    <a:pt x="962" y="1045"/>
                    <a:pt x="1480" y="491"/>
                    <a:pt x="1480" y="380"/>
                  </a:cubicBezTo>
                  <a:cubicBezTo>
                    <a:pt x="1499" y="130"/>
                    <a:pt x="1129" y="0"/>
                    <a:pt x="754" y="0"/>
                  </a:cubicBezTo>
                  <a:close/>
                </a:path>
              </a:pathLst>
            </a:custGeom>
            <a:solidFill>
              <a:srgbClr val="BA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30"/>
            <p:cNvSpPr/>
            <p:nvPr/>
          </p:nvSpPr>
          <p:spPr>
            <a:xfrm>
              <a:off x="6655936" y="2891351"/>
              <a:ext cx="101812" cy="108719"/>
            </a:xfrm>
            <a:custGeom>
              <a:avLst/>
              <a:gdLst/>
              <a:ahLst/>
              <a:cxnLst/>
              <a:rect l="l" t="t" r="r" b="b"/>
              <a:pathLst>
                <a:path w="2034" h="2172" extrusionOk="0">
                  <a:moveTo>
                    <a:pt x="962" y="0"/>
                  </a:moveTo>
                  <a:cubicBezTo>
                    <a:pt x="514" y="0"/>
                    <a:pt x="74" y="66"/>
                    <a:pt x="74" y="66"/>
                  </a:cubicBezTo>
                  <a:lnTo>
                    <a:pt x="0" y="436"/>
                  </a:lnTo>
                  <a:cubicBezTo>
                    <a:pt x="0" y="471"/>
                    <a:pt x="237" y="845"/>
                    <a:pt x="355" y="845"/>
                  </a:cubicBezTo>
                  <a:cubicBezTo>
                    <a:pt x="360" y="845"/>
                    <a:pt x="365" y="844"/>
                    <a:pt x="370" y="842"/>
                  </a:cubicBezTo>
                  <a:cubicBezTo>
                    <a:pt x="592" y="879"/>
                    <a:pt x="961" y="1064"/>
                    <a:pt x="961" y="1064"/>
                  </a:cubicBezTo>
                  <a:cubicBezTo>
                    <a:pt x="961" y="1064"/>
                    <a:pt x="851" y="1730"/>
                    <a:pt x="740" y="2136"/>
                  </a:cubicBezTo>
                  <a:cubicBezTo>
                    <a:pt x="757" y="2162"/>
                    <a:pt x="835" y="2172"/>
                    <a:pt x="945" y="2172"/>
                  </a:cubicBezTo>
                  <a:cubicBezTo>
                    <a:pt x="1312" y="2172"/>
                    <a:pt x="2034" y="2062"/>
                    <a:pt x="2034" y="2062"/>
                  </a:cubicBezTo>
                  <a:cubicBezTo>
                    <a:pt x="2034" y="2062"/>
                    <a:pt x="2034" y="436"/>
                    <a:pt x="1849" y="214"/>
                  </a:cubicBezTo>
                  <a:cubicBezTo>
                    <a:pt x="1714" y="46"/>
                    <a:pt x="1335" y="0"/>
                    <a:pt x="962" y="0"/>
                  </a:cubicBezTo>
                  <a:close/>
                </a:path>
              </a:pathLst>
            </a:custGeom>
            <a:solidFill>
              <a:srgbClr val="F0C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0"/>
            <p:cNvSpPr/>
            <p:nvPr/>
          </p:nvSpPr>
          <p:spPr>
            <a:xfrm>
              <a:off x="6678110" y="2981600"/>
              <a:ext cx="93853" cy="175993"/>
            </a:xfrm>
            <a:custGeom>
              <a:avLst/>
              <a:gdLst/>
              <a:ahLst/>
              <a:cxnLst/>
              <a:rect l="l" t="t" r="r" b="b"/>
              <a:pathLst>
                <a:path w="1875" h="3516" extrusionOk="0">
                  <a:moveTo>
                    <a:pt x="149" y="1"/>
                  </a:moveTo>
                  <a:cubicBezTo>
                    <a:pt x="149" y="1184"/>
                    <a:pt x="149" y="1553"/>
                    <a:pt x="1" y="1997"/>
                  </a:cubicBezTo>
                  <a:cubicBezTo>
                    <a:pt x="38" y="2773"/>
                    <a:pt x="408" y="3513"/>
                    <a:pt x="666" y="3513"/>
                  </a:cubicBezTo>
                  <a:cubicBezTo>
                    <a:pt x="700" y="3515"/>
                    <a:pt x="732" y="3516"/>
                    <a:pt x="764" y="3516"/>
                  </a:cubicBezTo>
                  <a:cubicBezTo>
                    <a:pt x="1874" y="3516"/>
                    <a:pt x="1664" y="2265"/>
                    <a:pt x="1628" y="1295"/>
                  </a:cubicBezTo>
                  <a:cubicBezTo>
                    <a:pt x="1628" y="666"/>
                    <a:pt x="1591" y="112"/>
                    <a:pt x="1628" y="38"/>
                  </a:cubicBezTo>
                  <a:lnTo>
                    <a:pt x="1628" y="38"/>
                  </a:lnTo>
                  <a:cubicBezTo>
                    <a:pt x="1519" y="103"/>
                    <a:pt x="1183" y="206"/>
                    <a:pt x="834" y="206"/>
                  </a:cubicBezTo>
                  <a:cubicBezTo>
                    <a:pt x="586" y="206"/>
                    <a:pt x="333" y="154"/>
                    <a:pt x="149" y="1"/>
                  </a:cubicBezTo>
                  <a:close/>
                </a:path>
              </a:pathLst>
            </a:custGeom>
            <a:solidFill>
              <a:srgbClr val="FF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30"/>
            <p:cNvSpPr/>
            <p:nvPr/>
          </p:nvSpPr>
          <p:spPr>
            <a:xfrm>
              <a:off x="6565236" y="2985304"/>
              <a:ext cx="131444" cy="123035"/>
            </a:xfrm>
            <a:custGeom>
              <a:avLst/>
              <a:gdLst/>
              <a:ahLst/>
              <a:cxnLst/>
              <a:rect l="l" t="t" r="r" b="b"/>
              <a:pathLst>
                <a:path w="2626" h="2458" extrusionOk="0">
                  <a:moveTo>
                    <a:pt x="1184" y="1"/>
                  </a:moveTo>
                  <a:lnTo>
                    <a:pt x="407" y="407"/>
                  </a:lnTo>
                  <a:cubicBezTo>
                    <a:pt x="407" y="407"/>
                    <a:pt x="75" y="444"/>
                    <a:pt x="38" y="962"/>
                  </a:cubicBezTo>
                  <a:cubicBezTo>
                    <a:pt x="1" y="1479"/>
                    <a:pt x="333" y="1664"/>
                    <a:pt x="444" y="1701"/>
                  </a:cubicBezTo>
                  <a:cubicBezTo>
                    <a:pt x="629" y="1960"/>
                    <a:pt x="518" y="2330"/>
                    <a:pt x="518" y="2330"/>
                  </a:cubicBezTo>
                  <a:cubicBezTo>
                    <a:pt x="518" y="2330"/>
                    <a:pt x="832" y="2458"/>
                    <a:pt x="1228" y="2458"/>
                  </a:cubicBezTo>
                  <a:cubicBezTo>
                    <a:pt x="1471" y="2458"/>
                    <a:pt x="1745" y="2410"/>
                    <a:pt x="1997" y="2256"/>
                  </a:cubicBezTo>
                  <a:cubicBezTo>
                    <a:pt x="2626" y="1849"/>
                    <a:pt x="2293" y="1516"/>
                    <a:pt x="2293" y="1516"/>
                  </a:cubicBezTo>
                  <a:cubicBezTo>
                    <a:pt x="2293" y="1516"/>
                    <a:pt x="1553" y="1110"/>
                    <a:pt x="1442" y="296"/>
                  </a:cubicBezTo>
                  <a:cubicBezTo>
                    <a:pt x="1332" y="185"/>
                    <a:pt x="1184" y="1"/>
                    <a:pt x="1184" y="1"/>
                  </a:cubicBezTo>
                  <a:close/>
                </a:path>
              </a:pathLst>
            </a:custGeom>
            <a:solidFill>
              <a:srgbClr val="F0C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30"/>
            <p:cNvSpPr/>
            <p:nvPr/>
          </p:nvSpPr>
          <p:spPr>
            <a:xfrm>
              <a:off x="6528246" y="3055131"/>
              <a:ext cx="225798" cy="337821"/>
            </a:xfrm>
            <a:custGeom>
              <a:avLst/>
              <a:gdLst/>
              <a:ahLst/>
              <a:cxnLst/>
              <a:rect l="l" t="t" r="r" b="b"/>
              <a:pathLst>
                <a:path w="4511" h="6749" extrusionOk="0">
                  <a:moveTo>
                    <a:pt x="2756" y="0"/>
                  </a:moveTo>
                  <a:cubicBezTo>
                    <a:pt x="2596" y="0"/>
                    <a:pt x="2408" y="39"/>
                    <a:pt x="2181" y="158"/>
                  </a:cubicBezTo>
                  <a:cubicBezTo>
                    <a:pt x="1738" y="454"/>
                    <a:pt x="1257" y="824"/>
                    <a:pt x="1257" y="824"/>
                  </a:cubicBezTo>
                  <a:cubicBezTo>
                    <a:pt x="1257" y="824"/>
                    <a:pt x="1146" y="1046"/>
                    <a:pt x="555" y="1415"/>
                  </a:cubicBezTo>
                  <a:cubicBezTo>
                    <a:pt x="0" y="2857"/>
                    <a:pt x="777" y="3892"/>
                    <a:pt x="1072" y="5112"/>
                  </a:cubicBezTo>
                  <a:cubicBezTo>
                    <a:pt x="1146" y="5556"/>
                    <a:pt x="1072" y="5926"/>
                    <a:pt x="1072" y="5926"/>
                  </a:cubicBezTo>
                  <a:cubicBezTo>
                    <a:pt x="1072" y="5926"/>
                    <a:pt x="1566" y="6748"/>
                    <a:pt x="2646" y="6748"/>
                  </a:cubicBezTo>
                  <a:cubicBezTo>
                    <a:pt x="2711" y="6748"/>
                    <a:pt x="2778" y="6745"/>
                    <a:pt x="2847" y="6739"/>
                  </a:cubicBezTo>
                  <a:cubicBezTo>
                    <a:pt x="4104" y="6554"/>
                    <a:pt x="4141" y="5556"/>
                    <a:pt x="4252" y="5149"/>
                  </a:cubicBezTo>
                  <a:cubicBezTo>
                    <a:pt x="4289" y="4891"/>
                    <a:pt x="4326" y="4632"/>
                    <a:pt x="4326" y="4003"/>
                  </a:cubicBezTo>
                  <a:cubicBezTo>
                    <a:pt x="4326" y="3042"/>
                    <a:pt x="4511" y="2525"/>
                    <a:pt x="4400" y="1452"/>
                  </a:cubicBezTo>
                  <a:cubicBezTo>
                    <a:pt x="4215" y="121"/>
                    <a:pt x="3845" y="121"/>
                    <a:pt x="3402" y="121"/>
                  </a:cubicBezTo>
                  <a:cubicBezTo>
                    <a:pt x="3236" y="121"/>
                    <a:pt x="3040" y="0"/>
                    <a:pt x="2756" y="0"/>
                  </a:cubicBezTo>
                  <a:close/>
                </a:path>
              </a:pathLst>
            </a:custGeom>
            <a:solidFill>
              <a:srgbClr val="FF9D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0"/>
            <p:cNvSpPr/>
            <p:nvPr/>
          </p:nvSpPr>
          <p:spPr>
            <a:xfrm>
              <a:off x="6698482" y="3799546"/>
              <a:ext cx="88898" cy="74682"/>
            </a:xfrm>
            <a:custGeom>
              <a:avLst/>
              <a:gdLst/>
              <a:ahLst/>
              <a:cxnLst/>
              <a:rect l="l" t="t" r="r" b="b"/>
              <a:pathLst>
                <a:path w="1776" h="1492" extrusionOk="0">
                  <a:moveTo>
                    <a:pt x="444" y="1"/>
                  </a:moveTo>
                  <a:cubicBezTo>
                    <a:pt x="444" y="1"/>
                    <a:pt x="111" y="1"/>
                    <a:pt x="74" y="223"/>
                  </a:cubicBezTo>
                  <a:cubicBezTo>
                    <a:pt x="1" y="481"/>
                    <a:pt x="481" y="666"/>
                    <a:pt x="666" y="851"/>
                  </a:cubicBezTo>
                  <a:cubicBezTo>
                    <a:pt x="814" y="999"/>
                    <a:pt x="925" y="1369"/>
                    <a:pt x="1184" y="1480"/>
                  </a:cubicBezTo>
                  <a:cubicBezTo>
                    <a:pt x="1207" y="1487"/>
                    <a:pt x="1237" y="1492"/>
                    <a:pt x="1273" y="1492"/>
                  </a:cubicBezTo>
                  <a:cubicBezTo>
                    <a:pt x="1407" y="1492"/>
                    <a:pt x="1606" y="1426"/>
                    <a:pt x="1664" y="1221"/>
                  </a:cubicBezTo>
                  <a:cubicBezTo>
                    <a:pt x="1775" y="1036"/>
                    <a:pt x="1553" y="260"/>
                    <a:pt x="1553" y="260"/>
                  </a:cubicBezTo>
                  <a:lnTo>
                    <a:pt x="444" y="1"/>
                  </a:lnTo>
                  <a:close/>
                </a:path>
              </a:pathLst>
            </a:custGeom>
            <a:solidFill>
              <a:srgbClr val="603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0"/>
            <p:cNvSpPr/>
            <p:nvPr/>
          </p:nvSpPr>
          <p:spPr>
            <a:xfrm>
              <a:off x="6667048" y="3393351"/>
              <a:ext cx="133246" cy="438682"/>
            </a:xfrm>
            <a:custGeom>
              <a:avLst/>
              <a:gdLst/>
              <a:ahLst/>
              <a:cxnLst/>
              <a:rect l="l" t="t" r="r" b="b"/>
              <a:pathLst>
                <a:path w="2662" h="8764" extrusionOk="0">
                  <a:moveTo>
                    <a:pt x="1917" y="0"/>
                  </a:moveTo>
                  <a:cubicBezTo>
                    <a:pt x="1543" y="0"/>
                    <a:pt x="0" y="1276"/>
                    <a:pt x="0" y="1276"/>
                  </a:cubicBezTo>
                  <a:cubicBezTo>
                    <a:pt x="0" y="1276"/>
                    <a:pt x="518" y="4271"/>
                    <a:pt x="961" y="5195"/>
                  </a:cubicBezTo>
                  <a:cubicBezTo>
                    <a:pt x="1072" y="5824"/>
                    <a:pt x="1146" y="7487"/>
                    <a:pt x="1109" y="8190"/>
                  </a:cubicBezTo>
                  <a:cubicBezTo>
                    <a:pt x="1128" y="8589"/>
                    <a:pt x="1508" y="8763"/>
                    <a:pt x="1874" y="8763"/>
                  </a:cubicBezTo>
                  <a:cubicBezTo>
                    <a:pt x="2219" y="8763"/>
                    <a:pt x="2551" y="8607"/>
                    <a:pt x="2551" y="8338"/>
                  </a:cubicBezTo>
                  <a:cubicBezTo>
                    <a:pt x="2551" y="7561"/>
                    <a:pt x="2662" y="5454"/>
                    <a:pt x="2181" y="4419"/>
                  </a:cubicBezTo>
                  <a:cubicBezTo>
                    <a:pt x="2033" y="3753"/>
                    <a:pt x="2181" y="2016"/>
                    <a:pt x="1996" y="56"/>
                  </a:cubicBezTo>
                  <a:cubicBezTo>
                    <a:pt x="1989" y="18"/>
                    <a:pt x="1961" y="0"/>
                    <a:pt x="1917" y="0"/>
                  </a:cubicBezTo>
                  <a:close/>
                </a:path>
              </a:pathLst>
            </a:custGeom>
            <a:solidFill>
              <a:srgbClr val="0F2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30"/>
            <p:cNvSpPr/>
            <p:nvPr/>
          </p:nvSpPr>
          <p:spPr>
            <a:xfrm>
              <a:off x="6472735" y="3816565"/>
              <a:ext cx="144359" cy="63820"/>
            </a:xfrm>
            <a:custGeom>
              <a:avLst/>
              <a:gdLst/>
              <a:ahLst/>
              <a:cxnLst/>
              <a:rect l="l" t="t" r="r" b="b"/>
              <a:pathLst>
                <a:path w="2884" h="1275" extrusionOk="0">
                  <a:moveTo>
                    <a:pt x="1521" y="0"/>
                  </a:moveTo>
                  <a:cubicBezTo>
                    <a:pt x="1458" y="0"/>
                    <a:pt x="1405" y="9"/>
                    <a:pt x="1368" y="30"/>
                  </a:cubicBezTo>
                  <a:cubicBezTo>
                    <a:pt x="1257" y="86"/>
                    <a:pt x="1026" y="86"/>
                    <a:pt x="795" y="86"/>
                  </a:cubicBezTo>
                  <a:cubicBezTo>
                    <a:pt x="564" y="86"/>
                    <a:pt x="333" y="86"/>
                    <a:pt x="222" y="141"/>
                  </a:cubicBezTo>
                  <a:cubicBezTo>
                    <a:pt x="0" y="289"/>
                    <a:pt x="74" y="696"/>
                    <a:pt x="407" y="881"/>
                  </a:cubicBezTo>
                  <a:cubicBezTo>
                    <a:pt x="555" y="992"/>
                    <a:pt x="961" y="1029"/>
                    <a:pt x="1368" y="1140"/>
                  </a:cubicBezTo>
                  <a:cubicBezTo>
                    <a:pt x="1737" y="1196"/>
                    <a:pt x="2084" y="1275"/>
                    <a:pt x="2309" y="1275"/>
                  </a:cubicBezTo>
                  <a:cubicBezTo>
                    <a:pt x="2377" y="1275"/>
                    <a:pt x="2434" y="1268"/>
                    <a:pt x="2477" y="1250"/>
                  </a:cubicBezTo>
                  <a:cubicBezTo>
                    <a:pt x="2884" y="1140"/>
                    <a:pt x="2662" y="326"/>
                    <a:pt x="2662" y="326"/>
                  </a:cubicBezTo>
                  <a:cubicBezTo>
                    <a:pt x="2662" y="326"/>
                    <a:pt x="1901" y="0"/>
                    <a:pt x="1521" y="0"/>
                  </a:cubicBezTo>
                  <a:close/>
                </a:path>
              </a:pathLst>
            </a:custGeom>
            <a:solidFill>
              <a:srgbClr val="603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30"/>
            <p:cNvSpPr/>
            <p:nvPr/>
          </p:nvSpPr>
          <p:spPr>
            <a:xfrm>
              <a:off x="6539358" y="3312863"/>
              <a:ext cx="236910" cy="530983"/>
            </a:xfrm>
            <a:custGeom>
              <a:avLst/>
              <a:gdLst/>
              <a:ahLst/>
              <a:cxnLst/>
              <a:rect l="l" t="t" r="r" b="b"/>
              <a:pathLst>
                <a:path w="4733" h="10608" extrusionOk="0">
                  <a:moveTo>
                    <a:pt x="4067" y="0"/>
                  </a:moveTo>
                  <a:cubicBezTo>
                    <a:pt x="4067" y="0"/>
                    <a:pt x="3364" y="888"/>
                    <a:pt x="2181" y="925"/>
                  </a:cubicBezTo>
                  <a:cubicBezTo>
                    <a:pt x="2146" y="926"/>
                    <a:pt x="2111" y="927"/>
                    <a:pt x="2077" y="927"/>
                  </a:cubicBezTo>
                  <a:cubicBezTo>
                    <a:pt x="1390" y="927"/>
                    <a:pt x="887" y="592"/>
                    <a:pt x="887" y="592"/>
                  </a:cubicBezTo>
                  <a:cubicBezTo>
                    <a:pt x="887" y="592"/>
                    <a:pt x="111" y="2625"/>
                    <a:pt x="185" y="5879"/>
                  </a:cubicBezTo>
                  <a:cubicBezTo>
                    <a:pt x="185" y="7616"/>
                    <a:pt x="111" y="9169"/>
                    <a:pt x="0" y="10019"/>
                  </a:cubicBezTo>
                  <a:cubicBezTo>
                    <a:pt x="22" y="10391"/>
                    <a:pt x="574" y="10608"/>
                    <a:pt x="1037" y="10608"/>
                  </a:cubicBezTo>
                  <a:cubicBezTo>
                    <a:pt x="1357" y="10608"/>
                    <a:pt x="1634" y="10505"/>
                    <a:pt x="1664" y="10278"/>
                  </a:cubicBezTo>
                  <a:cubicBezTo>
                    <a:pt x="1664" y="8541"/>
                    <a:pt x="1812" y="7505"/>
                    <a:pt x="1627" y="6470"/>
                  </a:cubicBezTo>
                  <a:cubicBezTo>
                    <a:pt x="2070" y="5583"/>
                    <a:pt x="2625" y="3476"/>
                    <a:pt x="2699" y="3328"/>
                  </a:cubicBezTo>
                  <a:cubicBezTo>
                    <a:pt x="3512" y="2810"/>
                    <a:pt x="4215" y="2551"/>
                    <a:pt x="4437" y="2182"/>
                  </a:cubicBezTo>
                  <a:cubicBezTo>
                    <a:pt x="4732" y="1664"/>
                    <a:pt x="4363" y="555"/>
                    <a:pt x="4067" y="0"/>
                  </a:cubicBezTo>
                  <a:close/>
                </a:path>
              </a:pathLst>
            </a:custGeom>
            <a:solidFill>
              <a:srgbClr val="1D3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30"/>
            <p:cNvSpPr/>
            <p:nvPr/>
          </p:nvSpPr>
          <p:spPr>
            <a:xfrm>
              <a:off x="6511578" y="2929793"/>
              <a:ext cx="75933" cy="142557"/>
            </a:xfrm>
            <a:custGeom>
              <a:avLst/>
              <a:gdLst/>
              <a:ahLst/>
              <a:cxnLst/>
              <a:rect l="l" t="t" r="r" b="b"/>
              <a:pathLst>
                <a:path w="1517" h="2848" extrusionOk="0">
                  <a:moveTo>
                    <a:pt x="555" y="0"/>
                  </a:moveTo>
                  <a:lnTo>
                    <a:pt x="222" y="555"/>
                  </a:lnTo>
                  <a:cubicBezTo>
                    <a:pt x="222" y="555"/>
                    <a:pt x="0" y="999"/>
                    <a:pt x="296" y="1553"/>
                  </a:cubicBezTo>
                  <a:cubicBezTo>
                    <a:pt x="518" y="2034"/>
                    <a:pt x="925" y="2847"/>
                    <a:pt x="1147" y="2847"/>
                  </a:cubicBezTo>
                  <a:cubicBezTo>
                    <a:pt x="1331" y="2847"/>
                    <a:pt x="1516" y="2773"/>
                    <a:pt x="1516" y="2773"/>
                  </a:cubicBezTo>
                  <a:cubicBezTo>
                    <a:pt x="1516" y="2773"/>
                    <a:pt x="888" y="2071"/>
                    <a:pt x="1442" y="1590"/>
                  </a:cubicBezTo>
                  <a:cubicBezTo>
                    <a:pt x="1442" y="1479"/>
                    <a:pt x="1221" y="259"/>
                    <a:pt x="1221" y="259"/>
                  </a:cubicBezTo>
                  <a:lnTo>
                    <a:pt x="555" y="0"/>
                  </a:lnTo>
                  <a:close/>
                </a:path>
              </a:pathLst>
            </a:custGeom>
            <a:solidFill>
              <a:srgbClr val="F0C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30"/>
            <p:cNvSpPr/>
            <p:nvPr/>
          </p:nvSpPr>
          <p:spPr>
            <a:xfrm>
              <a:off x="6520838" y="2918431"/>
              <a:ext cx="116628" cy="102112"/>
            </a:xfrm>
            <a:custGeom>
              <a:avLst/>
              <a:gdLst/>
              <a:ahLst/>
              <a:cxnLst/>
              <a:rect l="l" t="t" r="r" b="b"/>
              <a:pathLst>
                <a:path w="2330" h="2040" extrusionOk="0">
                  <a:moveTo>
                    <a:pt x="1072" y="0"/>
                  </a:moveTo>
                  <a:cubicBezTo>
                    <a:pt x="171" y="0"/>
                    <a:pt x="37" y="642"/>
                    <a:pt x="37" y="782"/>
                  </a:cubicBezTo>
                  <a:cubicBezTo>
                    <a:pt x="37" y="793"/>
                    <a:pt x="41" y="797"/>
                    <a:pt x="48" y="797"/>
                  </a:cubicBezTo>
                  <a:cubicBezTo>
                    <a:pt x="82" y="797"/>
                    <a:pt x="187" y="693"/>
                    <a:pt x="257" y="693"/>
                  </a:cubicBezTo>
                  <a:cubicBezTo>
                    <a:pt x="272" y="693"/>
                    <a:pt x="285" y="697"/>
                    <a:pt x="296" y="708"/>
                  </a:cubicBezTo>
                  <a:cubicBezTo>
                    <a:pt x="333" y="819"/>
                    <a:pt x="0" y="1041"/>
                    <a:pt x="111" y="1411"/>
                  </a:cubicBezTo>
                  <a:cubicBezTo>
                    <a:pt x="144" y="1608"/>
                    <a:pt x="295" y="1983"/>
                    <a:pt x="379" y="1983"/>
                  </a:cubicBezTo>
                  <a:cubicBezTo>
                    <a:pt x="390" y="1983"/>
                    <a:pt x="399" y="1977"/>
                    <a:pt x="407" y="1965"/>
                  </a:cubicBezTo>
                  <a:cubicBezTo>
                    <a:pt x="481" y="1928"/>
                    <a:pt x="333" y="1595"/>
                    <a:pt x="518" y="1595"/>
                  </a:cubicBezTo>
                  <a:cubicBezTo>
                    <a:pt x="703" y="1595"/>
                    <a:pt x="925" y="2039"/>
                    <a:pt x="1257" y="2039"/>
                  </a:cubicBezTo>
                  <a:cubicBezTo>
                    <a:pt x="1442" y="2039"/>
                    <a:pt x="1849" y="1817"/>
                    <a:pt x="1960" y="1780"/>
                  </a:cubicBezTo>
                  <a:cubicBezTo>
                    <a:pt x="2071" y="1743"/>
                    <a:pt x="2256" y="1706"/>
                    <a:pt x="2329" y="1595"/>
                  </a:cubicBezTo>
                  <a:cubicBezTo>
                    <a:pt x="2329" y="1558"/>
                    <a:pt x="2256" y="80"/>
                    <a:pt x="1220" y="6"/>
                  </a:cubicBezTo>
                  <a:cubicBezTo>
                    <a:pt x="1169" y="2"/>
                    <a:pt x="1120" y="0"/>
                    <a:pt x="1072" y="0"/>
                  </a:cubicBezTo>
                  <a:close/>
                </a:path>
              </a:pathLst>
            </a:custGeom>
            <a:solidFill>
              <a:srgbClr val="603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30"/>
            <p:cNvSpPr/>
            <p:nvPr/>
          </p:nvSpPr>
          <p:spPr>
            <a:xfrm>
              <a:off x="6585609" y="2896357"/>
              <a:ext cx="98108" cy="82841"/>
            </a:xfrm>
            <a:custGeom>
              <a:avLst/>
              <a:gdLst/>
              <a:ahLst/>
              <a:cxnLst/>
              <a:rect l="l" t="t" r="r" b="b"/>
              <a:pathLst>
                <a:path w="1960" h="1655" extrusionOk="0">
                  <a:moveTo>
                    <a:pt x="1463" y="1"/>
                  </a:moveTo>
                  <a:cubicBezTo>
                    <a:pt x="1032" y="1"/>
                    <a:pt x="546" y="417"/>
                    <a:pt x="333" y="595"/>
                  </a:cubicBezTo>
                  <a:cubicBezTo>
                    <a:pt x="0" y="890"/>
                    <a:pt x="185" y="1519"/>
                    <a:pt x="370" y="1630"/>
                  </a:cubicBezTo>
                  <a:cubicBezTo>
                    <a:pt x="415" y="1647"/>
                    <a:pt x="463" y="1655"/>
                    <a:pt x="513" y="1655"/>
                  </a:cubicBezTo>
                  <a:cubicBezTo>
                    <a:pt x="997" y="1655"/>
                    <a:pt x="1667" y="920"/>
                    <a:pt x="1701" y="853"/>
                  </a:cubicBezTo>
                  <a:cubicBezTo>
                    <a:pt x="1960" y="595"/>
                    <a:pt x="1775" y="3"/>
                    <a:pt x="1516" y="3"/>
                  </a:cubicBezTo>
                  <a:cubicBezTo>
                    <a:pt x="1499" y="2"/>
                    <a:pt x="1481" y="1"/>
                    <a:pt x="1463"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30"/>
            <p:cNvSpPr/>
            <p:nvPr/>
          </p:nvSpPr>
          <p:spPr>
            <a:xfrm>
              <a:off x="6452363" y="3398056"/>
              <a:ext cx="107368" cy="47102"/>
            </a:xfrm>
            <a:custGeom>
              <a:avLst/>
              <a:gdLst/>
              <a:ahLst/>
              <a:cxnLst/>
              <a:rect l="l" t="t" r="r" b="b"/>
              <a:pathLst>
                <a:path w="2145" h="941" extrusionOk="0">
                  <a:moveTo>
                    <a:pt x="970" y="0"/>
                  </a:moveTo>
                  <a:cubicBezTo>
                    <a:pt x="606" y="0"/>
                    <a:pt x="372" y="107"/>
                    <a:pt x="222" y="332"/>
                  </a:cubicBezTo>
                  <a:cubicBezTo>
                    <a:pt x="0" y="628"/>
                    <a:pt x="296" y="849"/>
                    <a:pt x="481" y="923"/>
                  </a:cubicBezTo>
                  <a:cubicBezTo>
                    <a:pt x="506" y="936"/>
                    <a:pt x="530" y="941"/>
                    <a:pt x="555" y="941"/>
                  </a:cubicBezTo>
                  <a:cubicBezTo>
                    <a:pt x="679" y="941"/>
                    <a:pt x="808" y="812"/>
                    <a:pt x="962" y="812"/>
                  </a:cubicBezTo>
                  <a:cubicBezTo>
                    <a:pt x="1043" y="817"/>
                    <a:pt x="1118" y="820"/>
                    <a:pt x="1189" y="820"/>
                  </a:cubicBezTo>
                  <a:cubicBezTo>
                    <a:pt x="1662" y="820"/>
                    <a:pt x="1891" y="715"/>
                    <a:pt x="1923" y="554"/>
                  </a:cubicBezTo>
                  <a:cubicBezTo>
                    <a:pt x="2145" y="332"/>
                    <a:pt x="1849" y="73"/>
                    <a:pt x="1590" y="73"/>
                  </a:cubicBezTo>
                  <a:cubicBezTo>
                    <a:pt x="1350" y="25"/>
                    <a:pt x="1145" y="0"/>
                    <a:pt x="970" y="0"/>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30"/>
            <p:cNvSpPr/>
            <p:nvPr/>
          </p:nvSpPr>
          <p:spPr>
            <a:xfrm>
              <a:off x="6522690" y="3277274"/>
              <a:ext cx="70377" cy="148513"/>
            </a:xfrm>
            <a:custGeom>
              <a:avLst/>
              <a:gdLst/>
              <a:ahLst/>
              <a:cxnLst/>
              <a:rect l="l" t="t" r="r" b="b"/>
              <a:pathLst>
                <a:path w="1406" h="2967" extrusionOk="0">
                  <a:moveTo>
                    <a:pt x="930" y="1"/>
                  </a:moveTo>
                  <a:cubicBezTo>
                    <a:pt x="596" y="1"/>
                    <a:pt x="234" y="34"/>
                    <a:pt x="185" y="231"/>
                  </a:cubicBezTo>
                  <a:cubicBezTo>
                    <a:pt x="185" y="305"/>
                    <a:pt x="259" y="822"/>
                    <a:pt x="259" y="822"/>
                  </a:cubicBezTo>
                  <a:cubicBezTo>
                    <a:pt x="74" y="1414"/>
                    <a:pt x="296" y="2190"/>
                    <a:pt x="148" y="2486"/>
                  </a:cubicBezTo>
                  <a:cubicBezTo>
                    <a:pt x="0" y="2967"/>
                    <a:pt x="518" y="2967"/>
                    <a:pt x="518" y="2967"/>
                  </a:cubicBezTo>
                  <a:cubicBezTo>
                    <a:pt x="1072" y="2560"/>
                    <a:pt x="1405" y="1968"/>
                    <a:pt x="1294" y="933"/>
                  </a:cubicBezTo>
                  <a:cubicBezTo>
                    <a:pt x="1294" y="711"/>
                    <a:pt x="1368" y="9"/>
                    <a:pt x="1368" y="9"/>
                  </a:cubicBezTo>
                  <a:cubicBezTo>
                    <a:pt x="1257" y="9"/>
                    <a:pt x="1097" y="1"/>
                    <a:pt x="930" y="1"/>
                  </a:cubicBezTo>
                  <a:close/>
                </a:path>
              </a:pathLst>
            </a:custGeom>
            <a:solidFill>
              <a:srgbClr val="F0C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30"/>
            <p:cNvSpPr/>
            <p:nvPr/>
          </p:nvSpPr>
          <p:spPr>
            <a:xfrm>
              <a:off x="6512028" y="3125908"/>
              <a:ext cx="90299" cy="184803"/>
            </a:xfrm>
            <a:custGeom>
              <a:avLst/>
              <a:gdLst/>
              <a:ahLst/>
              <a:cxnLst/>
              <a:rect l="l" t="t" r="r" b="b"/>
              <a:pathLst>
                <a:path w="1804" h="3692" extrusionOk="0">
                  <a:moveTo>
                    <a:pt x="1194" y="1"/>
                  </a:moveTo>
                  <a:cubicBezTo>
                    <a:pt x="0" y="1"/>
                    <a:pt x="288" y="1198"/>
                    <a:pt x="324" y="2109"/>
                  </a:cubicBezTo>
                  <a:cubicBezTo>
                    <a:pt x="324" y="2774"/>
                    <a:pt x="324" y="3329"/>
                    <a:pt x="287" y="3366"/>
                  </a:cubicBezTo>
                  <a:cubicBezTo>
                    <a:pt x="287" y="3567"/>
                    <a:pt x="649" y="3692"/>
                    <a:pt x="1003" y="3692"/>
                  </a:cubicBezTo>
                  <a:cubicBezTo>
                    <a:pt x="1298" y="3692"/>
                    <a:pt x="1588" y="3605"/>
                    <a:pt x="1655" y="3403"/>
                  </a:cubicBezTo>
                  <a:cubicBezTo>
                    <a:pt x="1803" y="2552"/>
                    <a:pt x="1692" y="1998"/>
                    <a:pt x="1692" y="1369"/>
                  </a:cubicBezTo>
                  <a:cubicBezTo>
                    <a:pt x="1766" y="593"/>
                    <a:pt x="1470" y="1"/>
                    <a:pt x="1248" y="1"/>
                  </a:cubicBezTo>
                  <a:cubicBezTo>
                    <a:pt x="1230" y="1"/>
                    <a:pt x="1212" y="1"/>
                    <a:pt x="1194" y="1"/>
                  </a:cubicBezTo>
                  <a:close/>
                </a:path>
              </a:pathLst>
            </a:custGeom>
            <a:solidFill>
              <a:srgbClr val="FF8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30"/>
            <p:cNvSpPr/>
            <p:nvPr/>
          </p:nvSpPr>
          <p:spPr>
            <a:xfrm>
              <a:off x="6648528" y="3055531"/>
              <a:ext cx="146211" cy="309190"/>
            </a:xfrm>
            <a:custGeom>
              <a:avLst/>
              <a:gdLst/>
              <a:ahLst/>
              <a:cxnLst/>
              <a:rect l="l" t="t" r="r" b="b"/>
              <a:pathLst>
                <a:path w="2921" h="6177" extrusionOk="0">
                  <a:moveTo>
                    <a:pt x="702" y="1"/>
                  </a:moveTo>
                  <a:cubicBezTo>
                    <a:pt x="619" y="1"/>
                    <a:pt x="560" y="28"/>
                    <a:pt x="592" y="76"/>
                  </a:cubicBezTo>
                  <a:cubicBezTo>
                    <a:pt x="2625" y="3108"/>
                    <a:pt x="0" y="6177"/>
                    <a:pt x="0" y="6177"/>
                  </a:cubicBezTo>
                  <a:lnTo>
                    <a:pt x="518" y="6103"/>
                  </a:lnTo>
                  <a:cubicBezTo>
                    <a:pt x="518" y="6103"/>
                    <a:pt x="2921" y="2960"/>
                    <a:pt x="999" y="150"/>
                  </a:cubicBezTo>
                  <a:cubicBezTo>
                    <a:pt x="957" y="46"/>
                    <a:pt x="810" y="1"/>
                    <a:pt x="702" y="1"/>
                  </a:cubicBezTo>
                  <a:close/>
                </a:path>
              </a:pathLst>
            </a:custGeom>
            <a:solidFill>
              <a:srgbClr val="1D3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30"/>
            <p:cNvSpPr/>
            <p:nvPr/>
          </p:nvSpPr>
          <p:spPr>
            <a:xfrm>
              <a:off x="6568940" y="3100030"/>
              <a:ext cx="173991" cy="230403"/>
            </a:xfrm>
            <a:custGeom>
              <a:avLst/>
              <a:gdLst/>
              <a:ahLst/>
              <a:cxnLst/>
              <a:rect l="l" t="t" r="r" b="b"/>
              <a:pathLst>
                <a:path w="3476" h="4603" extrusionOk="0">
                  <a:moveTo>
                    <a:pt x="444" y="1"/>
                  </a:moveTo>
                  <a:cubicBezTo>
                    <a:pt x="259" y="1"/>
                    <a:pt x="1" y="371"/>
                    <a:pt x="1" y="371"/>
                  </a:cubicBezTo>
                  <a:cubicBezTo>
                    <a:pt x="2330" y="592"/>
                    <a:pt x="3143" y="4511"/>
                    <a:pt x="3143" y="4585"/>
                  </a:cubicBezTo>
                  <a:cubicBezTo>
                    <a:pt x="3176" y="4597"/>
                    <a:pt x="3206" y="4603"/>
                    <a:pt x="3232" y="4603"/>
                  </a:cubicBezTo>
                  <a:cubicBezTo>
                    <a:pt x="3447" y="4603"/>
                    <a:pt x="3476" y="4252"/>
                    <a:pt x="3476" y="4252"/>
                  </a:cubicBezTo>
                  <a:cubicBezTo>
                    <a:pt x="3476" y="4252"/>
                    <a:pt x="2662" y="407"/>
                    <a:pt x="444" y="1"/>
                  </a:cubicBezTo>
                  <a:close/>
                </a:path>
              </a:pathLst>
            </a:custGeom>
            <a:solidFill>
              <a:srgbClr val="1D3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47"/>
        <p:cNvGrpSpPr/>
        <p:nvPr/>
      </p:nvGrpSpPr>
      <p:grpSpPr>
        <a:xfrm>
          <a:off x="0" y="0"/>
          <a:ext cx="0" cy="0"/>
          <a:chOff x="0" y="0"/>
          <a:chExt cx="0" cy="0"/>
        </a:xfrm>
      </p:grpSpPr>
      <p:sp>
        <p:nvSpPr>
          <p:cNvPr id="2748" name="Google Shape;2748;p33"/>
          <p:cNvSpPr txBox="1">
            <a:spLocks noGrp="1"/>
          </p:cNvSpPr>
          <p:nvPr>
            <p:ph type="title"/>
          </p:nvPr>
        </p:nvSpPr>
        <p:spPr>
          <a:xfrm>
            <a:off x="811975" y="676950"/>
            <a:ext cx="4294800" cy="123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d-ID" dirty="0"/>
              <a:t>LATAR BELAKANG USAHA</a:t>
            </a:r>
            <a:endParaRPr dirty="0"/>
          </a:p>
        </p:txBody>
      </p:sp>
      <p:sp>
        <p:nvSpPr>
          <p:cNvPr id="2749" name="Google Shape;2749;p33"/>
          <p:cNvSpPr txBox="1">
            <a:spLocks noGrp="1"/>
          </p:cNvSpPr>
          <p:nvPr>
            <p:ph type="subTitle" idx="1"/>
          </p:nvPr>
        </p:nvSpPr>
        <p:spPr>
          <a:xfrm>
            <a:off x="811975" y="1972200"/>
            <a:ext cx="4294800" cy="22983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id-ID" sz="1400" dirty="0"/>
              <a:t>War Service adalah bengkel mobil milik keluarga yang telah berjalan cukup lama. Namun di tengah perkembangan teknologi, usaha ini perlu bertransformasi ke arah digital agar tetap relevan dan mudah diakses oleh pelanggan modern.</a:t>
            </a:r>
            <a:endParaRPr sz="1400" dirty="0"/>
          </a:p>
        </p:txBody>
      </p:sp>
      <p:pic>
        <p:nvPicPr>
          <p:cNvPr id="2750" name="Google Shape;2750;p33"/>
          <p:cNvPicPr preferRelativeResize="0">
            <a:picLocks noGrp="1"/>
          </p:cNvPicPr>
          <p:nvPr>
            <p:ph type="pic" idx="2"/>
          </p:nvPr>
        </p:nvPicPr>
        <p:blipFill rotWithShape="1">
          <a:blip r:embed="rId3">
            <a:alphaModFix/>
          </a:blip>
          <a:srcRect l="39211" r="10921"/>
          <a:stretch/>
        </p:blipFill>
        <p:spPr>
          <a:xfrm>
            <a:off x="5389700" y="539500"/>
            <a:ext cx="3041100" cy="4064400"/>
          </a:xfrm>
          <a:prstGeom prst="roundRect">
            <a:avLst>
              <a:gd name="adj" fmla="val 16667"/>
            </a:avLst>
          </a:prstGeom>
          <a:noFill/>
          <a:ln>
            <a:noFill/>
          </a:ln>
        </p:spPr>
      </p:pic>
      <p:grpSp>
        <p:nvGrpSpPr>
          <p:cNvPr id="2751" name="Google Shape;2751;p33"/>
          <p:cNvGrpSpPr/>
          <p:nvPr/>
        </p:nvGrpSpPr>
        <p:grpSpPr>
          <a:xfrm>
            <a:off x="7885987" y="4156799"/>
            <a:ext cx="1089571" cy="733649"/>
            <a:chOff x="-3114075" y="2030777"/>
            <a:chExt cx="794206" cy="534769"/>
          </a:xfrm>
        </p:grpSpPr>
        <p:sp>
          <p:nvSpPr>
            <p:cNvPr id="2752" name="Google Shape;2752;p33"/>
            <p:cNvSpPr/>
            <p:nvPr/>
          </p:nvSpPr>
          <p:spPr>
            <a:xfrm>
              <a:off x="-3114075" y="2104801"/>
              <a:ext cx="794206" cy="460745"/>
            </a:xfrm>
            <a:custGeom>
              <a:avLst/>
              <a:gdLst/>
              <a:ahLst/>
              <a:cxnLst/>
              <a:rect l="l" t="t" r="r" b="b"/>
              <a:pathLst>
                <a:path w="5547" h="3218" extrusionOk="0">
                  <a:moveTo>
                    <a:pt x="2773" y="1"/>
                  </a:moveTo>
                  <a:cubicBezTo>
                    <a:pt x="1220" y="1"/>
                    <a:pt x="0" y="703"/>
                    <a:pt x="0" y="1591"/>
                  </a:cubicBezTo>
                  <a:cubicBezTo>
                    <a:pt x="0" y="2478"/>
                    <a:pt x="1220" y="3217"/>
                    <a:pt x="2773" y="3217"/>
                  </a:cubicBezTo>
                  <a:cubicBezTo>
                    <a:pt x="4289" y="3217"/>
                    <a:pt x="5546" y="2478"/>
                    <a:pt x="5546" y="1591"/>
                  </a:cubicBezTo>
                  <a:cubicBezTo>
                    <a:pt x="5546" y="703"/>
                    <a:pt x="4289" y="1"/>
                    <a:pt x="27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33"/>
            <p:cNvSpPr/>
            <p:nvPr/>
          </p:nvSpPr>
          <p:spPr>
            <a:xfrm>
              <a:off x="-2849480" y="2168372"/>
              <a:ext cx="264878" cy="127142"/>
            </a:xfrm>
            <a:custGeom>
              <a:avLst/>
              <a:gdLst/>
              <a:ahLst/>
              <a:cxnLst/>
              <a:rect l="l" t="t" r="r" b="b"/>
              <a:pathLst>
                <a:path w="1850" h="888" extrusionOk="0">
                  <a:moveTo>
                    <a:pt x="939" y="1"/>
                  </a:moveTo>
                  <a:cubicBezTo>
                    <a:pt x="657" y="1"/>
                    <a:pt x="371" y="74"/>
                    <a:pt x="186" y="222"/>
                  </a:cubicBezTo>
                  <a:cubicBezTo>
                    <a:pt x="1" y="370"/>
                    <a:pt x="1" y="592"/>
                    <a:pt x="186" y="777"/>
                  </a:cubicBezTo>
                  <a:lnTo>
                    <a:pt x="260" y="888"/>
                  </a:lnTo>
                  <a:cubicBezTo>
                    <a:pt x="445" y="758"/>
                    <a:pt x="676" y="694"/>
                    <a:pt x="907" y="694"/>
                  </a:cubicBezTo>
                  <a:cubicBezTo>
                    <a:pt x="1138" y="694"/>
                    <a:pt x="1369" y="758"/>
                    <a:pt x="1554" y="888"/>
                  </a:cubicBezTo>
                  <a:cubicBezTo>
                    <a:pt x="1591" y="814"/>
                    <a:pt x="1665" y="814"/>
                    <a:pt x="1665" y="777"/>
                  </a:cubicBezTo>
                  <a:cubicBezTo>
                    <a:pt x="1850" y="592"/>
                    <a:pt x="1850" y="407"/>
                    <a:pt x="1665" y="222"/>
                  </a:cubicBezTo>
                  <a:cubicBezTo>
                    <a:pt x="1498" y="74"/>
                    <a:pt x="1221" y="1"/>
                    <a:pt x="939" y="1"/>
                  </a:cubicBez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33"/>
            <p:cNvSpPr/>
            <p:nvPr/>
          </p:nvSpPr>
          <p:spPr>
            <a:xfrm>
              <a:off x="-3082289" y="2030777"/>
              <a:ext cx="730635" cy="423519"/>
            </a:xfrm>
            <a:custGeom>
              <a:avLst/>
              <a:gdLst/>
              <a:ahLst/>
              <a:cxnLst/>
              <a:rect l="l" t="t" r="r" b="b"/>
              <a:pathLst>
                <a:path w="5103" h="2958" extrusionOk="0">
                  <a:moveTo>
                    <a:pt x="2607" y="897"/>
                  </a:moveTo>
                  <a:cubicBezTo>
                    <a:pt x="2893" y="897"/>
                    <a:pt x="3180" y="980"/>
                    <a:pt x="3365" y="1146"/>
                  </a:cubicBezTo>
                  <a:cubicBezTo>
                    <a:pt x="3476" y="1331"/>
                    <a:pt x="3476" y="1553"/>
                    <a:pt x="3328" y="1701"/>
                  </a:cubicBezTo>
                  <a:cubicBezTo>
                    <a:pt x="3291" y="1738"/>
                    <a:pt x="3217" y="1738"/>
                    <a:pt x="3217" y="1812"/>
                  </a:cubicBezTo>
                  <a:cubicBezTo>
                    <a:pt x="3032" y="1923"/>
                    <a:pt x="2801" y="1978"/>
                    <a:pt x="2570" y="1978"/>
                  </a:cubicBezTo>
                  <a:cubicBezTo>
                    <a:pt x="2339" y="1978"/>
                    <a:pt x="2108" y="1923"/>
                    <a:pt x="1923" y="1812"/>
                  </a:cubicBezTo>
                  <a:cubicBezTo>
                    <a:pt x="1886" y="1738"/>
                    <a:pt x="1849" y="1738"/>
                    <a:pt x="1849" y="1701"/>
                  </a:cubicBezTo>
                  <a:cubicBezTo>
                    <a:pt x="1664" y="1516"/>
                    <a:pt x="1664" y="1331"/>
                    <a:pt x="1849" y="1146"/>
                  </a:cubicBezTo>
                  <a:cubicBezTo>
                    <a:pt x="2034" y="980"/>
                    <a:pt x="2320" y="897"/>
                    <a:pt x="2607" y="897"/>
                  </a:cubicBezTo>
                  <a:close/>
                  <a:moveTo>
                    <a:pt x="2145" y="0"/>
                  </a:moveTo>
                  <a:lnTo>
                    <a:pt x="2145" y="444"/>
                  </a:lnTo>
                  <a:cubicBezTo>
                    <a:pt x="1960" y="518"/>
                    <a:pt x="1775" y="518"/>
                    <a:pt x="1590" y="592"/>
                  </a:cubicBezTo>
                  <a:lnTo>
                    <a:pt x="998" y="259"/>
                  </a:lnTo>
                  <a:lnTo>
                    <a:pt x="444" y="592"/>
                  </a:lnTo>
                  <a:lnTo>
                    <a:pt x="1035" y="925"/>
                  </a:lnTo>
                  <a:lnTo>
                    <a:pt x="998" y="962"/>
                  </a:lnTo>
                  <a:cubicBezTo>
                    <a:pt x="925" y="1035"/>
                    <a:pt x="851" y="1146"/>
                    <a:pt x="814" y="1257"/>
                  </a:cubicBezTo>
                  <a:lnTo>
                    <a:pt x="0" y="1257"/>
                  </a:lnTo>
                  <a:lnTo>
                    <a:pt x="0" y="1701"/>
                  </a:lnTo>
                  <a:lnTo>
                    <a:pt x="814" y="1701"/>
                  </a:lnTo>
                  <a:cubicBezTo>
                    <a:pt x="814" y="1738"/>
                    <a:pt x="851" y="1812"/>
                    <a:pt x="851" y="1849"/>
                  </a:cubicBezTo>
                  <a:cubicBezTo>
                    <a:pt x="925" y="1923"/>
                    <a:pt x="962" y="1997"/>
                    <a:pt x="1035" y="2034"/>
                  </a:cubicBezTo>
                  <a:lnTo>
                    <a:pt x="444" y="2366"/>
                  </a:lnTo>
                  <a:lnTo>
                    <a:pt x="481" y="2403"/>
                  </a:lnTo>
                  <a:lnTo>
                    <a:pt x="998" y="2662"/>
                  </a:lnTo>
                  <a:lnTo>
                    <a:pt x="1590" y="2366"/>
                  </a:lnTo>
                  <a:cubicBezTo>
                    <a:pt x="1664" y="2366"/>
                    <a:pt x="1701" y="2403"/>
                    <a:pt x="1775" y="2403"/>
                  </a:cubicBezTo>
                  <a:cubicBezTo>
                    <a:pt x="1923" y="2440"/>
                    <a:pt x="2071" y="2440"/>
                    <a:pt x="2145" y="2477"/>
                  </a:cubicBezTo>
                  <a:lnTo>
                    <a:pt x="2145" y="2625"/>
                  </a:lnTo>
                  <a:lnTo>
                    <a:pt x="2145" y="2958"/>
                  </a:lnTo>
                  <a:lnTo>
                    <a:pt x="2958" y="2958"/>
                  </a:lnTo>
                  <a:lnTo>
                    <a:pt x="2958" y="2625"/>
                  </a:lnTo>
                  <a:lnTo>
                    <a:pt x="2958" y="2477"/>
                  </a:lnTo>
                  <a:cubicBezTo>
                    <a:pt x="3069" y="2477"/>
                    <a:pt x="3217" y="2440"/>
                    <a:pt x="3328" y="2403"/>
                  </a:cubicBezTo>
                  <a:cubicBezTo>
                    <a:pt x="3365" y="2403"/>
                    <a:pt x="3402" y="2366"/>
                    <a:pt x="3513" y="2366"/>
                  </a:cubicBezTo>
                  <a:lnTo>
                    <a:pt x="4104" y="2662"/>
                  </a:lnTo>
                  <a:lnTo>
                    <a:pt x="4622" y="2403"/>
                  </a:lnTo>
                  <a:lnTo>
                    <a:pt x="4659" y="2366"/>
                  </a:lnTo>
                  <a:lnTo>
                    <a:pt x="4067" y="2034"/>
                  </a:lnTo>
                  <a:cubicBezTo>
                    <a:pt x="4141" y="1960"/>
                    <a:pt x="4178" y="1886"/>
                    <a:pt x="4252" y="1849"/>
                  </a:cubicBezTo>
                  <a:cubicBezTo>
                    <a:pt x="4289" y="1812"/>
                    <a:pt x="4289" y="1738"/>
                    <a:pt x="4289" y="1701"/>
                  </a:cubicBezTo>
                  <a:lnTo>
                    <a:pt x="5102" y="1701"/>
                  </a:lnTo>
                  <a:lnTo>
                    <a:pt x="5102" y="1257"/>
                  </a:lnTo>
                  <a:lnTo>
                    <a:pt x="4289" y="1257"/>
                  </a:lnTo>
                  <a:cubicBezTo>
                    <a:pt x="4252" y="1146"/>
                    <a:pt x="4178" y="1072"/>
                    <a:pt x="4104" y="962"/>
                  </a:cubicBezTo>
                  <a:lnTo>
                    <a:pt x="4067" y="925"/>
                  </a:lnTo>
                  <a:lnTo>
                    <a:pt x="4659" y="592"/>
                  </a:lnTo>
                  <a:lnTo>
                    <a:pt x="4104" y="259"/>
                  </a:lnTo>
                  <a:lnTo>
                    <a:pt x="3513" y="592"/>
                  </a:lnTo>
                  <a:lnTo>
                    <a:pt x="2958" y="444"/>
                  </a:lnTo>
                  <a:lnTo>
                    <a:pt x="2958" y="0"/>
                  </a:lnTo>
                  <a:close/>
                </a:path>
              </a:pathLst>
            </a:custGeom>
            <a:solidFill>
              <a:srgbClr val="FF3F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33"/>
            <p:cNvSpPr/>
            <p:nvPr/>
          </p:nvSpPr>
          <p:spPr>
            <a:xfrm>
              <a:off x="-3024158" y="2369538"/>
              <a:ext cx="84904" cy="143034"/>
            </a:xfrm>
            <a:custGeom>
              <a:avLst/>
              <a:gdLst/>
              <a:ahLst/>
              <a:cxnLst/>
              <a:rect l="l" t="t" r="r" b="b"/>
              <a:pathLst>
                <a:path w="593" h="999" extrusionOk="0">
                  <a:moveTo>
                    <a:pt x="1" y="0"/>
                  </a:moveTo>
                  <a:lnTo>
                    <a:pt x="1" y="666"/>
                  </a:lnTo>
                  <a:lnTo>
                    <a:pt x="592" y="999"/>
                  </a:lnTo>
                  <a:lnTo>
                    <a:pt x="592" y="296"/>
                  </a:lnTo>
                  <a:lnTo>
                    <a:pt x="1" y="0"/>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33"/>
            <p:cNvSpPr/>
            <p:nvPr/>
          </p:nvSpPr>
          <p:spPr>
            <a:xfrm>
              <a:off x="-2939396" y="2358943"/>
              <a:ext cx="79607" cy="153629"/>
            </a:xfrm>
            <a:custGeom>
              <a:avLst/>
              <a:gdLst/>
              <a:ahLst/>
              <a:cxnLst/>
              <a:rect l="l" t="t" r="r" b="b"/>
              <a:pathLst>
                <a:path w="556" h="1073" extrusionOk="0">
                  <a:moveTo>
                    <a:pt x="555" y="0"/>
                  </a:moveTo>
                  <a:lnTo>
                    <a:pt x="0" y="370"/>
                  </a:lnTo>
                  <a:lnTo>
                    <a:pt x="0" y="1073"/>
                  </a:lnTo>
                  <a:lnTo>
                    <a:pt x="555" y="740"/>
                  </a:lnTo>
                  <a:lnTo>
                    <a:pt x="555" y="0"/>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33"/>
            <p:cNvSpPr/>
            <p:nvPr/>
          </p:nvSpPr>
          <p:spPr>
            <a:xfrm>
              <a:off x="-2780611" y="2454157"/>
              <a:ext cx="121844" cy="100797"/>
            </a:xfrm>
            <a:custGeom>
              <a:avLst/>
              <a:gdLst/>
              <a:ahLst/>
              <a:cxnLst/>
              <a:rect l="l" t="t" r="r" b="b"/>
              <a:pathLst>
                <a:path w="851" h="704" extrusionOk="0">
                  <a:moveTo>
                    <a:pt x="1" y="1"/>
                  </a:moveTo>
                  <a:lnTo>
                    <a:pt x="1" y="703"/>
                  </a:lnTo>
                  <a:lnTo>
                    <a:pt x="851" y="703"/>
                  </a:lnTo>
                  <a:lnTo>
                    <a:pt x="851" y="1"/>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33"/>
            <p:cNvSpPr/>
            <p:nvPr/>
          </p:nvSpPr>
          <p:spPr>
            <a:xfrm>
              <a:off x="-2859932" y="2369538"/>
              <a:ext cx="79464" cy="116546"/>
            </a:xfrm>
            <a:custGeom>
              <a:avLst/>
              <a:gdLst/>
              <a:ahLst/>
              <a:cxnLst/>
              <a:rect l="l" t="t" r="r" b="b"/>
              <a:pathLst>
                <a:path w="555" h="814" extrusionOk="0">
                  <a:moveTo>
                    <a:pt x="0" y="0"/>
                  </a:moveTo>
                  <a:lnTo>
                    <a:pt x="0" y="666"/>
                  </a:lnTo>
                  <a:cubicBezTo>
                    <a:pt x="296" y="777"/>
                    <a:pt x="555" y="814"/>
                    <a:pt x="555" y="814"/>
                  </a:cubicBezTo>
                  <a:lnTo>
                    <a:pt x="555" y="111"/>
                  </a:lnTo>
                  <a:cubicBezTo>
                    <a:pt x="555" y="111"/>
                    <a:pt x="185" y="74"/>
                    <a:pt x="0" y="0"/>
                  </a:cubicBez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33"/>
            <p:cNvSpPr/>
            <p:nvPr/>
          </p:nvSpPr>
          <p:spPr>
            <a:xfrm>
              <a:off x="-3087587" y="2268884"/>
              <a:ext cx="116546" cy="100797"/>
            </a:xfrm>
            <a:custGeom>
              <a:avLst/>
              <a:gdLst/>
              <a:ahLst/>
              <a:cxnLst/>
              <a:rect l="l" t="t" r="r" b="b"/>
              <a:pathLst>
                <a:path w="814" h="704" extrusionOk="0">
                  <a:moveTo>
                    <a:pt x="0" y="1"/>
                  </a:moveTo>
                  <a:lnTo>
                    <a:pt x="0" y="703"/>
                  </a:lnTo>
                  <a:lnTo>
                    <a:pt x="444" y="703"/>
                  </a:lnTo>
                  <a:lnTo>
                    <a:pt x="814" y="445"/>
                  </a:lnTo>
                  <a:lnTo>
                    <a:pt x="814" y="1"/>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33"/>
            <p:cNvSpPr/>
            <p:nvPr/>
          </p:nvSpPr>
          <p:spPr>
            <a:xfrm>
              <a:off x="-2971182" y="2268884"/>
              <a:ext cx="31929" cy="63714"/>
            </a:xfrm>
            <a:custGeom>
              <a:avLst/>
              <a:gdLst/>
              <a:ahLst/>
              <a:cxnLst/>
              <a:rect l="l" t="t" r="r" b="b"/>
              <a:pathLst>
                <a:path w="223" h="445" extrusionOk="0">
                  <a:moveTo>
                    <a:pt x="1" y="1"/>
                  </a:moveTo>
                  <a:lnTo>
                    <a:pt x="1" y="445"/>
                  </a:lnTo>
                  <a:lnTo>
                    <a:pt x="222" y="297"/>
                  </a:lnTo>
                  <a:cubicBezTo>
                    <a:pt x="112" y="186"/>
                    <a:pt x="1" y="1"/>
                    <a:pt x="1" y="1"/>
                  </a:cubicBez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33"/>
            <p:cNvSpPr/>
            <p:nvPr/>
          </p:nvSpPr>
          <p:spPr>
            <a:xfrm>
              <a:off x="-2579444" y="2369538"/>
              <a:ext cx="79607" cy="143034"/>
            </a:xfrm>
            <a:custGeom>
              <a:avLst/>
              <a:gdLst/>
              <a:ahLst/>
              <a:cxnLst/>
              <a:rect l="l" t="t" r="r" b="b"/>
              <a:pathLst>
                <a:path w="556" h="999" extrusionOk="0">
                  <a:moveTo>
                    <a:pt x="1" y="0"/>
                  </a:moveTo>
                  <a:lnTo>
                    <a:pt x="1" y="666"/>
                  </a:lnTo>
                  <a:lnTo>
                    <a:pt x="555" y="999"/>
                  </a:lnTo>
                  <a:lnTo>
                    <a:pt x="555" y="296"/>
                  </a:lnTo>
                  <a:lnTo>
                    <a:pt x="1" y="0"/>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33"/>
            <p:cNvSpPr/>
            <p:nvPr/>
          </p:nvSpPr>
          <p:spPr>
            <a:xfrm>
              <a:off x="-2499979" y="2369538"/>
              <a:ext cx="84761" cy="143034"/>
            </a:xfrm>
            <a:custGeom>
              <a:avLst/>
              <a:gdLst/>
              <a:ahLst/>
              <a:cxnLst/>
              <a:rect l="l" t="t" r="r" b="b"/>
              <a:pathLst>
                <a:path w="592" h="999" extrusionOk="0">
                  <a:moveTo>
                    <a:pt x="592" y="0"/>
                  </a:moveTo>
                  <a:lnTo>
                    <a:pt x="0" y="296"/>
                  </a:lnTo>
                  <a:lnTo>
                    <a:pt x="0" y="999"/>
                  </a:lnTo>
                  <a:lnTo>
                    <a:pt x="592" y="666"/>
                  </a:lnTo>
                  <a:lnTo>
                    <a:pt x="592" y="0"/>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33"/>
            <p:cNvSpPr/>
            <p:nvPr/>
          </p:nvSpPr>
          <p:spPr>
            <a:xfrm>
              <a:off x="-2658908" y="2369538"/>
              <a:ext cx="79607" cy="116546"/>
            </a:xfrm>
            <a:custGeom>
              <a:avLst/>
              <a:gdLst/>
              <a:ahLst/>
              <a:cxnLst/>
              <a:rect l="l" t="t" r="r" b="b"/>
              <a:pathLst>
                <a:path w="556" h="814" extrusionOk="0">
                  <a:moveTo>
                    <a:pt x="556" y="0"/>
                  </a:moveTo>
                  <a:cubicBezTo>
                    <a:pt x="297" y="74"/>
                    <a:pt x="1" y="111"/>
                    <a:pt x="1" y="111"/>
                  </a:cubicBezTo>
                  <a:lnTo>
                    <a:pt x="1" y="814"/>
                  </a:lnTo>
                  <a:cubicBezTo>
                    <a:pt x="260" y="777"/>
                    <a:pt x="556" y="666"/>
                    <a:pt x="556" y="666"/>
                  </a:cubicBezTo>
                  <a:lnTo>
                    <a:pt x="556" y="0"/>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33"/>
            <p:cNvSpPr/>
            <p:nvPr/>
          </p:nvSpPr>
          <p:spPr>
            <a:xfrm>
              <a:off x="-2468337" y="2274181"/>
              <a:ext cx="116690" cy="100797"/>
            </a:xfrm>
            <a:custGeom>
              <a:avLst/>
              <a:gdLst/>
              <a:ahLst/>
              <a:cxnLst/>
              <a:rect l="l" t="t" r="r" b="b"/>
              <a:pathLst>
                <a:path w="815" h="704" extrusionOk="0">
                  <a:moveTo>
                    <a:pt x="1" y="1"/>
                  </a:moveTo>
                  <a:lnTo>
                    <a:pt x="1" y="408"/>
                  </a:lnTo>
                  <a:lnTo>
                    <a:pt x="371" y="666"/>
                  </a:lnTo>
                  <a:lnTo>
                    <a:pt x="371" y="703"/>
                  </a:lnTo>
                  <a:lnTo>
                    <a:pt x="814" y="703"/>
                  </a:lnTo>
                  <a:lnTo>
                    <a:pt x="814" y="1"/>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33"/>
            <p:cNvSpPr/>
            <p:nvPr/>
          </p:nvSpPr>
          <p:spPr>
            <a:xfrm>
              <a:off x="-2499979" y="2274181"/>
              <a:ext cx="31785" cy="69012"/>
            </a:xfrm>
            <a:custGeom>
              <a:avLst/>
              <a:gdLst/>
              <a:ahLst/>
              <a:cxnLst/>
              <a:rect l="l" t="t" r="r" b="b"/>
              <a:pathLst>
                <a:path w="222" h="482" extrusionOk="0">
                  <a:moveTo>
                    <a:pt x="222" y="1"/>
                  </a:moveTo>
                  <a:cubicBezTo>
                    <a:pt x="111" y="186"/>
                    <a:pt x="0" y="334"/>
                    <a:pt x="0" y="334"/>
                  </a:cubicBezTo>
                  <a:lnTo>
                    <a:pt x="222" y="482"/>
                  </a:lnTo>
                  <a:lnTo>
                    <a:pt x="222" y="1"/>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33"/>
            <p:cNvSpPr/>
            <p:nvPr/>
          </p:nvSpPr>
          <p:spPr>
            <a:xfrm>
              <a:off x="-2499979" y="2115396"/>
              <a:ext cx="84761" cy="95499"/>
            </a:xfrm>
            <a:custGeom>
              <a:avLst/>
              <a:gdLst/>
              <a:ahLst/>
              <a:cxnLst/>
              <a:rect l="l" t="t" r="r" b="b"/>
              <a:pathLst>
                <a:path w="592" h="667" extrusionOk="0">
                  <a:moveTo>
                    <a:pt x="592" y="1"/>
                  </a:moveTo>
                  <a:lnTo>
                    <a:pt x="0" y="334"/>
                  </a:lnTo>
                  <a:cubicBezTo>
                    <a:pt x="185" y="444"/>
                    <a:pt x="222" y="666"/>
                    <a:pt x="222" y="666"/>
                  </a:cubicBezTo>
                  <a:lnTo>
                    <a:pt x="592" y="666"/>
                  </a:lnTo>
                  <a:lnTo>
                    <a:pt x="592" y="1"/>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3"/>
            <p:cNvSpPr/>
            <p:nvPr/>
          </p:nvSpPr>
          <p:spPr>
            <a:xfrm>
              <a:off x="-3024158" y="2110098"/>
              <a:ext cx="84904" cy="90202"/>
            </a:xfrm>
            <a:custGeom>
              <a:avLst/>
              <a:gdLst/>
              <a:ahLst/>
              <a:cxnLst/>
              <a:rect l="l" t="t" r="r" b="b"/>
              <a:pathLst>
                <a:path w="593" h="630" extrusionOk="0">
                  <a:moveTo>
                    <a:pt x="1" y="1"/>
                  </a:moveTo>
                  <a:lnTo>
                    <a:pt x="1" y="629"/>
                  </a:lnTo>
                  <a:lnTo>
                    <a:pt x="371" y="629"/>
                  </a:lnTo>
                  <a:cubicBezTo>
                    <a:pt x="371" y="629"/>
                    <a:pt x="408" y="481"/>
                    <a:pt x="592" y="334"/>
                  </a:cubicBezTo>
                  <a:lnTo>
                    <a:pt x="1" y="1"/>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3271A-9A88-253F-F214-D1CB2B971054}"/>
              </a:ext>
            </a:extLst>
          </p:cNvPr>
          <p:cNvSpPr>
            <a:spLocks noGrp="1"/>
          </p:cNvSpPr>
          <p:nvPr>
            <p:ph type="title"/>
          </p:nvPr>
        </p:nvSpPr>
        <p:spPr>
          <a:xfrm>
            <a:off x="618687" y="840502"/>
            <a:ext cx="4294800" cy="1235700"/>
          </a:xfrm>
        </p:spPr>
        <p:txBody>
          <a:bodyPr/>
          <a:lstStyle/>
          <a:p>
            <a:r>
              <a:rPr lang="id-ID" dirty="0"/>
              <a:t>PERMASALAHAN YANG DIHADAPI</a:t>
            </a:r>
          </a:p>
        </p:txBody>
      </p:sp>
      <p:sp>
        <p:nvSpPr>
          <p:cNvPr id="3" name="Subtitle 2">
            <a:extLst>
              <a:ext uri="{FF2B5EF4-FFF2-40B4-BE49-F238E27FC236}">
                <a16:creationId xmlns:a16="http://schemas.microsoft.com/office/drawing/2014/main" id="{2A6EDBA4-9969-C862-47FC-76E6B5E90FCE}"/>
              </a:ext>
            </a:extLst>
          </p:cNvPr>
          <p:cNvSpPr>
            <a:spLocks noGrp="1"/>
          </p:cNvSpPr>
          <p:nvPr>
            <p:ph type="subTitle" idx="1"/>
          </p:nvPr>
        </p:nvSpPr>
        <p:spPr>
          <a:xfrm>
            <a:off x="618687" y="2135752"/>
            <a:ext cx="4294800" cy="2298300"/>
          </a:xfrm>
        </p:spPr>
        <p:txBody>
          <a:bodyPr/>
          <a:lstStyle/>
          <a:p>
            <a:pPr marL="323850" indent="-171450">
              <a:buFont typeface="Arial" panose="020B0604020202020204" pitchFamily="34" charset="0"/>
              <a:buChar char="•"/>
            </a:pPr>
            <a:r>
              <a:rPr lang="id-ID" dirty="0"/>
              <a:t>Pelanggan sulit mendapat info layanan &amp; harga</a:t>
            </a:r>
            <a:endParaRPr lang="en-US" dirty="0"/>
          </a:p>
          <a:p>
            <a:pPr marL="323850" indent="-171450">
              <a:buFont typeface="Arial" panose="020B0604020202020204" pitchFamily="34" charset="0"/>
              <a:buChar char="•"/>
            </a:pPr>
            <a:r>
              <a:rPr lang="id-ID" dirty="0" err="1"/>
              <a:t>Antrian</a:t>
            </a:r>
            <a:r>
              <a:rPr lang="id-ID" dirty="0"/>
              <a:t> sering tidak teratur</a:t>
            </a:r>
            <a:endParaRPr lang="en-US" dirty="0"/>
          </a:p>
          <a:p>
            <a:pPr marL="323850" indent="-171450">
              <a:buFont typeface="Arial" panose="020B0604020202020204" pitchFamily="34" charset="0"/>
              <a:buChar char="•"/>
            </a:pPr>
            <a:r>
              <a:rPr lang="id-ID" dirty="0"/>
              <a:t>Promosi hanya dari mulut ke mulut</a:t>
            </a:r>
            <a:endParaRPr lang="en-US" dirty="0"/>
          </a:p>
          <a:p>
            <a:pPr marL="323850" indent="-171450">
              <a:buFont typeface="Arial" panose="020B0604020202020204" pitchFamily="34" charset="0"/>
              <a:buChar char="•"/>
            </a:pPr>
            <a:r>
              <a:rPr lang="id-ID" dirty="0"/>
              <a:t>Tidak punya media </a:t>
            </a:r>
            <a:r>
              <a:rPr lang="id-ID" dirty="0" err="1"/>
              <a:t>online</a:t>
            </a:r>
            <a:r>
              <a:rPr lang="id-ID" dirty="0"/>
              <a:t> resmi</a:t>
            </a:r>
          </a:p>
        </p:txBody>
      </p:sp>
      <p:sp>
        <p:nvSpPr>
          <p:cNvPr id="5" name="Title 1">
            <a:extLst>
              <a:ext uri="{FF2B5EF4-FFF2-40B4-BE49-F238E27FC236}">
                <a16:creationId xmlns:a16="http://schemas.microsoft.com/office/drawing/2014/main" id="{CD101202-0D40-1742-7726-191570F9A394}"/>
              </a:ext>
            </a:extLst>
          </p:cNvPr>
          <p:cNvSpPr txBox="1">
            <a:spLocks/>
          </p:cNvSpPr>
          <p:nvPr/>
        </p:nvSpPr>
        <p:spPr>
          <a:xfrm>
            <a:off x="4572000" y="840502"/>
            <a:ext cx="4294800" cy="123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ig Shoulders Text"/>
              <a:buNone/>
              <a:defRPr sz="3000" b="1" i="0" u="none" strike="noStrike" cap="none">
                <a:solidFill>
                  <a:schemeClr val="dk1"/>
                </a:solidFill>
                <a:latin typeface="Big Shoulders Text"/>
                <a:ea typeface="Big Shoulders Text"/>
                <a:cs typeface="Big Shoulders Text"/>
                <a:sym typeface="Big Shoulders Text"/>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id-ID" dirty="0"/>
              <a:t>SOLUSI: WEBSITE &amp; SOSIAL MEDIA</a:t>
            </a:r>
          </a:p>
        </p:txBody>
      </p:sp>
      <p:sp>
        <p:nvSpPr>
          <p:cNvPr id="6" name="Subtitle 2">
            <a:extLst>
              <a:ext uri="{FF2B5EF4-FFF2-40B4-BE49-F238E27FC236}">
                <a16:creationId xmlns:a16="http://schemas.microsoft.com/office/drawing/2014/main" id="{7A0D7699-2C45-D4FC-8A3F-92EC00DDE592}"/>
              </a:ext>
            </a:extLst>
          </p:cNvPr>
          <p:cNvSpPr txBox="1">
            <a:spLocks/>
          </p:cNvSpPr>
          <p:nvPr/>
        </p:nvSpPr>
        <p:spPr>
          <a:xfrm>
            <a:off x="4572000" y="2135752"/>
            <a:ext cx="4294800" cy="229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Light"/>
              <a:buAutoNum type="arabicPeriod"/>
              <a:defRPr sz="1200" b="0" i="0" u="none" strike="noStrike" cap="none">
                <a:solidFill>
                  <a:schemeClr val="dk1"/>
                </a:solidFill>
                <a:latin typeface="Cairo"/>
                <a:ea typeface="Cairo"/>
                <a:cs typeface="Cairo"/>
                <a:sym typeface="Cairo"/>
              </a:defRPr>
            </a:lvl1pPr>
            <a:lvl2pPr marL="914400" marR="0" lvl="1" indent="-304800" algn="ctr" rtl="0">
              <a:lnSpc>
                <a:spcPct val="100000"/>
              </a:lnSpc>
              <a:spcBef>
                <a:spcPts val="1000"/>
              </a:spcBef>
              <a:spcAft>
                <a:spcPts val="0"/>
              </a:spcAft>
              <a:buClr>
                <a:srgbClr val="E76A28"/>
              </a:buClr>
              <a:buSzPts val="1200"/>
              <a:buFont typeface="Nunito Light"/>
              <a:buAutoNum type="alphaLcPeriod"/>
              <a:defRPr sz="1200" b="0" i="0" u="none" strike="noStrike" cap="none">
                <a:solidFill>
                  <a:schemeClr val="dk1"/>
                </a:solidFill>
                <a:latin typeface="Cairo"/>
                <a:ea typeface="Cairo"/>
                <a:cs typeface="Cairo"/>
                <a:sym typeface="Cairo"/>
              </a:defRPr>
            </a:lvl2pPr>
            <a:lvl3pPr marL="1371600" marR="0" lvl="2" indent="-304800" algn="ctr" rtl="0">
              <a:lnSpc>
                <a:spcPct val="100000"/>
              </a:lnSpc>
              <a:spcBef>
                <a:spcPts val="1600"/>
              </a:spcBef>
              <a:spcAft>
                <a:spcPts val="0"/>
              </a:spcAft>
              <a:buClr>
                <a:srgbClr val="E76A28"/>
              </a:buClr>
              <a:buSzPts val="1200"/>
              <a:buFont typeface="Nunito Light"/>
              <a:buAutoNum type="romanLcPeriod"/>
              <a:defRPr sz="1200" b="0" i="0" u="none" strike="noStrike" cap="none">
                <a:solidFill>
                  <a:schemeClr val="dk1"/>
                </a:solidFill>
                <a:latin typeface="Cairo"/>
                <a:ea typeface="Cairo"/>
                <a:cs typeface="Cairo"/>
                <a:sym typeface="Cairo"/>
              </a:defRPr>
            </a:lvl3pPr>
            <a:lvl4pPr marL="1828800" marR="0" lvl="3" indent="-304800" algn="ctr" rtl="0">
              <a:lnSpc>
                <a:spcPct val="100000"/>
              </a:lnSpc>
              <a:spcBef>
                <a:spcPts val="1600"/>
              </a:spcBef>
              <a:spcAft>
                <a:spcPts val="0"/>
              </a:spcAft>
              <a:buClr>
                <a:srgbClr val="E76A28"/>
              </a:buClr>
              <a:buSzPts val="1200"/>
              <a:buFont typeface="Nunito Light"/>
              <a:buAutoNum type="arabicPeriod"/>
              <a:defRPr sz="1200" b="0" i="0" u="none" strike="noStrike" cap="none">
                <a:solidFill>
                  <a:schemeClr val="dk1"/>
                </a:solidFill>
                <a:latin typeface="Cairo"/>
                <a:ea typeface="Cairo"/>
                <a:cs typeface="Cairo"/>
                <a:sym typeface="Cairo"/>
              </a:defRPr>
            </a:lvl4pPr>
            <a:lvl5pPr marL="2286000" marR="0" lvl="4" indent="-304800" algn="ctr" rtl="0">
              <a:lnSpc>
                <a:spcPct val="100000"/>
              </a:lnSpc>
              <a:spcBef>
                <a:spcPts val="1600"/>
              </a:spcBef>
              <a:spcAft>
                <a:spcPts val="0"/>
              </a:spcAft>
              <a:buClr>
                <a:srgbClr val="E76A28"/>
              </a:buClr>
              <a:buSzPts val="1200"/>
              <a:buFont typeface="Nunito Light"/>
              <a:buAutoNum type="alphaLcPeriod"/>
              <a:defRPr sz="1200" b="0" i="0" u="none" strike="noStrike" cap="none">
                <a:solidFill>
                  <a:schemeClr val="dk1"/>
                </a:solidFill>
                <a:latin typeface="Cairo"/>
                <a:ea typeface="Cairo"/>
                <a:cs typeface="Cairo"/>
                <a:sym typeface="Cairo"/>
              </a:defRPr>
            </a:lvl5pPr>
            <a:lvl6pPr marL="2743200" marR="0" lvl="5" indent="-304800" algn="ctr" rtl="0">
              <a:lnSpc>
                <a:spcPct val="100000"/>
              </a:lnSpc>
              <a:spcBef>
                <a:spcPts val="1600"/>
              </a:spcBef>
              <a:spcAft>
                <a:spcPts val="0"/>
              </a:spcAft>
              <a:buClr>
                <a:srgbClr val="999999"/>
              </a:buClr>
              <a:buSzPts val="1200"/>
              <a:buFont typeface="Nunito Light"/>
              <a:buAutoNum type="romanLcPeriod"/>
              <a:defRPr sz="1200" b="0" i="0" u="none" strike="noStrike" cap="none">
                <a:solidFill>
                  <a:schemeClr val="dk1"/>
                </a:solidFill>
                <a:latin typeface="Cairo"/>
                <a:ea typeface="Cairo"/>
                <a:cs typeface="Cairo"/>
                <a:sym typeface="Cairo"/>
              </a:defRPr>
            </a:lvl6pPr>
            <a:lvl7pPr marL="3200400" marR="0" lvl="6" indent="-304800" algn="ctr" rtl="0">
              <a:lnSpc>
                <a:spcPct val="100000"/>
              </a:lnSpc>
              <a:spcBef>
                <a:spcPts val="1600"/>
              </a:spcBef>
              <a:spcAft>
                <a:spcPts val="0"/>
              </a:spcAft>
              <a:buClr>
                <a:srgbClr val="999999"/>
              </a:buClr>
              <a:buSzPts val="1200"/>
              <a:buFont typeface="Nunito Light"/>
              <a:buAutoNum type="arabicPeriod"/>
              <a:defRPr sz="1200" b="0" i="0" u="none" strike="noStrike" cap="none">
                <a:solidFill>
                  <a:schemeClr val="dk1"/>
                </a:solidFill>
                <a:latin typeface="Cairo"/>
                <a:ea typeface="Cairo"/>
                <a:cs typeface="Cairo"/>
                <a:sym typeface="Cairo"/>
              </a:defRPr>
            </a:lvl7pPr>
            <a:lvl8pPr marL="3657600" marR="0" lvl="7" indent="-304800" algn="ctr" rtl="0">
              <a:lnSpc>
                <a:spcPct val="100000"/>
              </a:lnSpc>
              <a:spcBef>
                <a:spcPts val="1600"/>
              </a:spcBef>
              <a:spcAft>
                <a:spcPts val="0"/>
              </a:spcAft>
              <a:buClr>
                <a:srgbClr val="999999"/>
              </a:buClr>
              <a:buSzPts val="1200"/>
              <a:buFont typeface="Nunito Light"/>
              <a:buAutoNum type="alphaLcPeriod"/>
              <a:defRPr sz="1200" b="0" i="0" u="none" strike="noStrike" cap="none">
                <a:solidFill>
                  <a:schemeClr val="dk1"/>
                </a:solidFill>
                <a:latin typeface="Cairo"/>
                <a:ea typeface="Cairo"/>
                <a:cs typeface="Cairo"/>
                <a:sym typeface="Cairo"/>
              </a:defRPr>
            </a:lvl8pPr>
            <a:lvl9pPr marL="4114800" marR="0" lvl="8" indent="-304800" algn="ctr" rtl="0">
              <a:lnSpc>
                <a:spcPct val="100000"/>
              </a:lnSpc>
              <a:spcBef>
                <a:spcPts val="1600"/>
              </a:spcBef>
              <a:spcAft>
                <a:spcPts val="1600"/>
              </a:spcAft>
              <a:buClr>
                <a:srgbClr val="999999"/>
              </a:buClr>
              <a:buSzPts val="1200"/>
              <a:buFont typeface="Nunito Light"/>
              <a:buAutoNum type="romanLcPeriod"/>
              <a:defRPr sz="1200" b="0" i="0" u="none" strike="noStrike" cap="none">
                <a:solidFill>
                  <a:schemeClr val="dk1"/>
                </a:solidFill>
                <a:latin typeface="Cairo"/>
                <a:ea typeface="Cairo"/>
                <a:cs typeface="Cairo"/>
                <a:sym typeface="Cairo"/>
              </a:defRPr>
            </a:lvl9pPr>
          </a:lstStyle>
          <a:p>
            <a:pPr marL="323850" indent="-171450">
              <a:buFont typeface="Arial" panose="020B0604020202020204" pitchFamily="34" charset="0"/>
              <a:buChar char="•"/>
            </a:pPr>
            <a:r>
              <a:rPr lang="id-ID" dirty="0" err="1"/>
              <a:t>Website</a:t>
            </a:r>
            <a:r>
              <a:rPr lang="id-ID" dirty="0"/>
              <a:t> untuk informasi resmi &amp; </a:t>
            </a:r>
            <a:r>
              <a:rPr lang="id-ID" dirty="0" err="1"/>
              <a:t>booking</a:t>
            </a:r>
            <a:endParaRPr lang="en-US" dirty="0"/>
          </a:p>
          <a:p>
            <a:pPr marL="323850" indent="-171450">
              <a:buFont typeface="Arial" panose="020B0604020202020204" pitchFamily="34" charset="0"/>
              <a:buChar char="•"/>
            </a:pPr>
            <a:r>
              <a:rPr lang="id-ID" dirty="0"/>
              <a:t>Instagram untuk promosi &amp; edukasi</a:t>
            </a:r>
            <a:endParaRPr lang="en-US" dirty="0"/>
          </a:p>
          <a:p>
            <a:pPr marL="323850" indent="-171450">
              <a:buFont typeface="Arial" panose="020B0604020202020204" pitchFamily="34" charset="0"/>
              <a:buChar char="•"/>
            </a:pPr>
            <a:r>
              <a:rPr lang="id-ID" dirty="0" err="1"/>
              <a:t>Branding</a:t>
            </a:r>
            <a:r>
              <a:rPr lang="id-ID" dirty="0"/>
              <a:t> digital sebagai nilai tambah usaha</a:t>
            </a:r>
          </a:p>
        </p:txBody>
      </p:sp>
    </p:spTree>
    <p:extLst>
      <p:ext uri="{BB962C8B-B14F-4D97-AF65-F5344CB8AC3E}">
        <p14:creationId xmlns:p14="http://schemas.microsoft.com/office/powerpoint/2010/main" val="371877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36"/>
        <p:cNvGrpSpPr/>
        <p:nvPr/>
      </p:nvGrpSpPr>
      <p:grpSpPr>
        <a:xfrm>
          <a:off x="0" y="0"/>
          <a:ext cx="0" cy="0"/>
          <a:chOff x="0" y="0"/>
          <a:chExt cx="0" cy="0"/>
        </a:xfrm>
      </p:grpSpPr>
      <p:sp>
        <p:nvSpPr>
          <p:cNvPr id="2837" name="Google Shape;2837;p35"/>
          <p:cNvSpPr/>
          <p:nvPr/>
        </p:nvSpPr>
        <p:spPr>
          <a:xfrm>
            <a:off x="4277327" y="1137100"/>
            <a:ext cx="793800" cy="793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id-ID" dirty="0"/>
              <a:t>TUJUAN PROYEK DIGITALISASI</a:t>
            </a:r>
            <a:endParaRPr dirty="0"/>
          </a:p>
        </p:txBody>
      </p:sp>
      <p:sp>
        <p:nvSpPr>
          <p:cNvPr id="2842" name="Google Shape;2842;p35"/>
          <p:cNvSpPr txBox="1">
            <a:spLocks noGrp="1"/>
          </p:cNvSpPr>
          <p:nvPr>
            <p:ph type="subTitle" idx="2"/>
          </p:nvPr>
        </p:nvSpPr>
        <p:spPr>
          <a:xfrm>
            <a:off x="2648402" y="2776378"/>
            <a:ext cx="4096997" cy="13341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id-ID" sz="1400" dirty="0"/>
              <a:t>Memperluas jangkauan pelanggan</a:t>
            </a:r>
            <a:endParaRPr lang="en-US" sz="1400" dirty="0"/>
          </a:p>
          <a:p>
            <a:pPr marL="171450" lvl="0" indent="-171450" algn="l" rtl="0">
              <a:spcBef>
                <a:spcPts val="0"/>
              </a:spcBef>
              <a:spcAft>
                <a:spcPts val="0"/>
              </a:spcAft>
              <a:buFont typeface="Arial" panose="020B0604020202020204" pitchFamily="34" charset="0"/>
              <a:buChar char="•"/>
            </a:pPr>
            <a:r>
              <a:rPr lang="id-ID" sz="1400" dirty="0"/>
              <a:t>Memberikan pengalaman servis yang modern</a:t>
            </a:r>
            <a:endParaRPr lang="en-US" sz="1400" dirty="0"/>
          </a:p>
          <a:p>
            <a:pPr marL="171450" lvl="0" indent="-171450" algn="l" rtl="0">
              <a:spcBef>
                <a:spcPts val="0"/>
              </a:spcBef>
              <a:spcAft>
                <a:spcPts val="0"/>
              </a:spcAft>
              <a:buFont typeface="Arial" panose="020B0604020202020204" pitchFamily="34" charset="0"/>
              <a:buChar char="•"/>
            </a:pPr>
            <a:r>
              <a:rPr lang="id-ID" sz="1400" dirty="0"/>
              <a:t>Menambah kredibilitas dan daya saing usaha</a:t>
            </a:r>
            <a:endParaRPr sz="1400" dirty="0"/>
          </a:p>
        </p:txBody>
      </p:sp>
      <p:sp>
        <p:nvSpPr>
          <p:cNvPr id="2843" name="Google Shape;2843;p35"/>
          <p:cNvSpPr txBox="1">
            <a:spLocks noGrp="1"/>
          </p:cNvSpPr>
          <p:nvPr>
            <p:ph type="subTitle" idx="3"/>
          </p:nvPr>
        </p:nvSpPr>
        <p:spPr>
          <a:xfrm>
            <a:off x="3318851" y="2106732"/>
            <a:ext cx="27561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d-ID" sz="2400" dirty="0"/>
              <a:t>Tujuan</a:t>
            </a:r>
            <a:r>
              <a:rPr lang="id-ID" dirty="0"/>
              <a:t> utama:</a:t>
            </a:r>
            <a:endParaRPr dirty="0"/>
          </a:p>
        </p:txBody>
      </p:sp>
      <p:grpSp>
        <p:nvGrpSpPr>
          <p:cNvPr id="2848" name="Google Shape;2848;p35"/>
          <p:cNvGrpSpPr/>
          <p:nvPr/>
        </p:nvGrpSpPr>
        <p:grpSpPr>
          <a:xfrm>
            <a:off x="4453140" y="1312932"/>
            <a:ext cx="442179" cy="442137"/>
            <a:chOff x="7070309" y="4027377"/>
            <a:chExt cx="421565" cy="421565"/>
          </a:xfrm>
        </p:grpSpPr>
        <p:sp>
          <p:nvSpPr>
            <p:cNvPr id="2849" name="Google Shape;2849;p35"/>
            <p:cNvSpPr/>
            <p:nvPr/>
          </p:nvSpPr>
          <p:spPr>
            <a:xfrm>
              <a:off x="7135829" y="4206613"/>
              <a:ext cx="39588" cy="40829"/>
            </a:xfrm>
            <a:custGeom>
              <a:avLst/>
              <a:gdLst/>
              <a:ahLst/>
              <a:cxnLst/>
              <a:rect l="l" t="t" r="r" b="b"/>
              <a:pathLst>
                <a:path w="1435" h="1480" extrusionOk="0">
                  <a:moveTo>
                    <a:pt x="717" y="538"/>
                  </a:moveTo>
                  <a:cubicBezTo>
                    <a:pt x="897" y="538"/>
                    <a:pt x="986" y="628"/>
                    <a:pt x="986" y="807"/>
                  </a:cubicBezTo>
                  <a:cubicBezTo>
                    <a:pt x="986" y="987"/>
                    <a:pt x="897" y="1076"/>
                    <a:pt x="717" y="1076"/>
                  </a:cubicBezTo>
                  <a:cubicBezTo>
                    <a:pt x="538" y="1076"/>
                    <a:pt x="449" y="987"/>
                    <a:pt x="449" y="807"/>
                  </a:cubicBezTo>
                  <a:cubicBezTo>
                    <a:pt x="449" y="628"/>
                    <a:pt x="538" y="538"/>
                    <a:pt x="717" y="538"/>
                  </a:cubicBezTo>
                  <a:close/>
                  <a:moveTo>
                    <a:pt x="717" y="1"/>
                  </a:moveTo>
                  <a:cubicBezTo>
                    <a:pt x="314" y="1"/>
                    <a:pt x="0" y="359"/>
                    <a:pt x="0" y="763"/>
                  </a:cubicBezTo>
                  <a:cubicBezTo>
                    <a:pt x="0" y="1121"/>
                    <a:pt x="314" y="1479"/>
                    <a:pt x="717" y="1479"/>
                  </a:cubicBezTo>
                  <a:cubicBezTo>
                    <a:pt x="1121" y="1479"/>
                    <a:pt x="1434" y="1121"/>
                    <a:pt x="1434" y="763"/>
                  </a:cubicBezTo>
                  <a:cubicBezTo>
                    <a:pt x="1434" y="359"/>
                    <a:pt x="1121" y="1"/>
                    <a:pt x="7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35"/>
            <p:cNvSpPr/>
            <p:nvPr/>
          </p:nvSpPr>
          <p:spPr>
            <a:xfrm>
              <a:off x="7070309" y="4027377"/>
              <a:ext cx="421565" cy="421565"/>
            </a:xfrm>
            <a:custGeom>
              <a:avLst/>
              <a:gdLst/>
              <a:ahLst/>
              <a:cxnLst/>
              <a:rect l="l" t="t" r="r" b="b"/>
              <a:pathLst>
                <a:path w="15281" h="15281" extrusionOk="0">
                  <a:moveTo>
                    <a:pt x="1255" y="4616"/>
                  </a:moveTo>
                  <a:lnTo>
                    <a:pt x="1255" y="5109"/>
                  </a:lnTo>
                  <a:lnTo>
                    <a:pt x="718" y="5109"/>
                  </a:lnTo>
                  <a:lnTo>
                    <a:pt x="718" y="4616"/>
                  </a:lnTo>
                  <a:close/>
                  <a:moveTo>
                    <a:pt x="14564" y="4661"/>
                  </a:moveTo>
                  <a:lnTo>
                    <a:pt x="14564" y="5153"/>
                  </a:lnTo>
                  <a:lnTo>
                    <a:pt x="14071" y="5153"/>
                  </a:lnTo>
                  <a:lnTo>
                    <a:pt x="14071" y="4661"/>
                  </a:lnTo>
                  <a:close/>
                  <a:moveTo>
                    <a:pt x="14833" y="6946"/>
                  </a:moveTo>
                  <a:lnTo>
                    <a:pt x="14833" y="7528"/>
                  </a:lnTo>
                  <a:lnTo>
                    <a:pt x="14071" y="7528"/>
                  </a:lnTo>
                  <a:lnTo>
                    <a:pt x="14071" y="7260"/>
                  </a:lnTo>
                  <a:lnTo>
                    <a:pt x="14071" y="6946"/>
                  </a:lnTo>
                  <a:close/>
                  <a:moveTo>
                    <a:pt x="1255" y="7035"/>
                  </a:moveTo>
                  <a:lnTo>
                    <a:pt x="1255" y="7304"/>
                  </a:lnTo>
                  <a:lnTo>
                    <a:pt x="1255" y="7573"/>
                  </a:lnTo>
                  <a:lnTo>
                    <a:pt x="449" y="7528"/>
                  </a:lnTo>
                  <a:lnTo>
                    <a:pt x="449" y="7035"/>
                  </a:lnTo>
                  <a:close/>
                  <a:moveTo>
                    <a:pt x="12010" y="538"/>
                  </a:moveTo>
                  <a:cubicBezTo>
                    <a:pt x="12144" y="538"/>
                    <a:pt x="12278" y="628"/>
                    <a:pt x="12323" y="807"/>
                  </a:cubicBezTo>
                  <a:lnTo>
                    <a:pt x="13175" y="3137"/>
                  </a:lnTo>
                  <a:cubicBezTo>
                    <a:pt x="13219" y="3316"/>
                    <a:pt x="13399" y="3406"/>
                    <a:pt x="13578" y="3406"/>
                  </a:cubicBezTo>
                  <a:lnTo>
                    <a:pt x="14250" y="3406"/>
                  </a:lnTo>
                  <a:cubicBezTo>
                    <a:pt x="14474" y="3406"/>
                    <a:pt x="14608" y="3585"/>
                    <a:pt x="14608" y="3809"/>
                  </a:cubicBezTo>
                  <a:lnTo>
                    <a:pt x="14608" y="4212"/>
                  </a:lnTo>
                  <a:lnTo>
                    <a:pt x="14116" y="4212"/>
                  </a:lnTo>
                  <a:cubicBezTo>
                    <a:pt x="13892" y="4212"/>
                    <a:pt x="13667" y="4437"/>
                    <a:pt x="13667" y="4661"/>
                  </a:cubicBezTo>
                  <a:lnTo>
                    <a:pt x="13667" y="5198"/>
                  </a:lnTo>
                  <a:cubicBezTo>
                    <a:pt x="13667" y="5422"/>
                    <a:pt x="13892" y="5646"/>
                    <a:pt x="14116" y="5646"/>
                  </a:cubicBezTo>
                  <a:lnTo>
                    <a:pt x="14608" y="5646"/>
                  </a:lnTo>
                  <a:lnTo>
                    <a:pt x="14608" y="6632"/>
                  </a:lnTo>
                  <a:lnTo>
                    <a:pt x="14026" y="6632"/>
                  </a:lnTo>
                  <a:cubicBezTo>
                    <a:pt x="13712" y="5960"/>
                    <a:pt x="13040" y="5422"/>
                    <a:pt x="12278" y="5422"/>
                  </a:cubicBezTo>
                  <a:cubicBezTo>
                    <a:pt x="11472" y="5422"/>
                    <a:pt x="10800" y="5960"/>
                    <a:pt x="10531" y="6632"/>
                  </a:cubicBezTo>
                  <a:lnTo>
                    <a:pt x="8380" y="6632"/>
                  </a:lnTo>
                  <a:lnTo>
                    <a:pt x="8380" y="4168"/>
                  </a:lnTo>
                  <a:cubicBezTo>
                    <a:pt x="8380" y="4033"/>
                    <a:pt x="8290" y="3944"/>
                    <a:pt x="8156" y="3944"/>
                  </a:cubicBezTo>
                  <a:cubicBezTo>
                    <a:pt x="8066" y="3944"/>
                    <a:pt x="7977" y="4033"/>
                    <a:pt x="7977" y="4168"/>
                  </a:cubicBezTo>
                  <a:lnTo>
                    <a:pt x="7977" y="6632"/>
                  </a:lnTo>
                  <a:lnTo>
                    <a:pt x="7215" y="6632"/>
                  </a:lnTo>
                  <a:cubicBezTo>
                    <a:pt x="7125" y="6632"/>
                    <a:pt x="6991" y="6722"/>
                    <a:pt x="6991" y="6856"/>
                  </a:cubicBezTo>
                  <a:cubicBezTo>
                    <a:pt x="6991" y="6946"/>
                    <a:pt x="7125" y="7080"/>
                    <a:pt x="7215" y="7080"/>
                  </a:cubicBezTo>
                  <a:lnTo>
                    <a:pt x="10396" y="7080"/>
                  </a:lnTo>
                  <a:lnTo>
                    <a:pt x="10396" y="7349"/>
                  </a:lnTo>
                  <a:lnTo>
                    <a:pt x="10396" y="7618"/>
                  </a:lnTo>
                  <a:lnTo>
                    <a:pt x="5019" y="7618"/>
                  </a:lnTo>
                  <a:lnTo>
                    <a:pt x="5019" y="7349"/>
                  </a:lnTo>
                  <a:lnTo>
                    <a:pt x="5019" y="7080"/>
                  </a:lnTo>
                  <a:lnTo>
                    <a:pt x="6229" y="7080"/>
                  </a:lnTo>
                  <a:cubicBezTo>
                    <a:pt x="6319" y="7080"/>
                    <a:pt x="6453" y="6946"/>
                    <a:pt x="6453" y="6856"/>
                  </a:cubicBezTo>
                  <a:cubicBezTo>
                    <a:pt x="6453" y="6722"/>
                    <a:pt x="6319" y="6632"/>
                    <a:pt x="6229" y="6632"/>
                  </a:cubicBezTo>
                  <a:lnTo>
                    <a:pt x="4840" y="6632"/>
                  </a:lnTo>
                  <a:cubicBezTo>
                    <a:pt x="4526" y="5960"/>
                    <a:pt x="3854" y="5422"/>
                    <a:pt x="3092" y="5422"/>
                  </a:cubicBezTo>
                  <a:cubicBezTo>
                    <a:pt x="2286" y="5422"/>
                    <a:pt x="1614" y="5960"/>
                    <a:pt x="1345" y="6632"/>
                  </a:cubicBezTo>
                  <a:lnTo>
                    <a:pt x="718" y="6632"/>
                  </a:lnTo>
                  <a:lnTo>
                    <a:pt x="718" y="5646"/>
                  </a:lnTo>
                  <a:lnTo>
                    <a:pt x="1210" y="5646"/>
                  </a:lnTo>
                  <a:cubicBezTo>
                    <a:pt x="1434" y="5646"/>
                    <a:pt x="1659" y="5422"/>
                    <a:pt x="1659" y="5198"/>
                  </a:cubicBezTo>
                  <a:lnTo>
                    <a:pt x="1659" y="4661"/>
                  </a:lnTo>
                  <a:cubicBezTo>
                    <a:pt x="1659" y="4437"/>
                    <a:pt x="1434" y="4212"/>
                    <a:pt x="1210" y="4212"/>
                  </a:cubicBezTo>
                  <a:lnTo>
                    <a:pt x="718" y="4212"/>
                  </a:lnTo>
                  <a:cubicBezTo>
                    <a:pt x="807" y="4033"/>
                    <a:pt x="897" y="3944"/>
                    <a:pt x="1031" y="3899"/>
                  </a:cubicBezTo>
                  <a:lnTo>
                    <a:pt x="2824" y="3451"/>
                  </a:lnTo>
                  <a:cubicBezTo>
                    <a:pt x="2913" y="3361"/>
                    <a:pt x="3003" y="3316"/>
                    <a:pt x="3092" y="3227"/>
                  </a:cubicBezTo>
                  <a:lnTo>
                    <a:pt x="4213" y="762"/>
                  </a:lnTo>
                  <a:cubicBezTo>
                    <a:pt x="4257" y="628"/>
                    <a:pt x="4437" y="538"/>
                    <a:pt x="4526" y="538"/>
                  </a:cubicBezTo>
                  <a:close/>
                  <a:moveTo>
                    <a:pt x="10486" y="7976"/>
                  </a:moveTo>
                  <a:cubicBezTo>
                    <a:pt x="10576" y="8245"/>
                    <a:pt x="10755" y="8514"/>
                    <a:pt x="10979" y="8693"/>
                  </a:cubicBezTo>
                  <a:lnTo>
                    <a:pt x="4302" y="8693"/>
                  </a:lnTo>
                  <a:cubicBezTo>
                    <a:pt x="4526" y="8514"/>
                    <a:pt x="4706" y="8245"/>
                    <a:pt x="4840" y="7976"/>
                  </a:cubicBezTo>
                  <a:close/>
                  <a:moveTo>
                    <a:pt x="12234" y="5781"/>
                  </a:moveTo>
                  <a:cubicBezTo>
                    <a:pt x="12995" y="5781"/>
                    <a:pt x="13667" y="6453"/>
                    <a:pt x="13667" y="7260"/>
                  </a:cubicBezTo>
                  <a:cubicBezTo>
                    <a:pt x="13667" y="8066"/>
                    <a:pt x="12995" y="8693"/>
                    <a:pt x="12234" y="8693"/>
                  </a:cubicBezTo>
                  <a:cubicBezTo>
                    <a:pt x="11427" y="8693"/>
                    <a:pt x="10755" y="8021"/>
                    <a:pt x="10755" y="7260"/>
                  </a:cubicBezTo>
                  <a:cubicBezTo>
                    <a:pt x="10755" y="6453"/>
                    <a:pt x="11427" y="5781"/>
                    <a:pt x="12234" y="5781"/>
                  </a:cubicBezTo>
                  <a:close/>
                  <a:moveTo>
                    <a:pt x="3092" y="5826"/>
                  </a:moveTo>
                  <a:cubicBezTo>
                    <a:pt x="3854" y="5826"/>
                    <a:pt x="4526" y="6498"/>
                    <a:pt x="4526" y="7304"/>
                  </a:cubicBezTo>
                  <a:cubicBezTo>
                    <a:pt x="4526" y="8066"/>
                    <a:pt x="3854" y="8738"/>
                    <a:pt x="3092" y="8738"/>
                  </a:cubicBezTo>
                  <a:cubicBezTo>
                    <a:pt x="2286" y="8738"/>
                    <a:pt x="1614" y="8066"/>
                    <a:pt x="1614" y="7304"/>
                  </a:cubicBezTo>
                  <a:cubicBezTo>
                    <a:pt x="1614" y="6498"/>
                    <a:pt x="2286" y="5826"/>
                    <a:pt x="3092" y="5826"/>
                  </a:cubicBezTo>
                  <a:close/>
                  <a:moveTo>
                    <a:pt x="14833" y="9186"/>
                  </a:moveTo>
                  <a:lnTo>
                    <a:pt x="14833" y="9724"/>
                  </a:lnTo>
                  <a:lnTo>
                    <a:pt x="10038" y="9724"/>
                  </a:lnTo>
                  <a:cubicBezTo>
                    <a:pt x="9903" y="9724"/>
                    <a:pt x="9814" y="9814"/>
                    <a:pt x="9814" y="9948"/>
                  </a:cubicBezTo>
                  <a:cubicBezTo>
                    <a:pt x="9814" y="10038"/>
                    <a:pt x="9903" y="10172"/>
                    <a:pt x="10038" y="10172"/>
                  </a:cubicBezTo>
                  <a:lnTo>
                    <a:pt x="11337" y="10172"/>
                  </a:lnTo>
                  <a:lnTo>
                    <a:pt x="11337" y="10262"/>
                  </a:lnTo>
                  <a:cubicBezTo>
                    <a:pt x="11337" y="10486"/>
                    <a:pt x="11158" y="10665"/>
                    <a:pt x="10934" y="10665"/>
                  </a:cubicBezTo>
                  <a:lnTo>
                    <a:pt x="4257" y="10665"/>
                  </a:lnTo>
                  <a:cubicBezTo>
                    <a:pt x="4033" y="10665"/>
                    <a:pt x="3854" y="10486"/>
                    <a:pt x="3854" y="10262"/>
                  </a:cubicBezTo>
                  <a:lnTo>
                    <a:pt x="3854" y="10172"/>
                  </a:lnTo>
                  <a:lnTo>
                    <a:pt x="8962" y="10172"/>
                  </a:lnTo>
                  <a:cubicBezTo>
                    <a:pt x="9097" y="10172"/>
                    <a:pt x="9187" y="10038"/>
                    <a:pt x="9187" y="9948"/>
                  </a:cubicBezTo>
                  <a:cubicBezTo>
                    <a:pt x="9187" y="9814"/>
                    <a:pt x="9097" y="9724"/>
                    <a:pt x="8962" y="9724"/>
                  </a:cubicBezTo>
                  <a:lnTo>
                    <a:pt x="404" y="9724"/>
                  </a:lnTo>
                  <a:lnTo>
                    <a:pt x="404" y="9186"/>
                  </a:lnTo>
                  <a:close/>
                  <a:moveTo>
                    <a:pt x="8425" y="11113"/>
                  </a:moveTo>
                  <a:lnTo>
                    <a:pt x="8425" y="13981"/>
                  </a:lnTo>
                  <a:lnTo>
                    <a:pt x="6901" y="13981"/>
                  </a:lnTo>
                  <a:lnTo>
                    <a:pt x="6901" y="11113"/>
                  </a:lnTo>
                  <a:close/>
                  <a:moveTo>
                    <a:pt x="4526" y="0"/>
                  </a:moveTo>
                  <a:cubicBezTo>
                    <a:pt x="4213" y="0"/>
                    <a:pt x="3944" y="180"/>
                    <a:pt x="3809" y="538"/>
                  </a:cubicBezTo>
                  <a:lnTo>
                    <a:pt x="2689" y="3003"/>
                  </a:lnTo>
                  <a:lnTo>
                    <a:pt x="897" y="3451"/>
                  </a:lnTo>
                  <a:cubicBezTo>
                    <a:pt x="493" y="3540"/>
                    <a:pt x="269" y="3899"/>
                    <a:pt x="269" y="4212"/>
                  </a:cubicBezTo>
                  <a:lnTo>
                    <a:pt x="269" y="6587"/>
                  </a:lnTo>
                  <a:cubicBezTo>
                    <a:pt x="135" y="6632"/>
                    <a:pt x="1" y="6811"/>
                    <a:pt x="1" y="6946"/>
                  </a:cubicBezTo>
                  <a:lnTo>
                    <a:pt x="1" y="7573"/>
                  </a:lnTo>
                  <a:cubicBezTo>
                    <a:pt x="1" y="7797"/>
                    <a:pt x="180" y="7976"/>
                    <a:pt x="404" y="7976"/>
                  </a:cubicBezTo>
                  <a:lnTo>
                    <a:pt x="1345" y="7976"/>
                  </a:lnTo>
                  <a:cubicBezTo>
                    <a:pt x="1434" y="8245"/>
                    <a:pt x="1614" y="8514"/>
                    <a:pt x="1838" y="8693"/>
                  </a:cubicBezTo>
                  <a:lnTo>
                    <a:pt x="404" y="8693"/>
                  </a:lnTo>
                  <a:cubicBezTo>
                    <a:pt x="180" y="8693"/>
                    <a:pt x="1" y="8873"/>
                    <a:pt x="1" y="9097"/>
                  </a:cubicBezTo>
                  <a:lnTo>
                    <a:pt x="1" y="9679"/>
                  </a:lnTo>
                  <a:cubicBezTo>
                    <a:pt x="1" y="9903"/>
                    <a:pt x="180" y="10083"/>
                    <a:pt x="404" y="10083"/>
                  </a:cubicBezTo>
                  <a:lnTo>
                    <a:pt x="3451" y="10083"/>
                  </a:lnTo>
                  <a:lnTo>
                    <a:pt x="3451" y="10217"/>
                  </a:lnTo>
                  <a:cubicBezTo>
                    <a:pt x="3451" y="10665"/>
                    <a:pt x="3854" y="11024"/>
                    <a:pt x="4302" y="11024"/>
                  </a:cubicBezTo>
                  <a:lnTo>
                    <a:pt x="6453" y="11024"/>
                  </a:lnTo>
                  <a:lnTo>
                    <a:pt x="6453" y="13891"/>
                  </a:lnTo>
                  <a:lnTo>
                    <a:pt x="5467" y="13891"/>
                  </a:lnTo>
                  <a:cubicBezTo>
                    <a:pt x="5378" y="13891"/>
                    <a:pt x="5243" y="14026"/>
                    <a:pt x="5243" y="14115"/>
                  </a:cubicBezTo>
                  <a:cubicBezTo>
                    <a:pt x="5243" y="14250"/>
                    <a:pt x="5378" y="14339"/>
                    <a:pt x="5467" y="14339"/>
                  </a:cubicBezTo>
                  <a:lnTo>
                    <a:pt x="11382" y="14339"/>
                  </a:lnTo>
                  <a:lnTo>
                    <a:pt x="11382" y="14832"/>
                  </a:lnTo>
                  <a:lnTo>
                    <a:pt x="3989" y="14832"/>
                  </a:lnTo>
                  <a:lnTo>
                    <a:pt x="3989" y="14339"/>
                  </a:lnTo>
                  <a:lnTo>
                    <a:pt x="4482" y="14339"/>
                  </a:lnTo>
                  <a:cubicBezTo>
                    <a:pt x="4571" y="14339"/>
                    <a:pt x="4706" y="14250"/>
                    <a:pt x="4706" y="14115"/>
                  </a:cubicBezTo>
                  <a:cubicBezTo>
                    <a:pt x="4706" y="14026"/>
                    <a:pt x="4571" y="13891"/>
                    <a:pt x="4482" y="13891"/>
                  </a:cubicBezTo>
                  <a:lnTo>
                    <a:pt x="3989" y="13891"/>
                  </a:lnTo>
                  <a:cubicBezTo>
                    <a:pt x="3675" y="13891"/>
                    <a:pt x="3541" y="14115"/>
                    <a:pt x="3541" y="14339"/>
                  </a:cubicBezTo>
                  <a:lnTo>
                    <a:pt x="3541" y="14832"/>
                  </a:lnTo>
                  <a:cubicBezTo>
                    <a:pt x="3541" y="15146"/>
                    <a:pt x="3765" y="15280"/>
                    <a:pt x="3989" y="15280"/>
                  </a:cubicBezTo>
                  <a:lnTo>
                    <a:pt x="11382" y="15280"/>
                  </a:lnTo>
                  <a:cubicBezTo>
                    <a:pt x="11651" y="15280"/>
                    <a:pt x="11830" y="15056"/>
                    <a:pt x="11830" y="14832"/>
                  </a:cubicBezTo>
                  <a:lnTo>
                    <a:pt x="11830" y="14339"/>
                  </a:lnTo>
                  <a:cubicBezTo>
                    <a:pt x="11830" y="14071"/>
                    <a:pt x="11606" y="13891"/>
                    <a:pt x="11382" y="13891"/>
                  </a:cubicBezTo>
                  <a:lnTo>
                    <a:pt x="8828" y="13891"/>
                  </a:lnTo>
                  <a:lnTo>
                    <a:pt x="8828" y="11024"/>
                  </a:lnTo>
                  <a:lnTo>
                    <a:pt x="10979" y="11024"/>
                  </a:lnTo>
                  <a:cubicBezTo>
                    <a:pt x="11427" y="11024"/>
                    <a:pt x="11830" y="10665"/>
                    <a:pt x="11830" y="10217"/>
                  </a:cubicBezTo>
                  <a:lnTo>
                    <a:pt x="11830" y="10172"/>
                  </a:lnTo>
                  <a:lnTo>
                    <a:pt x="14877" y="10172"/>
                  </a:lnTo>
                  <a:cubicBezTo>
                    <a:pt x="15101" y="10172"/>
                    <a:pt x="15281" y="9993"/>
                    <a:pt x="15281" y="9769"/>
                  </a:cubicBezTo>
                  <a:lnTo>
                    <a:pt x="15281" y="9142"/>
                  </a:lnTo>
                  <a:cubicBezTo>
                    <a:pt x="15281" y="8917"/>
                    <a:pt x="15101" y="8738"/>
                    <a:pt x="14877" y="8738"/>
                  </a:cubicBezTo>
                  <a:lnTo>
                    <a:pt x="13443" y="8738"/>
                  </a:lnTo>
                  <a:cubicBezTo>
                    <a:pt x="13667" y="8514"/>
                    <a:pt x="13847" y="8245"/>
                    <a:pt x="13936" y="7976"/>
                  </a:cubicBezTo>
                  <a:lnTo>
                    <a:pt x="14922" y="7976"/>
                  </a:lnTo>
                  <a:cubicBezTo>
                    <a:pt x="15146" y="7976"/>
                    <a:pt x="15281" y="7797"/>
                    <a:pt x="15281" y="7573"/>
                  </a:cubicBezTo>
                  <a:lnTo>
                    <a:pt x="15281" y="6946"/>
                  </a:lnTo>
                  <a:cubicBezTo>
                    <a:pt x="15281" y="6811"/>
                    <a:pt x="15191" y="6632"/>
                    <a:pt x="15012" y="6587"/>
                  </a:cubicBezTo>
                  <a:lnTo>
                    <a:pt x="15012" y="3764"/>
                  </a:lnTo>
                  <a:cubicBezTo>
                    <a:pt x="15012" y="3316"/>
                    <a:pt x="14608" y="2913"/>
                    <a:pt x="14160" y="2913"/>
                  </a:cubicBezTo>
                  <a:lnTo>
                    <a:pt x="13578" y="2913"/>
                  </a:lnTo>
                  <a:lnTo>
                    <a:pt x="12771" y="583"/>
                  </a:lnTo>
                  <a:cubicBezTo>
                    <a:pt x="12682" y="224"/>
                    <a:pt x="12323" y="0"/>
                    <a:pt x="120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35"/>
            <p:cNvSpPr/>
            <p:nvPr/>
          </p:nvSpPr>
          <p:spPr>
            <a:xfrm>
              <a:off x="7386765" y="4209096"/>
              <a:ext cx="40829" cy="39588"/>
            </a:xfrm>
            <a:custGeom>
              <a:avLst/>
              <a:gdLst/>
              <a:ahLst/>
              <a:cxnLst/>
              <a:rect l="l" t="t" r="r" b="b"/>
              <a:pathLst>
                <a:path w="1480" h="1435" extrusionOk="0">
                  <a:moveTo>
                    <a:pt x="763" y="359"/>
                  </a:moveTo>
                  <a:cubicBezTo>
                    <a:pt x="897" y="359"/>
                    <a:pt x="1031" y="493"/>
                    <a:pt x="1031" y="673"/>
                  </a:cubicBezTo>
                  <a:cubicBezTo>
                    <a:pt x="1031" y="807"/>
                    <a:pt x="897" y="941"/>
                    <a:pt x="763" y="941"/>
                  </a:cubicBezTo>
                  <a:cubicBezTo>
                    <a:pt x="583" y="941"/>
                    <a:pt x="449" y="807"/>
                    <a:pt x="449" y="673"/>
                  </a:cubicBezTo>
                  <a:cubicBezTo>
                    <a:pt x="449" y="493"/>
                    <a:pt x="583" y="359"/>
                    <a:pt x="763" y="359"/>
                  </a:cubicBezTo>
                  <a:close/>
                  <a:moveTo>
                    <a:pt x="763" y="0"/>
                  </a:moveTo>
                  <a:cubicBezTo>
                    <a:pt x="359" y="0"/>
                    <a:pt x="1" y="314"/>
                    <a:pt x="1" y="717"/>
                  </a:cubicBezTo>
                  <a:cubicBezTo>
                    <a:pt x="1" y="1121"/>
                    <a:pt x="359" y="1434"/>
                    <a:pt x="763" y="1434"/>
                  </a:cubicBezTo>
                  <a:cubicBezTo>
                    <a:pt x="1121" y="1434"/>
                    <a:pt x="1480" y="1121"/>
                    <a:pt x="1480" y="717"/>
                  </a:cubicBezTo>
                  <a:cubicBezTo>
                    <a:pt x="1480" y="314"/>
                    <a:pt x="1121" y="0"/>
                    <a:pt x="7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35"/>
            <p:cNvSpPr/>
            <p:nvPr/>
          </p:nvSpPr>
          <p:spPr>
            <a:xfrm>
              <a:off x="7302706" y="4055819"/>
              <a:ext cx="115012" cy="64306"/>
            </a:xfrm>
            <a:custGeom>
              <a:avLst/>
              <a:gdLst/>
              <a:ahLst/>
              <a:cxnLst/>
              <a:rect l="l" t="t" r="r" b="b"/>
              <a:pathLst>
                <a:path w="4169" h="2331" extrusionOk="0">
                  <a:moveTo>
                    <a:pt x="3227" y="448"/>
                  </a:moveTo>
                  <a:lnTo>
                    <a:pt x="3675" y="1972"/>
                  </a:lnTo>
                  <a:lnTo>
                    <a:pt x="449" y="1972"/>
                  </a:lnTo>
                  <a:lnTo>
                    <a:pt x="449" y="448"/>
                  </a:lnTo>
                  <a:close/>
                  <a:moveTo>
                    <a:pt x="359" y="0"/>
                  </a:moveTo>
                  <a:cubicBezTo>
                    <a:pt x="135" y="0"/>
                    <a:pt x="1" y="179"/>
                    <a:pt x="1" y="358"/>
                  </a:cubicBezTo>
                  <a:lnTo>
                    <a:pt x="1" y="1972"/>
                  </a:lnTo>
                  <a:cubicBezTo>
                    <a:pt x="1" y="2196"/>
                    <a:pt x="135" y="2330"/>
                    <a:pt x="359" y="2330"/>
                  </a:cubicBezTo>
                  <a:lnTo>
                    <a:pt x="3720" y="2330"/>
                  </a:lnTo>
                  <a:cubicBezTo>
                    <a:pt x="3854" y="2330"/>
                    <a:pt x="3944" y="2285"/>
                    <a:pt x="4078" y="2196"/>
                  </a:cubicBezTo>
                  <a:cubicBezTo>
                    <a:pt x="4123" y="2061"/>
                    <a:pt x="4168" y="1972"/>
                    <a:pt x="4123" y="1837"/>
                  </a:cubicBezTo>
                  <a:lnTo>
                    <a:pt x="3630" y="269"/>
                  </a:lnTo>
                  <a:cubicBezTo>
                    <a:pt x="3586" y="90"/>
                    <a:pt x="3406" y="0"/>
                    <a:pt x="32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35"/>
            <p:cNvSpPr/>
            <p:nvPr/>
          </p:nvSpPr>
          <p:spPr>
            <a:xfrm>
              <a:off x="7170452" y="4055819"/>
              <a:ext cx="116226" cy="64306"/>
            </a:xfrm>
            <a:custGeom>
              <a:avLst/>
              <a:gdLst/>
              <a:ahLst/>
              <a:cxnLst/>
              <a:rect l="l" t="t" r="r" b="b"/>
              <a:pathLst>
                <a:path w="4213" h="2331" extrusionOk="0">
                  <a:moveTo>
                    <a:pt x="3764" y="448"/>
                  </a:moveTo>
                  <a:lnTo>
                    <a:pt x="3764" y="1972"/>
                  </a:lnTo>
                  <a:lnTo>
                    <a:pt x="583" y="1972"/>
                  </a:lnTo>
                  <a:lnTo>
                    <a:pt x="1210" y="448"/>
                  </a:lnTo>
                  <a:close/>
                  <a:moveTo>
                    <a:pt x="1120" y="0"/>
                  </a:moveTo>
                  <a:cubicBezTo>
                    <a:pt x="986" y="0"/>
                    <a:pt x="807" y="90"/>
                    <a:pt x="762" y="224"/>
                  </a:cubicBezTo>
                  <a:lnTo>
                    <a:pt x="90" y="1792"/>
                  </a:lnTo>
                  <a:cubicBezTo>
                    <a:pt x="0" y="1882"/>
                    <a:pt x="0" y="2061"/>
                    <a:pt x="135" y="2196"/>
                  </a:cubicBezTo>
                  <a:cubicBezTo>
                    <a:pt x="224" y="2285"/>
                    <a:pt x="359" y="2330"/>
                    <a:pt x="538" y="2330"/>
                  </a:cubicBezTo>
                  <a:lnTo>
                    <a:pt x="3809" y="2330"/>
                  </a:lnTo>
                  <a:cubicBezTo>
                    <a:pt x="4033" y="2330"/>
                    <a:pt x="4212" y="2196"/>
                    <a:pt x="4212" y="1972"/>
                  </a:cubicBezTo>
                  <a:lnTo>
                    <a:pt x="4212" y="403"/>
                  </a:lnTo>
                  <a:cubicBezTo>
                    <a:pt x="4212" y="179"/>
                    <a:pt x="4033" y="0"/>
                    <a:pt x="38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35"/>
            <p:cNvSpPr/>
            <p:nvPr/>
          </p:nvSpPr>
          <p:spPr>
            <a:xfrm>
              <a:off x="7240910" y="4134913"/>
              <a:ext cx="28443" cy="12387"/>
            </a:xfrm>
            <a:custGeom>
              <a:avLst/>
              <a:gdLst/>
              <a:ahLst/>
              <a:cxnLst/>
              <a:rect l="l" t="t" r="r" b="b"/>
              <a:pathLst>
                <a:path w="1031" h="449" extrusionOk="0">
                  <a:moveTo>
                    <a:pt x="180" y="1"/>
                  </a:moveTo>
                  <a:cubicBezTo>
                    <a:pt x="90" y="1"/>
                    <a:pt x="0" y="90"/>
                    <a:pt x="0" y="225"/>
                  </a:cubicBezTo>
                  <a:cubicBezTo>
                    <a:pt x="0" y="314"/>
                    <a:pt x="90" y="449"/>
                    <a:pt x="180" y="449"/>
                  </a:cubicBezTo>
                  <a:lnTo>
                    <a:pt x="807" y="449"/>
                  </a:lnTo>
                  <a:cubicBezTo>
                    <a:pt x="941" y="449"/>
                    <a:pt x="1031" y="314"/>
                    <a:pt x="1031" y="225"/>
                  </a:cubicBezTo>
                  <a:cubicBezTo>
                    <a:pt x="1031" y="90"/>
                    <a:pt x="941" y="1"/>
                    <a:pt x="8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35"/>
            <p:cNvSpPr/>
            <p:nvPr/>
          </p:nvSpPr>
          <p:spPr>
            <a:xfrm>
              <a:off x="7370709" y="4134913"/>
              <a:ext cx="28443" cy="12387"/>
            </a:xfrm>
            <a:custGeom>
              <a:avLst/>
              <a:gdLst/>
              <a:ahLst/>
              <a:cxnLst/>
              <a:rect l="l" t="t" r="r" b="b"/>
              <a:pathLst>
                <a:path w="1031" h="449" extrusionOk="0">
                  <a:moveTo>
                    <a:pt x="224" y="1"/>
                  </a:moveTo>
                  <a:cubicBezTo>
                    <a:pt x="90" y="1"/>
                    <a:pt x="0" y="90"/>
                    <a:pt x="0" y="225"/>
                  </a:cubicBezTo>
                  <a:cubicBezTo>
                    <a:pt x="0" y="314"/>
                    <a:pt x="90" y="449"/>
                    <a:pt x="224" y="449"/>
                  </a:cubicBezTo>
                  <a:lnTo>
                    <a:pt x="807" y="449"/>
                  </a:lnTo>
                  <a:cubicBezTo>
                    <a:pt x="941" y="449"/>
                    <a:pt x="1031" y="314"/>
                    <a:pt x="1031" y="225"/>
                  </a:cubicBezTo>
                  <a:cubicBezTo>
                    <a:pt x="1031" y="90"/>
                    <a:pt x="941" y="1"/>
                    <a:pt x="8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30"/>
        <p:cNvGrpSpPr/>
        <p:nvPr/>
      </p:nvGrpSpPr>
      <p:grpSpPr>
        <a:xfrm>
          <a:off x="0" y="0"/>
          <a:ext cx="0" cy="0"/>
          <a:chOff x="0" y="0"/>
          <a:chExt cx="0" cy="0"/>
        </a:xfrm>
      </p:grpSpPr>
      <p:pic>
        <p:nvPicPr>
          <p:cNvPr id="17" name="Picture 16">
            <a:extLst>
              <a:ext uri="{FF2B5EF4-FFF2-40B4-BE49-F238E27FC236}">
                <a16:creationId xmlns:a16="http://schemas.microsoft.com/office/drawing/2014/main" id="{A1A6559D-8282-BA9C-3263-76FF94D1686A}"/>
              </a:ext>
            </a:extLst>
          </p:cNvPr>
          <p:cNvPicPr>
            <a:picLocks noChangeAspect="1"/>
          </p:cNvPicPr>
          <p:nvPr/>
        </p:nvPicPr>
        <p:blipFill>
          <a:blip r:embed="rId3"/>
          <a:srcRect l="3333" t="14165" r="1138" b="6342"/>
          <a:stretch>
            <a:fillRect/>
          </a:stretch>
        </p:blipFill>
        <p:spPr>
          <a:xfrm>
            <a:off x="499578" y="3135338"/>
            <a:ext cx="2274948" cy="1472349"/>
          </a:xfrm>
          <a:prstGeom prst="rect">
            <a:avLst/>
          </a:prstGeom>
        </p:spPr>
      </p:pic>
      <p:sp>
        <p:nvSpPr>
          <p:cNvPr id="2731" name="Google Shape;2731;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id-ID" dirty="0"/>
              <a:t>FITUR WEBSITE WAR SERVICE</a:t>
            </a:r>
            <a:endParaRPr dirty="0"/>
          </a:p>
        </p:txBody>
      </p:sp>
      <p:sp>
        <p:nvSpPr>
          <p:cNvPr id="2732" name="Google Shape;2732;p32"/>
          <p:cNvSpPr txBox="1">
            <a:spLocks noGrp="1"/>
          </p:cNvSpPr>
          <p:nvPr>
            <p:ph type="title" idx="2"/>
          </p:nvPr>
        </p:nvSpPr>
        <p:spPr>
          <a:xfrm>
            <a:off x="2884650" y="1480975"/>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733" name="Google Shape;2733;p32"/>
          <p:cNvSpPr txBox="1">
            <a:spLocks noGrp="1"/>
          </p:cNvSpPr>
          <p:nvPr>
            <p:ph type="title" idx="3"/>
          </p:nvPr>
        </p:nvSpPr>
        <p:spPr>
          <a:xfrm>
            <a:off x="2884650" y="3273562"/>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734" name="Google Shape;2734;p32"/>
          <p:cNvSpPr txBox="1">
            <a:spLocks noGrp="1"/>
          </p:cNvSpPr>
          <p:nvPr>
            <p:ph type="title" idx="4"/>
          </p:nvPr>
        </p:nvSpPr>
        <p:spPr>
          <a:xfrm>
            <a:off x="7019114" y="1486764"/>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736" name="Google Shape;2736;p32"/>
          <p:cNvSpPr txBox="1">
            <a:spLocks noGrp="1"/>
          </p:cNvSpPr>
          <p:nvPr>
            <p:ph type="title" idx="6"/>
          </p:nvPr>
        </p:nvSpPr>
        <p:spPr>
          <a:xfrm>
            <a:off x="7019114" y="3153688"/>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738" name="Google Shape;2738;p32"/>
          <p:cNvSpPr txBox="1">
            <a:spLocks noGrp="1"/>
          </p:cNvSpPr>
          <p:nvPr>
            <p:ph type="subTitle" idx="1"/>
          </p:nvPr>
        </p:nvSpPr>
        <p:spPr>
          <a:xfrm>
            <a:off x="2502673" y="1869548"/>
            <a:ext cx="1498654" cy="5040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dirty="0"/>
              <a:t>Home</a:t>
            </a:r>
            <a:endParaRPr dirty="0"/>
          </a:p>
        </p:txBody>
      </p:sp>
      <p:sp>
        <p:nvSpPr>
          <p:cNvPr id="2739" name="Google Shape;2739;p32"/>
          <p:cNvSpPr txBox="1">
            <a:spLocks noGrp="1"/>
          </p:cNvSpPr>
          <p:nvPr>
            <p:ph type="subTitle" idx="8"/>
          </p:nvPr>
        </p:nvSpPr>
        <p:spPr>
          <a:xfrm>
            <a:off x="6120464" y="2460849"/>
            <a:ext cx="2532000" cy="5040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id-ID" dirty="0"/>
              <a:t>LOKASI </a:t>
            </a:r>
            <a:endParaRPr lang="en-US" dirty="0"/>
          </a:p>
          <a:p>
            <a:pPr marL="0" lvl="0" indent="0" algn="ctr" rtl="0">
              <a:spcBef>
                <a:spcPts val="0"/>
              </a:spcBef>
              <a:spcAft>
                <a:spcPts val="0"/>
              </a:spcAft>
              <a:buNone/>
            </a:pPr>
            <a:r>
              <a:rPr lang="id-ID" dirty="0"/>
              <a:t>&amp; </a:t>
            </a:r>
            <a:endParaRPr lang="en-US" dirty="0"/>
          </a:p>
          <a:p>
            <a:pPr marL="0" lvl="0" indent="0" algn="ctr" rtl="0">
              <a:spcBef>
                <a:spcPts val="0"/>
              </a:spcBef>
              <a:spcAft>
                <a:spcPts val="0"/>
              </a:spcAft>
              <a:buNone/>
            </a:pPr>
            <a:r>
              <a:rPr lang="id-ID" dirty="0"/>
              <a:t>KONTAK</a:t>
            </a:r>
            <a:endParaRPr dirty="0"/>
          </a:p>
        </p:txBody>
      </p:sp>
      <p:sp>
        <p:nvSpPr>
          <p:cNvPr id="2740" name="Google Shape;2740;p32"/>
          <p:cNvSpPr txBox="1">
            <a:spLocks noGrp="1"/>
          </p:cNvSpPr>
          <p:nvPr>
            <p:ph type="subTitle" idx="9"/>
          </p:nvPr>
        </p:nvSpPr>
        <p:spPr>
          <a:xfrm>
            <a:off x="6172503" y="3855090"/>
            <a:ext cx="2532000" cy="5040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id-ID" dirty="0"/>
              <a:t>LIHAT </a:t>
            </a:r>
            <a:endParaRPr lang="en-US" dirty="0"/>
          </a:p>
          <a:p>
            <a:pPr marL="0" lvl="0" indent="0" algn="ctr" rtl="0">
              <a:spcBef>
                <a:spcPts val="0"/>
              </a:spcBef>
              <a:spcAft>
                <a:spcPts val="0"/>
              </a:spcAft>
              <a:buNone/>
            </a:pPr>
            <a:r>
              <a:rPr lang="id-ID" dirty="0"/>
              <a:t>LAYANAN</a:t>
            </a:r>
            <a:endParaRPr dirty="0"/>
          </a:p>
        </p:txBody>
      </p:sp>
      <p:sp>
        <p:nvSpPr>
          <p:cNvPr id="2741" name="Google Shape;2741;p32"/>
          <p:cNvSpPr txBox="1">
            <a:spLocks noGrp="1"/>
          </p:cNvSpPr>
          <p:nvPr>
            <p:ph type="subTitle" idx="13"/>
          </p:nvPr>
        </p:nvSpPr>
        <p:spPr>
          <a:xfrm>
            <a:off x="1986000" y="3987161"/>
            <a:ext cx="2532000" cy="5040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id-ID" dirty="0"/>
              <a:t>Tentang</a:t>
            </a:r>
            <a:endParaRPr lang="en-US" dirty="0"/>
          </a:p>
          <a:p>
            <a:pPr marL="0" lvl="0" indent="0" algn="ctr" rtl="0">
              <a:spcBef>
                <a:spcPts val="0"/>
              </a:spcBef>
              <a:spcAft>
                <a:spcPts val="0"/>
              </a:spcAft>
              <a:buNone/>
            </a:pPr>
            <a:r>
              <a:rPr lang="id-ID" dirty="0"/>
              <a:t>Kami</a:t>
            </a:r>
            <a:endParaRPr dirty="0"/>
          </a:p>
        </p:txBody>
      </p:sp>
      <p:pic>
        <p:nvPicPr>
          <p:cNvPr id="13" name="Picture 12">
            <a:extLst>
              <a:ext uri="{FF2B5EF4-FFF2-40B4-BE49-F238E27FC236}">
                <a16:creationId xmlns:a16="http://schemas.microsoft.com/office/drawing/2014/main" id="{EE73CEA9-10C5-EF16-1828-43941947E7C6}"/>
              </a:ext>
            </a:extLst>
          </p:cNvPr>
          <p:cNvPicPr>
            <a:picLocks noChangeAspect="1"/>
          </p:cNvPicPr>
          <p:nvPr/>
        </p:nvPicPr>
        <p:blipFill>
          <a:blip r:embed="rId4"/>
          <a:srcRect l="3497" t="14293" r="1220" b="6093"/>
          <a:stretch>
            <a:fillRect/>
          </a:stretch>
        </p:blipFill>
        <p:spPr>
          <a:xfrm>
            <a:off x="499578" y="1417325"/>
            <a:ext cx="2274948" cy="1472350"/>
          </a:xfrm>
          <a:prstGeom prst="rect">
            <a:avLst/>
          </a:prstGeom>
        </p:spPr>
      </p:pic>
      <p:pic>
        <p:nvPicPr>
          <p:cNvPr id="15" name="Picture 14">
            <a:extLst>
              <a:ext uri="{FF2B5EF4-FFF2-40B4-BE49-F238E27FC236}">
                <a16:creationId xmlns:a16="http://schemas.microsoft.com/office/drawing/2014/main" id="{5F97C7A8-51BC-C6F1-74D8-A5BA569A08EE}"/>
              </a:ext>
            </a:extLst>
          </p:cNvPr>
          <p:cNvPicPr>
            <a:picLocks noChangeAspect="1"/>
          </p:cNvPicPr>
          <p:nvPr/>
        </p:nvPicPr>
        <p:blipFill>
          <a:blip r:embed="rId5"/>
          <a:srcRect l="3659" t="13008" r="1358" b="5618"/>
          <a:stretch>
            <a:fillRect/>
          </a:stretch>
        </p:blipFill>
        <p:spPr>
          <a:xfrm>
            <a:off x="4647688" y="1417325"/>
            <a:ext cx="2265600" cy="1472349"/>
          </a:xfrm>
          <a:prstGeom prst="rect">
            <a:avLst/>
          </a:prstGeom>
        </p:spPr>
      </p:pic>
      <p:pic>
        <p:nvPicPr>
          <p:cNvPr id="19" name="Picture 18">
            <a:extLst>
              <a:ext uri="{FF2B5EF4-FFF2-40B4-BE49-F238E27FC236}">
                <a16:creationId xmlns:a16="http://schemas.microsoft.com/office/drawing/2014/main" id="{6864BB19-2139-81F7-FFDB-769679C54BAB}"/>
              </a:ext>
            </a:extLst>
          </p:cNvPr>
          <p:cNvPicPr>
            <a:picLocks noChangeAspect="1"/>
          </p:cNvPicPr>
          <p:nvPr/>
        </p:nvPicPr>
        <p:blipFill>
          <a:blip r:embed="rId6"/>
          <a:srcRect l="3910" t="14931" r="975" b="6775"/>
          <a:stretch>
            <a:fillRect/>
          </a:stretch>
        </p:blipFill>
        <p:spPr>
          <a:xfrm>
            <a:off x="4643014" y="3135338"/>
            <a:ext cx="2274948" cy="143950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F16E515-2792-1BF5-27A6-AB5A7AE1EE8F}"/>
              </a:ext>
            </a:extLst>
          </p:cNvPr>
          <p:cNvSpPr>
            <a:spLocks noGrp="1"/>
          </p:cNvSpPr>
          <p:nvPr>
            <p:ph type="title"/>
          </p:nvPr>
        </p:nvSpPr>
        <p:spPr/>
        <p:txBody>
          <a:bodyPr/>
          <a:lstStyle/>
          <a:p>
            <a:r>
              <a:rPr lang="id-ID" dirty="0"/>
              <a:t>SURVEY MINI: PENGARUH WEBSITE &amp; IG</a:t>
            </a:r>
          </a:p>
        </p:txBody>
      </p:sp>
      <p:graphicFrame>
        <p:nvGraphicFramePr>
          <p:cNvPr id="14" name="Table 13">
            <a:extLst>
              <a:ext uri="{FF2B5EF4-FFF2-40B4-BE49-F238E27FC236}">
                <a16:creationId xmlns:a16="http://schemas.microsoft.com/office/drawing/2014/main" id="{9ABDE676-1CCA-1FD6-2AB4-8B56A6B318CE}"/>
              </a:ext>
            </a:extLst>
          </p:cNvPr>
          <p:cNvGraphicFramePr>
            <a:graphicFrameLocks noGrp="1"/>
          </p:cNvGraphicFramePr>
          <p:nvPr>
            <p:extLst>
              <p:ext uri="{D42A27DB-BD31-4B8C-83A1-F6EECF244321}">
                <p14:modId xmlns:p14="http://schemas.microsoft.com/office/powerpoint/2010/main" val="2409081820"/>
              </p:ext>
            </p:extLst>
          </p:nvPr>
        </p:nvGraphicFramePr>
        <p:xfrm>
          <a:off x="832623" y="1115121"/>
          <a:ext cx="7591378" cy="3583356"/>
        </p:xfrm>
        <a:graphic>
          <a:graphicData uri="http://schemas.openxmlformats.org/drawingml/2006/table">
            <a:tbl>
              <a:tblPr>
                <a:tableStyleId>{CC91E3B8-2546-4010-A660-D439702E2446}</a:tableStyleId>
              </a:tblPr>
              <a:tblGrid>
                <a:gridCol w="3795689">
                  <a:extLst>
                    <a:ext uri="{9D8B030D-6E8A-4147-A177-3AD203B41FA5}">
                      <a16:colId xmlns:a16="http://schemas.microsoft.com/office/drawing/2014/main" val="3522618287"/>
                    </a:ext>
                  </a:extLst>
                </a:gridCol>
                <a:gridCol w="3795689">
                  <a:extLst>
                    <a:ext uri="{9D8B030D-6E8A-4147-A177-3AD203B41FA5}">
                      <a16:colId xmlns:a16="http://schemas.microsoft.com/office/drawing/2014/main" val="651524558"/>
                    </a:ext>
                  </a:extLst>
                </a:gridCol>
              </a:tblGrid>
              <a:tr h="895839">
                <a:tc>
                  <a:txBody>
                    <a:bodyPr/>
                    <a:lstStyle/>
                    <a:p>
                      <a:pPr algn="ctr"/>
                      <a:r>
                        <a:rPr lang="id-ID" sz="1400" dirty="0">
                          <a:solidFill>
                            <a:schemeClr val="tx1"/>
                          </a:solidFill>
                        </a:rPr>
                        <a:t>Pertanyaan</a:t>
                      </a:r>
                      <a:endParaRPr lang="id-ID" sz="1400" dirty="0">
                        <a:solidFill>
                          <a:schemeClr val="tx1"/>
                        </a:solidFill>
                        <a:latin typeface="Big Shoulders Text"/>
                      </a:endParaRPr>
                    </a:p>
                  </a:txBody>
                  <a:tcPr anchor="ctr"/>
                </a:tc>
                <a:tc>
                  <a:txBody>
                    <a:bodyPr/>
                    <a:lstStyle/>
                    <a:p>
                      <a:pPr algn="ctr"/>
                      <a:r>
                        <a:rPr lang="id-ID" sz="1400" dirty="0">
                          <a:solidFill>
                            <a:schemeClr val="tx1"/>
                          </a:solidFill>
                        </a:rPr>
                        <a:t>Jawaban</a:t>
                      </a:r>
                      <a:endParaRPr lang="id-ID" sz="1400" dirty="0">
                        <a:solidFill>
                          <a:schemeClr val="tx1"/>
                        </a:solidFill>
                        <a:latin typeface="Big Shoulders Text"/>
                      </a:endParaRPr>
                    </a:p>
                  </a:txBody>
                  <a:tcPr anchor="ctr"/>
                </a:tc>
                <a:extLst>
                  <a:ext uri="{0D108BD9-81ED-4DB2-BD59-A6C34878D82A}">
                    <a16:rowId xmlns:a16="http://schemas.microsoft.com/office/drawing/2014/main" val="3937208061"/>
                  </a:ext>
                </a:extLst>
              </a:tr>
              <a:tr h="895839">
                <a:tc>
                  <a:txBody>
                    <a:bodyPr/>
                    <a:lstStyle/>
                    <a:p>
                      <a:pPr algn="l"/>
                      <a:r>
                        <a:rPr lang="id-ID" sz="1400" dirty="0">
                          <a:solidFill>
                            <a:schemeClr val="tx1"/>
                          </a:solidFill>
                        </a:rPr>
                        <a:t>Tahu bengkel dari?</a:t>
                      </a:r>
                      <a:endParaRPr lang="id-ID" sz="1400" dirty="0">
                        <a:solidFill>
                          <a:schemeClr val="tx1"/>
                        </a:solidFill>
                        <a:latin typeface="Big Shoulders Text"/>
                      </a:endParaRPr>
                    </a:p>
                  </a:txBody>
                  <a:tcPr anchor="ctr"/>
                </a:tc>
                <a:tc>
                  <a:txBody>
                    <a:bodyPr/>
                    <a:lstStyle/>
                    <a:p>
                      <a:pPr algn="l"/>
                      <a:r>
                        <a:rPr lang="id-ID" sz="1400" dirty="0">
                          <a:solidFill>
                            <a:schemeClr val="tx1"/>
                          </a:solidFill>
                        </a:rPr>
                        <a:t>Teman/Kerabat (70%)</a:t>
                      </a:r>
                      <a:endParaRPr lang="id-ID" sz="1400" dirty="0">
                        <a:solidFill>
                          <a:schemeClr val="tx1"/>
                        </a:solidFill>
                        <a:latin typeface="Big Shoulders Text"/>
                      </a:endParaRPr>
                    </a:p>
                  </a:txBody>
                  <a:tcPr anchor="ctr"/>
                </a:tc>
                <a:extLst>
                  <a:ext uri="{0D108BD9-81ED-4DB2-BD59-A6C34878D82A}">
                    <a16:rowId xmlns:a16="http://schemas.microsoft.com/office/drawing/2014/main" val="1172770725"/>
                  </a:ext>
                </a:extLst>
              </a:tr>
              <a:tr h="895839">
                <a:tc>
                  <a:txBody>
                    <a:bodyPr/>
                    <a:lstStyle/>
                    <a:p>
                      <a:pPr algn="l"/>
                      <a:r>
                        <a:rPr lang="id-ID" sz="1400" dirty="0">
                          <a:solidFill>
                            <a:schemeClr val="tx1"/>
                          </a:solidFill>
                        </a:rPr>
                        <a:t>Coba buka </a:t>
                      </a:r>
                      <a:r>
                        <a:rPr lang="id-ID" sz="1400" dirty="0" err="1">
                          <a:solidFill>
                            <a:schemeClr val="tx1"/>
                          </a:solidFill>
                        </a:rPr>
                        <a:t>website</a:t>
                      </a:r>
                      <a:r>
                        <a:rPr lang="id-ID" sz="1400" dirty="0">
                          <a:solidFill>
                            <a:schemeClr val="tx1"/>
                          </a:solidFill>
                        </a:rPr>
                        <a:t>?</a:t>
                      </a:r>
                      <a:endParaRPr lang="id-ID" sz="1400" dirty="0">
                        <a:solidFill>
                          <a:schemeClr val="tx1"/>
                        </a:solidFill>
                        <a:latin typeface="Big Shoulders Text"/>
                      </a:endParaRPr>
                    </a:p>
                  </a:txBody>
                  <a:tcPr anchor="ctr"/>
                </a:tc>
                <a:tc>
                  <a:txBody>
                    <a:bodyPr/>
                    <a:lstStyle/>
                    <a:p>
                      <a:pPr algn="l"/>
                      <a:r>
                        <a:rPr lang="id-ID" sz="1400" dirty="0">
                          <a:solidFill>
                            <a:schemeClr val="tx1"/>
                          </a:solidFill>
                        </a:rPr>
                        <a:t>Belum (80%)</a:t>
                      </a:r>
                      <a:endParaRPr lang="id-ID" sz="1400" dirty="0">
                        <a:solidFill>
                          <a:schemeClr val="tx1"/>
                        </a:solidFill>
                        <a:latin typeface="Big Shoulders Text"/>
                      </a:endParaRPr>
                    </a:p>
                  </a:txBody>
                  <a:tcPr anchor="ctr"/>
                </a:tc>
                <a:extLst>
                  <a:ext uri="{0D108BD9-81ED-4DB2-BD59-A6C34878D82A}">
                    <a16:rowId xmlns:a16="http://schemas.microsoft.com/office/drawing/2014/main" val="2063134118"/>
                  </a:ext>
                </a:extLst>
              </a:tr>
              <a:tr h="895839">
                <a:tc>
                  <a:txBody>
                    <a:bodyPr/>
                    <a:lstStyle/>
                    <a:p>
                      <a:pPr algn="l"/>
                      <a:r>
                        <a:rPr lang="id-ID" sz="1400">
                          <a:solidFill>
                            <a:schemeClr val="tx1"/>
                          </a:solidFill>
                        </a:rPr>
                        <a:t>Booking lewat online?</a:t>
                      </a:r>
                      <a:endParaRPr lang="id-ID" sz="1400">
                        <a:solidFill>
                          <a:schemeClr val="tx1"/>
                        </a:solidFill>
                        <a:latin typeface="Big Shoulders Text"/>
                      </a:endParaRPr>
                    </a:p>
                  </a:txBody>
                  <a:tcPr anchor="ctr"/>
                </a:tc>
                <a:tc>
                  <a:txBody>
                    <a:bodyPr/>
                    <a:lstStyle/>
                    <a:p>
                      <a:pPr algn="l"/>
                      <a:r>
                        <a:rPr lang="id-ID" sz="1400" dirty="0">
                          <a:solidFill>
                            <a:schemeClr val="tx1"/>
                          </a:solidFill>
                        </a:rPr>
                        <a:t>Masih datang langsung (90%)</a:t>
                      </a:r>
                      <a:endParaRPr lang="id-ID" sz="1400" dirty="0">
                        <a:solidFill>
                          <a:schemeClr val="tx1"/>
                        </a:solidFill>
                        <a:latin typeface="Big Shoulders Text"/>
                      </a:endParaRPr>
                    </a:p>
                  </a:txBody>
                  <a:tcPr anchor="ctr"/>
                </a:tc>
                <a:extLst>
                  <a:ext uri="{0D108BD9-81ED-4DB2-BD59-A6C34878D82A}">
                    <a16:rowId xmlns:a16="http://schemas.microsoft.com/office/drawing/2014/main" val="1862121833"/>
                  </a:ext>
                </a:extLst>
              </a:tr>
            </a:tbl>
          </a:graphicData>
        </a:graphic>
      </p:graphicFrame>
    </p:spTree>
    <p:extLst>
      <p:ext uri="{BB962C8B-B14F-4D97-AF65-F5344CB8AC3E}">
        <p14:creationId xmlns:p14="http://schemas.microsoft.com/office/powerpoint/2010/main" val="1766484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11552-F9F8-5563-EE35-4DC2B5BC7076}"/>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0B85A2F7-2C7D-EC86-1885-A46B74DF8D58}"/>
              </a:ext>
            </a:extLst>
          </p:cNvPr>
          <p:cNvSpPr>
            <a:spLocks noGrp="1"/>
          </p:cNvSpPr>
          <p:nvPr>
            <p:ph type="title"/>
          </p:nvPr>
        </p:nvSpPr>
        <p:spPr/>
        <p:txBody>
          <a:bodyPr/>
          <a:lstStyle/>
          <a:p>
            <a:r>
              <a:rPr lang="id-ID" dirty="0"/>
              <a:t>SURVEY MINI: PENGARUH WEBSITE &amp; IG</a:t>
            </a:r>
          </a:p>
        </p:txBody>
      </p:sp>
      <p:graphicFrame>
        <p:nvGraphicFramePr>
          <p:cNvPr id="14" name="Table 13">
            <a:extLst>
              <a:ext uri="{FF2B5EF4-FFF2-40B4-BE49-F238E27FC236}">
                <a16:creationId xmlns:a16="http://schemas.microsoft.com/office/drawing/2014/main" id="{183D2763-F394-041C-0AC8-E951B0A4473D}"/>
              </a:ext>
            </a:extLst>
          </p:cNvPr>
          <p:cNvGraphicFramePr>
            <a:graphicFrameLocks noGrp="1"/>
          </p:cNvGraphicFramePr>
          <p:nvPr>
            <p:extLst>
              <p:ext uri="{D42A27DB-BD31-4B8C-83A1-F6EECF244321}">
                <p14:modId xmlns:p14="http://schemas.microsoft.com/office/powerpoint/2010/main" val="1852044598"/>
              </p:ext>
            </p:extLst>
          </p:nvPr>
        </p:nvGraphicFramePr>
        <p:xfrm>
          <a:off x="832623" y="1115121"/>
          <a:ext cx="7591378" cy="3580950"/>
        </p:xfrm>
        <a:graphic>
          <a:graphicData uri="http://schemas.openxmlformats.org/drawingml/2006/table">
            <a:tbl>
              <a:tblPr>
                <a:tableStyleId>{CC91E3B8-2546-4010-A660-D439702E2446}</a:tableStyleId>
              </a:tblPr>
              <a:tblGrid>
                <a:gridCol w="3795689">
                  <a:extLst>
                    <a:ext uri="{9D8B030D-6E8A-4147-A177-3AD203B41FA5}">
                      <a16:colId xmlns:a16="http://schemas.microsoft.com/office/drawing/2014/main" val="3522618287"/>
                    </a:ext>
                  </a:extLst>
                </a:gridCol>
                <a:gridCol w="3795689">
                  <a:extLst>
                    <a:ext uri="{9D8B030D-6E8A-4147-A177-3AD203B41FA5}">
                      <a16:colId xmlns:a16="http://schemas.microsoft.com/office/drawing/2014/main" val="651524558"/>
                    </a:ext>
                  </a:extLst>
                </a:gridCol>
              </a:tblGrid>
              <a:tr h="845595">
                <a:tc>
                  <a:txBody>
                    <a:bodyPr/>
                    <a:lstStyle/>
                    <a:p>
                      <a:pPr algn="ctr"/>
                      <a:r>
                        <a:rPr lang="id-ID" sz="1800" b="1">
                          <a:solidFill>
                            <a:schemeClr val="tx1"/>
                          </a:solidFill>
                          <a:latin typeface="Big Shoulders Text"/>
                        </a:rPr>
                        <a:t>Tantangan</a:t>
                      </a:r>
                      <a:endParaRPr lang="id-ID" sz="1800">
                        <a:solidFill>
                          <a:schemeClr val="tx1"/>
                        </a:solidFill>
                        <a:latin typeface="Big Shoulders Text"/>
                      </a:endParaRPr>
                    </a:p>
                  </a:txBody>
                  <a:tcPr anchor="ctr"/>
                </a:tc>
                <a:tc>
                  <a:txBody>
                    <a:bodyPr/>
                    <a:lstStyle/>
                    <a:p>
                      <a:pPr algn="ctr"/>
                      <a:r>
                        <a:rPr lang="id-ID" sz="1800" b="1" dirty="0">
                          <a:solidFill>
                            <a:schemeClr val="tx1"/>
                          </a:solidFill>
                          <a:latin typeface="Big Shoulders Text"/>
                        </a:rPr>
                        <a:t>Saran Penyelesaian</a:t>
                      </a:r>
                      <a:endParaRPr lang="id-ID" sz="1800" dirty="0">
                        <a:solidFill>
                          <a:schemeClr val="tx1"/>
                        </a:solidFill>
                        <a:latin typeface="Big Shoulders Text"/>
                      </a:endParaRPr>
                    </a:p>
                  </a:txBody>
                  <a:tcPr anchor="ctr"/>
                </a:tc>
                <a:extLst>
                  <a:ext uri="{0D108BD9-81ED-4DB2-BD59-A6C34878D82A}">
                    <a16:rowId xmlns:a16="http://schemas.microsoft.com/office/drawing/2014/main" val="3937208061"/>
                  </a:ext>
                </a:extLst>
              </a:tr>
              <a:tr h="916298">
                <a:tc>
                  <a:txBody>
                    <a:bodyPr/>
                    <a:lstStyle/>
                    <a:p>
                      <a:r>
                        <a:rPr lang="id-ID" sz="1400">
                          <a:solidFill>
                            <a:schemeClr val="tx1"/>
                          </a:solidFill>
                          <a:latin typeface="Big Shoulders Text"/>
                        </a:rPr>
                        <a:t>1. Pelanggan belum terbiasa booking online</a:t>
                      </a:r>
                    </a:p>
                  </a:txBody>
                  <a:tcPr anchor="ctr"/>
                </a:tc>
                <a:tc>
                  <a:txBody>
                    <a:bodyPr/>
                    <a:lstStyle/>
                    <a:p>
                      <a:pPr marL="285750" indent="-285750">
                        <a:buClr>
                          <a:schemeClr val="tx1"/>
                        </a:buClr>
                        <a:buFontTx/>
                        <a:buChar char="-"/>
                      </a:pPr>
                      <a:r>
                        <a:rPr lang="id-ID" sz="1400" dirty="0">
                          <a:solidFill>
                            <a:schemeClr val="tx1"/>
                          </a:solidFill>
                          <a:latin typeface="Big Shoulders Text"/>
                        </a:rPr>
                        <a:t>Edukasi saat pelanggan datang langsung</a:t>
                      </a:r>
                      <a:endParaRPr lang="en-US" sz="1400" dirty="0">
                        <a:solidFill>
                          <a:schemeClr val="tx1"/>
                        </a:solidFill>
                        <a:latin typeface="Big Shoulders Text"/>
                      </a:endParaRPr>
                    </a:p>
                    <a:p>
                      <a:pPr marL="285750" indent="-285750">
                        <a:buClr>
                          <a:schemeClr val="tx1"/>
                        </a:buClr>
                        <a:buFontTx/>
                        <a:buChar char="-"/>
                      </a:pPr>
                      <a:r>
                        <a:rPr lang="id-ID" sz="1400" dirty="0">
                          <a:solidFill>
                            <a:schemeClr val="tx1"/>
                          </a:solidFill>
                          <a:latin typeface="Big Shoulders Text"/>
                        </a:rPr>
                        <a:t>Tampilkan QR </a:t>
                      </a:r>
                      <a:r>
                        <a:rPr lang="id-ID" sz="1400" dirty="0" err="1">
                          <a:solidFill>
                            <a:schemeClr val="tx1"/>
                          </a:solidFill>
                          <a:latin typeface="Big Shoulders Text"/>
                        </a:rPr>
                        <a:t>code</a:t>
                      </a:r>
                      <a:r>
                        <a:rPr lang="id-ID" sz="1400" dirty="0">
                          <a:solidFill>
                            <a:schemeClr val="tx1"/>
                          </a:solidFill>
                          <a:latin typeface="Big Shoulders Text"/>
                        </a:rPr>
                        <a:t> di kasir atau ruang </a:t>
                      </a:r>
                      <a:endParaRPr lang="en-US" sz="1400" dirty="0">
                        <a:solidFill>
                          <a:schemeClr val="tx1"/>
                        </a:solidFill>
                        <a:latin typeface="Big Shoulders Text"/>
                      </a:endParaRPr>
                    </a:p>
                    <a:p>
                      <a:pPr marL="285750" indent="-285750">
                        <a:buClr>
                          <a:schemeClr val="tx1"/>
                        </a:buClr>
                        <a:buFontTx/>
                        <a:buChar char="-"/>
                      </a:pPr>
                      <a:r>
                        <a:rPr lang="id-ID" sz="1400" dirty="0">
                          <a:solidFill>
                            <a:schemeClr val="tx1"/>
                          </a:solidFill>
                          <a:latin typeface="Big Shoulders Text"/>
                        </a:rPr>
                        <a:t>tunggu- Beri promo/diskon </a:t>
                      </a:r>
                      <a:r>
                        <a:rPr lang="id-ID" sz="1400" dirty="0" err="1">
                          <a:solidFill>
                            <a:schemeClr val="tx1"/>
                          </a:solidFill>
                          <a:latin typeface="Big Shoulders Text"/>
                        </a:rPr>
                        <a:t>booking</a:t>
                      </a:r>
                      <a:r>
                        <a:rPr lang="id-ID" sz="1400" dirty="0">
                          <a:solidFill>
                            <a:schemeClr val="tx1"/>
                          </a:solidFill>
                          <a:latin typeface="Big Shoulders Text"/>
                        </a:rPr>
                        <a:t> pertama via </a:t>
                      </a:r>
                      <a:r>
                        <a:rPr lang="id-ID" sz="1400" dirty="0" err="1">
                          <a:solidFill>
                            <a:schemeClr val="tx1"/>
                          </a:solidFill>
                          <a:latin typeface="Big Shoulders Text"/>
                        </a:rPr>
                        <a:t>website</a:t>
                      </a:r>
                      <a:endParaRPr lang="id-ID" sz="1400" dirty="0">
                        <a:solidFill>
                          <a:schemeClr val="tx1"/>
                        </a:solidFill>
                        <a:latin typeface="Big Shoulders Text"/>
                      </a:endParaRPr>
                    </a:p>
                  </a:txBody>
                  <a:tcPr anchor="ctr"/>
                </a:tc>
                <a:extLst>
                  <a:ext uri="{0D108BD9-81ED-4DB2-BD59-A6C34878D82A}">
                    <a16:rowId xmlns:a16="http://schemas.microsoft.com/office/drawing/2014/main" val="1172770725"/>
                  </a:ext>
                </a:extLst>
              </a:tr>
              <a:tr h="845595">
                <a:tc>
                  <a:txBody>
                    <a:bodyPr/>
                    <a:lstStyle/>
                    <a:p>
                      <a:r>
                        <a:rPr lang="id-ID" sz="1400">
                          <a:solidFill>
                            <a:schemeClr val="tx1"/>
                          </a:solidFill>
                          <a:latin typeface="Big Shoulders Text"/>
                        </a:rPr>
                        <a:t>2. Website belum dikenal oleh pelanggan lama</a:t>
                      </a:r>
                    </a:p>
                  </a:txBody>
                  <a:tcPr anchor="ctr"/>
                </a:tc>
                <a:tc>
                  <a:txBody>
                    <a:bodyPr/>
                    <a:lstStyle/>
                    <a:p>
                      <a:pPr marL="285750" indent="-285750">
                        <a:buClr>
                          <a:schemeClr val="tx1"/>
                        </a:buClr>
                        <a:buFontTx/>
                        <a:buChar char="-"/>
                      </a:pPr>
                      <a:r>
                        <a:rPr lang="id-ID" sz="1400" dirty="0">
                          <a:solidFill>
                            <a:schemeClr val="tx1"/>
                          </a:solidFill>
                          <a:latin typeface="Big Shoulders Text"/>
                        </a:rPr>
                        <a:t>Tambahkan </a:t>
                      </a:r>
                      <a:r>
                        <a:rPr lang="id-ID" sz="1400" dirty="0" err="1">
                          <a:solidFill>
                            <a:schemeClr val="tx1"/>
                          </a:solidFill>
                          <a:latin typeface="Big Shoulders Text"/>
                        </a:rPr>
                        <a:t>banner</a:t>
                      </a:r>
                      <a:r>
                        <a:rPr lang="id-ID" sz="1400" dirty="0">
                          <a:solidFill>
                            <a:schemeClr val="tx1"/>
                          </a:solidFill>
                          <a:latin typeface="Big Shoulders Text"/>
                        </a:rPr>
                        <a:t> </a:t>
                      </a:r>
                      <a:r>
                        <a:rPr lang="id-ID" sz="1400" dirty="0" err="1">
                          <a:solidFill>
                            <a:schemeClr val="tx1"/>
                          </a:solidFill>
                          <a:latin typeface="Big Shoulders Text"/>
                        </a:rPr>
                        <a:t>website</a:t>
                      </a:r>
                      <a:r>
                        <a:rPr lang="id-ID" sz="1400" dirty="0">
                          <a:solidFill>
                            <a:schemeClr val="tx1"/>
                          </a:solidFill>
                          <a:latin typeface="Big Shoulders Text"/>
                        </a:rPr>
                        <a:t> di depan bengkel</a:t>
                      </a:r>
                      <a:endParaRPr lang="en-US" sz="1400" dirty="0">
                        <a:solidFill>
                          <a:schemeClr val="tx1"/>
                        </a:solidFill>
                        <a:latin typeface="Big Shoulders Text"/>
                      </a:endParaRPr>
                    </a:p>
                    <a:p>
                      <a:pPr marL="285750" indent="-285750">
                        <a:buClr>
                          <a:schemeClr val="tx1"/>
                        </a:buClr>
                        <a:buFontTx/>
                        <a:buChar char="-"/>
                      </a:pPr>
                      <a:r>
                        <a:rPr lang="id-ID" sz="1400" dirty="0">
                          <a:solidFill>
                            <a:schemeClr val="tx1"/>
                          </a:solidFill>
                          <a:latin typeface="Big Shoulders Text"/>
                        </a:rPr>
                        <a:t>Cetak brosur mini dan bagikan ke pelanggan</a:t>
                      </a:r>
                      <a:endParaRPr lang="en-US" sz="1400" dirty="0">
                        <a:solidFill>
                          <a:schemeClr val="tx1"/>
                        </a:solidFill>
                        <a:latin typeface="Big Shoulders Text"/>
                      </a:endParaRPr>
                    </a:p>
                    <a:p>
                      <a:pPr marL="285750" indent="-285750">
                        <a:buClr>
                          <a:schemeClr val="tx1"/>
                        </a:buClr>
                        <a:buFontTx/>
                        <a:buChar char="-"/>
                      </a:pPr>
                      <a:r>
                        <a:rPr lang="id-ID" sz="1400" dirty="0">
                          <a:solidFill>
                            <a:schemeClr val="tx1"/>
                          </a:solidFill>
                          <a:latin typeface="Big Shoulders Text"/>
                        </a:rPr>
                        <a:t>Promosikan di </a:t>
                      </a:r>
                      <a:r>
                        <a:rPr lang="id-ID" sz="1400" dirty="0" err="1">
                          <a:solidFill>
                            <a:schemeClr val="tx1"/>
                          </a:solidFill>
                          <a:latin typeface="Big Shoulders Text"/>
                        </a:rPr>
                        <a:t>WhatsApp</a:t>
                      </a:r>
                      <a:r>
                        <a:rPr lang="id-ID" sz="1400" dirty="0">
                          <a:solidFill>
                            <a:schemeClr val="tx1"/>
                          </a:solidFill>
                          <a:latin typeface="Big Shoulders Text"/>
                        </a:rPr>
                        <a:t> dan grup komunitas</a:t>
                      </a:r>
                    </a:p>
                  </a:txBody>
                  <a:tcPr anchor="ctr"/>
                </a:tc>
                <a:extLst>
                  <a:ext uri="{0D108BD9-81ED-4DB2-BD59-A6C34878D82A}">
                    <a16:rowId xmlns:a16="http://schemas.microsoft.com/office/drawing/2014/main" val="2063134118"/>
                  </a:ext>
                </a:extLst>
              </a:tr>
              <a:tr h="916298">
                <a:tc>
                  <a:txBody>
                    <a:bodyPr/>
                    <a:lstStyle/>
                    <a:p>
                      <a:r>
                        <a:rPr lang="id-ID" sz="1400">
                          <a:solidFill>
                            <a:schemeClr val="tx1"/>
                          </a:solidFill>
                          <a:latin typeface="Big Shoulders Text"/>
                        </a:rPr>
                        <a:t>3. Promosi awal belum menyeluruh</a:t>
                      </a:r>
                    </a:p>
                  </a:txBody>
                  <a:tcPr anchor="ctr"/>
                </a:tc>
                <a:tc>
                  <a:txBody>
                    <a:bodyPr/>
                    <a:lstStyle/>
                    <a:p>
                      <a:pPr marL="285750" indent="-285750">
                        <a:buClr>
                          <a:schemeClr val="tx1"/>
                        </a:buClr>
                        <a:buFontTx/>
                        <a:buChar char="-"/>
                      </a:pPr>
                      <a:r>
                        <a:rPr lang="id-ID" sz="1400" dirty="0" err="1">
                          <a:solidFill>
                            <a:schemeClr val="tx1"/>
                          </a:solidFill>
                          <a:latin typeface="Big Shoulders Text"/>
                        </a:rPr>
                        <a:t>Posting</a:t>
                      </a:r>
                      <a:r>
                        <a:rPr lang="id-ID" sz="1400" dirty="0">
                          <a:solidFill>
                            <a:schemeClr val="tx1"/>
                          </a:solidFill>
                          <a:latin typeface="Big Shoulders Text"/>
                        </a:rPr>
                        <a:t> rutin di IG (jadwal mingguan)</a:t>
                      </a:r>
                      <a:endParaRPr lang="en-US" sz="1400" dirty="0">
                        <a:solidFill>
                          <a:schemeClr val="tx1"/>
                        </a:solidFill>
                        <a:latin typeface="Big Shoulders Text"/>
                      </a:endParaRPr>
                    </a:p>
                    <a:p>
                      <a:pPr marL="285750" indent="-285750">
                        <a:buClr>
                          <a:schemeClr val="tx1"/>
                        </a:buClr>
                        <a:buFontTx/>
                        <a:buChar char="-"/>
                      </a:pPr>
                      <a:r>
                        <a:rPr lang="id-ID" sz="1400" dirty="0">
                          <a:solidFill>
                            <a:schemeClr val="tx1"/>
                          </a:solidFill>
                          <a:latin typeface="Big Shoulders Text"/>
                        </a:rPr>
                        <a:t>Gunakan </a:t>
                      </a:r>
                      <a:r>
                        <a:rPr lang="id-ID" sz="1400" dirty="0" err="1">
                          <a:solidFill>
                            <a:schemeClr val="tx1"/>
                          </a:solidFill>
                          <a:latin typeface="Big Shoulders Text"/>
                        </a:rPr>
                        <a:t>Reels</a:t>
                      </a:r>
                      <a:r>
                        <a:rPr lang="id-ID" sz="1400" dirty="0">
                          <a:solidFill>
                            <a:schemeClr val="tx1"/>
                          </a:solidFill>
                          <a:latin typeface="Big Shoulders Text"/>
                        </a:rPr>
                        <a:t> dan </a:t>
                      </a:r>
                      <a:r>
                        <a:rPr lang="id-ID" sz="1400" dirty="0" err="1">
                          <a:solidFill>
                            <a:schemeClr val="tx1"/>
                          </a:solidFill>
                          <a:latin typeface="Big Shoulders Text"/>
                        </a:rPr>
                        <a:t>Stories</a:t>
                      </a:r>
                      <a:r>
                        <a:rPr lang="id-ID" sz="1400" dirty="0">
                          <a:solidFill>
                            <a:schemeClr val="tx1"/>
                          </a:solidFill>
                          <a:latin typeface="Big Shoulders Text"/>
                        </a:rPr>
                        <a:t> agar lebih</a:t>
                      </a:r>
                      <a:r>
                        <a:rPr lang="en-US" sz="1400" dirty="0">
                          <a:solidFill>
                            <a:schemeClr val="tx1"/>
                          </a:solidFill>
                          <a:latin typeface="Big Shoulders Text"/>
                        </a:rPr>
                        <a:t> </a:t>
                      </a:r>
                      <a:r>
                        <a:rPr lang="id-ID" sz="1400" dirty="0">
                          <a:solidFill>
                            <a:schemeClr val="tx1"/>
                          </a:solidFill>
                          <a:latin typeface="Big Shoulders Text"/>
                        </a:rPr>
                        <a:t>menjangkau</a:t>
                      </a:r>
                      <a:endParaRPr lang="en-US" sz="1400" dirty="0">
                        <a:solidFill>
                          <a:schemeClr val="tx1"/>
                        </a:solidFill>
                        <a:latin typeface="Big Shoulders Text"/>
                      </a:endParaRPr>
                    </a:p>
                    <a:p>
                      <a:pPr marL="285750" indent="-285750">
                        <a:buClr>
                          <a:schemeClr val="tx1"/>
                        </a:buClr>
                        <a:buFontTx/>
                        <a:buChar char="-"/>
                      </a:pPr>
                      <a:r>
                        <a:rPr lang="id-ID" sz="1400" dirty="0">
                          <a:solidFill>
                            <a:schemeClr val="tx1"/>
                          </a:solidFill>
                          <a:latin typeface="Big Shoulders Text"/>
                        </a:rPr>
                        <a:t>Tambah testimoni pelanggan di IG &amp; </a:t>
                      </a:r>
                      <a:r>
                        <a:rPr lang="id-ID" sz="1400" dirty="0" err="1">
                          <a:solidFill>
                            <a:schemeClr val="tx1"/>
                          </a:solidFill>
                          <a:latin typeface="Big Shoulders Text"/>
                        </a:rPr>
                        <a:t>website</a:t>
                      </a:r>
                      <a:endParaRPr lang="id-ID" sz="1400" dirty="0">
                        <a:solidFill>
                          <a:schemeClr val="tx1"/>
                        </a:solidFill>
                        <a:latin typeface="Big Shoulders Text"/>
                      </a:endParaRPr>
                    </a:p>
                  </a:txBody>
                  <a:tcPr anchor="ctr"/>
                </a:tc>
                <a:extLst>
                  <a:ext uri="{0D108BD9-81ED-4DB2-BD59-A6C34878D82A}">
                    <a16:rowId xmlns:a16="http://schemas.microsoft.com/office/drawing/2014/main" val="1862121833"/>
                  </a:ext>
                </a:extLst>
              </a:tr>
            </a:tbl>
          </a:graphicData>
        </a:graphic>
      </p:graphicFrame>
    </p:spTree>
    <p:extLst>
      <p:ext uri="{BB962C8B-B14F-4D97-AF65-F5344CB8AC3E}">
        <p14:creationId xmlns:p14="http://schemas.microsoft.com/office/powerpoint/2010/main" val="42879791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8C9091D-8D14-0386-9874-038B59FD71C6}"/>
              </a:ext>
            </a:extLst>
          </p:cNvPr>
          <p:cNvSpPr>
            <a:spLocks noGrp="1"/>
          </p:cNvSpPr>
          <p:nvPr>
            <p:ph type="title"/>
          </p:nvPr>
        </p:nvSpPr>
        <p:spPr>
          <a:xfrm>
            <a:off x="3278400" y="806665"/>
            <a:ext cx="2587200" cy="1055400"/>
          </a:xfrm>
        </p:spPr>
        <p:txBody>
          <a:bodyPr/>
          <a:lstStyle/>
          <a:p>
            <a:pPr algn="ctr"/>
            <a:r>
              <a:rPr lang="en-US" dirty="0"/>
              <a:t>SARAN</a:t>
            </a:r>
            <a:endParaRPr lang="id-ID" dirty="0"/>
          </a:p>
        </p:txBody>
      </p:sp>
      <p:sp>
        <p:nvSpPr>
          <p:cNvPr id="12" name="Subtitle 11">
            <a:extLst>
              <a:ext uri="{FF2B5EF4-FFF2-40B4-BE49-F238E27FC236}">
                <a16:creationId xmlns:a16="http://schemas.microsoft.com/office/drawing/2014/main" id="{7A50737E-43E3-141C-E8EC-898F71F4A853}"/>
              </a:ext>
            </a:extLst>
          </p:cNvPr>
          <p:cNvSpPr>
            <a:spLocks noGrp="1"/>
          </p:cNvSpPr>
          <p:nvPr>
            <p:ph type="subTitle" idx="1"/>
          </p:nvPr>
        </p:nvSpPr>
        <p:spPr>
          <a:xfrm>
            <a:off x="906966" y="1315419"/>
            <a:ext cx="7523959" cy="2024466"/>
          </a:xfrm>
        </p:spPr>
        <p:txBody>
          <a:bodyPr/>
          <a:lstStyle/>
          <a:p>
            <a:r>
              <a:rPr lang="id-ID" sz="1400" dirty="0"/>
              <a:t>Transformasi digital melalui pembuatan </a:t>
            </a:r>
            <a:r>
              <a:rPr lang="id-ID" sz="1400" dirty="0" err="1"/>
              <a:t>website</a:t>
            </a:r>
            <a:r>
              <a:rPr lang="id-ID" sz="1400" dirty="0"/>
              <a:t> dan akun Instagram untuk War Service adalah langkah awal dalam membangun </a:t>
            </a:r>
            <a:r>
              <a:rPr lang="id-ID" sz="1400" dirty="0" err="1"/>
              <a:t>branding</a:t>
            </a:r>
            <a:r>
              <a:rPr lang="id-ID" sz="1400" dirty="0"/>
              <a:t> bengkel yang lebih profesional.</a:t>
            </a:r>
          </a:p>
          <a:p>
            <a:r>
              <a:rPr lang="id-ID" sz="1400" dirty="0"/>
              <a:t>Meski dampak langsung terhadap jumlah pelanggan masih terbatas, namun proyek ini memberikan wawasan penting bahwa adaptasi digital memerlukan waktu, edukasi, dan promosi yang konsisten.</a:t>
            </a:r>
          </a:p>
          <a:p>
            <a:r>
              <a:rPr lang="id-ID" sz="1400" dirty="0"/>
              <a:t>Kombinasi antara layanan konvensional dan digital akan menjadi kekuatan baru bagi UMKM seperti War Service untuk bersaing di era modern.</a:t>
            </a:r>
          </a:p>
          <a:p>
            <a:endParaRPr lang="id-ID" sz="1400" dirty="0"/>
          </a:p>
        </p:txBody>
      </p:sp>
      <p:sp>
        <p:nvSpPr>
          <p:cNvPr id="13" name="TextBox 12">
            <a:extLst>
              <a:ext uri="{FF2B5EF4-FFF2-40B4-BE49-F238E27FC236}">
                <a16:creationId xmlns:a16="http://schemas.microsoft.com/office/drawing/2014/main" id="{F1F42D32-4EBF-DA35-A26B-0A71A274F20D}"/>
              </a:ext>
            </a:extLst>
          </p:cNvPr>
          <p:cNvSpPr txBox="1"/>
          <p:nvPr/>
        </p:nvSpPr>
        <p:spPr>
          <a:xfrm>
            <a:off x="2169762" y="4246535"/>
            <a:ext cx="6765010" cy="523220"/>
          </a:xfrm>
          <a:prstGeom prst="rect">
            <a:avLst/>
          </a:prstGeom>
          <a:noFill/>
        </p:spPr>
        <p:txBody>
          <a:bodyPr wrap="square" rtlCol="0">
            <a:spAutoFit/>
          </a:bodyPr>
          <a:lstStyle/>
          <a:p>
            <a:r>
              <a:rPr lang="id-ID" dirty="0">
                <a:solidFill>
                  <a:schemeClr val="tx1"/>
                </a:solidFill>
                <a:latin typeface="Baskerville Old Face" panose="02020602080505020303" pitchFamily="18" charset="0"/>
              </a:rPr>
              <a:t>"Digitalisasi bukan sekadar mengikuti tren, tapi tentang membangun </a:t>
            </a:r>
            <a:r>
              <a:rPr lang="id-ID" dirty="0" err="1">
                <a:solidFill>
                  <a:schemeClr val="tx1"/>
                </a:solidFill>
                <a:latin typeface="Baskerville Old Face" panose="02020602080505020303" pitchFamily="18" charset="0"/>
              </a:rPr>
              <a:t>pondasi</a:t>
            </a:r>
            <a:r>
              <a:rPr lang="id-ID" dirty="0">
                <a:solidFill>
                  <a:schemeClr val="tx1"/>
                </a:solidFill>
                <a:latin typeface="Baskerville Old Face" panose="02020602080505020303" pitchFamily="18" charset="0"/>
              </a:rPr>
              <a:t> bisnis yang siap untuk masa depan."</a:t>
            </a:r>
          </a:p>
        </p:txBody>
      </p:sp>
      <p:sp>
        <p:nvSpPr>
          <p:cNvPr id="15" name="TextBox 14">
            <a:extLst>
              <a:ext uri="{FF2B5EF4-FFF2-40B4-BE49-F238E27FC236}">
                <a16:creationId xmlns:a16="http://schemas.microsoft.com/office/drawing/2014/main" id="{1C37C5EA-F229-5AEA-C44F-1488531D2D4E}"/>
              </a:ext>
            </a:extLst>
          </p:cNvPr>
          <p:cNvSpPr txBox="1"/>
          <p:nvPr/>
        </p:nvSpPr>
        <p:spPr>
          <a:xfrm>
            <a:off x="3607311" y="4469727"/>
            <a:ext cx="2045777" cy="307777"/>
          </a:xfrm>
          <a:prstGeom prst="rect">
            <a:avLst/>
          </a:prstGeom>
          <a:noFill/>
        </p:spPr>
        <p:txBody>
          <a:bodyPr wrap="square" rtlCol="0">
            <a:spAutoFit/>
          </a:bodyPr>
          <a:lstStyle/>
          <a:p>
            <a:r>
              <a:rPr lang="id-ID" dirty="0">
                <a:solidFill>
                  <a:schemeClr val="tx1"/>
                </a:solidFill>
                <a:latin typeface="Big Shoulders Text"/>
              </a:rPr>
              <a:t>– Tim War Service 2025</a:t>
            </a:r>
          </a:p>
        </p:txBody>
      </p:sp>
    </p:spTree>
    <p:extLst>
      <p:ext uri="{BB962C8B-B14F-4D97-AF65-F5344CB8AC3E}">
        <p14:creationId xmlns:p14="http://schemas.microsoft.com/office/powerpoint/2010/main" val="2830961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63"/>
        <p:cNvGrpSpPr/>
        <p:nvPr/>
      </p:nvGrpSpPr>
      <p:grpSpPr>
        <a:xfrm>
          <a:off x="0" y="0"/>
          <a:ext cx="0" cy="0"/>
          <a:chOff x="0" y="0"/>
          <a:chExt cx="0" cy="0"/>
        </a:xfrm>
      </p:grpSpPr>
      <p:sp>
        <p:nvSpPr>
          <p:cNvPr id="3864" name="Google Shape;3864;p49"/>
          <p:cNvSpPr txBox="1">
            <a:spLocks noGrp="1"/>
          </p:cNvSpPr>
          <p:nvPr>
            <p:ph type="title"/>
          </p:nvPr>
        </p:nvSpPr>
        <p:spPr>
          <a:xfrm>
            <a:off x="3982663" y="540000"/>
            <a:ext cx="44481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grpSp>
        <p:nvGrpSpPr>
          <p:cNvPr id="3884" name="Google Shape;3884;p49"/>
          <p:cNvGrpSpPr/>
          <p:nvPr/>
        </p:nvGrpSpPr>
        <p:grpSpPr>
          <a:xfrm>
            <a:off x="927875" y="1103403"/>
            <a:ext cx="3165210" cy="3171177"/>
            <a:chOff x="903950" y="486750"/>
            <a:chExt cx="2108875" cy="2112850"/>
          </a:xfrm>
        </p:grpSpPr>
        <p:sp>
          <p:nvSpPr>
            <p:cNvPr id="3885" name="Google Shape;3885;p49"/>
            <p:cNvSpPr/>
            <p:nvPr/>
          </p:nvSpPr>
          <p:spPr>
            <a:xfrm>
              <a:off x="903950" y="1614525"/>
              <a:ext cx="1714250" cy="985075"/>
            </a:xfrm>
            <a:custGeom>
              <a:avLst/>
              <a:gdLst/>
              <a:ahLst/>
              <a:cxnLst/>
              <a:rect l="l" t="t" r="r" b="b"/>
              <a:pathLst>
                <a:path w="68570" h="39403" extrusionOk="0">
                  <a:moveTo>
                    <a:pt x="65456" y="0"/>
                  </a:moveTo>
                  <a:lnTo>
                    <a:pt x="0" y="37612"/>
                  </a:lnTo>
                  <a:lnTo>
                    <a:pt x="3114" y="39403"/>
                  </a:lnTo>
                  <a:lnTo>
                    <a:pt x="68570" y="1800"/>
                  </a:lnTo>
                  <a:lnTo>
                    <a:pt x="654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49"/>
            <p:cNvSpPr/>
            <p:nvPr/>
          </p:nvSpPr>
          <p:spPr>
            <a:xfrm>
              <a:off x="1061500" y="1198400"/>
              <a:ext cx="1904025" cy="1043325"/>
            </a:xfrm>
            <a:custGeom>
              <a:avLst/>
              <a:gdLst/>
              <a:ahLst/>
              <a:cxnLst/>
              <a:rect l="l" t="t" r="r" b="b"/>
              <a:pathLst>
                <a:path w="76161" h="41733" extrusionOk="0">
                  <a:moveTo>
                    <a:pt x="55455" y="0"/>
                  </a:moveTo>
                  <a:cubicBezTo>
                    <a:pt x="53802" y="0"/>
                    <a:pt x="52077" y="463"/>
                    <a:pt x="50166" y="1581"/>
                  </a:cubicBezTo>
                  <a:cubicBezTo>
                    <a:pt x="39537" y="7807"/>
                    <a:pt x="7633" y="26429"/>
                    <a:pt x="6210" y="27258"/>
                  </a:cubicBezTo>
                  <a:cubicBezTo>
                    <a:pt x="0" y="30840"/>
                    <a:pt x="4654" y="33534"/>
                    <a:pt x="10880" y="37117"/>
                  </a:cubicBezTo>
                  <a:cubicBezTo>
                    <a:pt x="15029" y="39515"/>
                    <a:pt x="18446" y="41733"/>
                    <a:pt x="22191" y="41733"/>
                  </a:cubicBezTo>
                  <a:cubicBezTo>
                    <a:pt x="23909" y="41733"/>
                    <a:pt x="25695" y="41267"/>
                    <a:pt x="27652" y="40138"/>
                  </a:cubicBezTo>
                  <a:cubicBezTo>
                    <a:pt x="35436" y="35644"/>
                    <a:pt x="67172" y="17181"/>
                    <a:pt x="71499" y="14687"/>
                  </a:cubicBezTo>
                  <a:cubicBezTo>
                    <a:pt x="76161" y="12000"/>
                    <a:pt x="73056" y="8410"/>
                    <a:pt x="66829" y="4819"/>
                  </a:cubicBezTo>
                  <a:cubicBezTo>
                    <a:pt x="62530" y="2340"/>
                    <a:pt x="59174" y="0"/>
                    <a:pt x="554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49"/>
            <p:cNvSpPr/>
            <p:nvPr/>
          </p:nvSpPr>
          <p:spPr>
            <a:xfrm>
              <a:off x="1724350" y="1566150"/>
              <a:ext cx="619750" cy="357350"/>
            </a:xfrm>
            <a:custGeom>
              <a:avLst/>
              <a:gdLst/>
              <a:ahLst/>
              <a:cxnLst/>
              <a:rect l="l" t="t" r="r" b="b"/>
              <a:pathLst>
                <a:path w="24790" h="14294" extrusionOk="0">
                  <a:moveTo>
                    <a:pt x="20967" y="1"/>
                  </a:moveTo>
                  <a:cubicBezTo>
                    <a:pt x="20776" y="1"/>
                    <a:pt x="20546" y="60"/>
                    <a:pt x="20354" y="169"/>
                  </a:cubicBezTo>
                  <a:lnTo>
                    <a:pt x="0" y="11635"/>
                  </a:lnTo>
                  <a:cubicBezTo>
                    <a:pt x="0" y="11635"/>
                    <a:pt x="9" y="11987"/>
                    <a:pt x="0" y="12096"/>
                  </a:cubicBezTo>
                  <a:cubicBezTo>
                    <a:pt x="0" y="12154"/>
                    <a:pt x="17" y="12213"/>
                    <a:pt x="92" y="12255"/>
                  </a:cubicBezTo>
                  <a:lnTo>
                    <a:pt x="3565" y="14238"/>
                  </a:lnTo>
                  <a:cubicBezTo>
                    <a:pt x="3629" y="14276"/>
                    <a:pt x="3718" y="14293"/>
                    <a:pt x="3819" y="14293"/>
                  </a:cubicBezTo>
                  <a:cubicBezTo>
                    <a:pt x="4010" y="14293"/>
                    <a:pt x="4244" y="14230"/>
                    <a:pt x="4436" y="14121"/>
                  </a:cubicBezTo>
                  <a:lnTo>
                    <a:pt x="24497" y="2546"/>
                  </a:lnTo>
                  <a:cubicBezTo>
                    <a:pt x="24690" y="2437"/>
                    <a:pt x="24790" y="2312"/>
                    <a:pt x="24790" y="2195"/>
                  </a:cubicBezTo>
                  <a:lnTo>
                    <a:pt x="24790" y="1734"/>
                  </a:lnTo>
                  <a:lnTo>
                    <a:pt x="21225" y="52"/>
                  </a:lnTo>
                  <a:cubicBezTo>
                    <a:pt x="21158" y="17"/>
                    <a:pt x="21068" y="1"/>
                    <a:pt x="20967" y="1"/>
                  </a:cubicBezTo>
                  <a:close/>
                </a:path>
              </a:pathLst>
            </a:custGeom>
            <a:solidFill>
              <a:srgbClr val="32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9"/>
            <p:cNvSpPr/>
            <p:nvPr/>
          </p:nvSpPr>
          <p:spPr>
            <a:xfrm>
              <a:off x="1722250" y="1554350"/>
              <a:ext cx="624150" cy="357550"/>
            </a:xfrm>
            <a:custGeom>
              <a:avLst/>
              <a:gdLst/>
              <a:ahLst/>
              <a:cxnLst/>
              <a:rect l="l" t="t" r="r" b="b"/>
              <a:pathLst>
                <a:path w="24966" h="14302" extrusionOk="0">
                  <a:moveTo>
                    <a:pt x="21052" y="0"/>
                  </a:moveTo>
                  <a:cubicBezTo>
                    <a:pt x="20861" y="0"/>
                    <a:pt x="20630" y="63"/>
                    <a:pt x="20438" y="173"/>
                  </a:cubicBezTo>
                  <a:lnTo>
                    <a:pt x="385" y="11764"/>
                  </a:lnTo>
                  <a:cubicBezTo>
                    <a:pt x="93" y="11932"/>
                    <a:pt x="0" y="12157"/>
                    <a:pt x="185" y="12258"/>
                  </a:cubicBezTo>
                  <a:lnTo>
                    <a:pt x="3658" y="14250"/>
                  </a:lnTo>
                  <a:cubicBezTo>
                    <a:pt x="3725" y="14285"/>
                    <a:pt x="3814" y="14301"/>
                    <a:pt x="3916" y="14301"/>
                  </a:cubicBezTo>
                  <a:cubicBezTo>
                    <a:pt x="4106" y="14301"/>
                    <a:pt x="4337" y="14242"/>
                    <a:pt x="4528" y="14133"/>
                  </a:cubicBezTo>
                  <a:lnTo>
                    <a:pt x="24581" y="2541"/>
                  </a:lnTo>
                  <a:cubicBezTo>
                    <a:pt x="24874" y="2374"/>
                    <a:pt x="24966" y="2148"/>
                    <a:pt x="24782" y="2039"/>
                  </a:cubicBezTo>
                  <a:lnTo>
                    <a:pt x="21309" y="56"/>
                  </a:lnTo>
                  <a:cubicBezTo>
                    <a:pt x="21242" y="18"/>
                    <a:pt x="21152" y="0"/>
                    <a:pt x="21052" y="0"/>
                  </a:cubicBezTo>
                  <a:close/>
                </a:path>
              </a:pathLst>
            </a:custGeom>
            <a:solidFill>
              <a:srgbClr val="4545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49"/>
            <p:cNvSpPr/>
            <p:nvPr/>
          </p:nvSpPr>
          <p:spPr>
            <a:xfrm>
              <a:off x="1836700" y="1171575"/>
              <a:ext cx="356775" cy="669775"/>
            </a:xfrm>
            <a:custGeom>
              <a:avLst/>
              <a:gdLst/>
              <a:ahLst/>
              <a:cxnLst/>
              <a:rect l="l" t="t" r="r" b="b"/>
              <a:pathLst>
                <a:path w="14271" h="26791" extrusionOk="0">
                  <a:moveTo>
                    <a:pt x="863" y="1"/>
                  </a:moveTo>
                  <a:lnTo>
                    <a:pt x="0" y="1306"/>
                  </a:lnTo>
                  <a:lnTo>
                    <a:pt x="12579" y="7006"/>
                  </a:lnTo>
                  <a:lnTo>
                    <a:pt x="0" y="26447"/>
                  </a:lnTo>
                  <a:lnTo>
                    <a:pt x="762" y="26791"/>
                  </a:lnTo>
                  <a:lnTo>
                    <a:pt x="14270" y="6077"/>
                  </a:lnTo>
                  <a:lnTo>
                    <a:pt x="863" y="1"/>
                  </a:lnTo>
                  <a:close/>
                </a:path>
              </a:pathLst>
            </a:custGeom>
            <a:solidFill>
              <a:srgbClr val="32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49"/>
            <p:cNvSpPr/>
            <p:nvPr/>
          </p:nvSpPr>
          <p:spPr>
            <a:xfrm>
              <a:off x="1836700" y="999575"/>
              <a:ext cx="356775" cy="527725"/>
            </a:xfrm>
            <a:custGeom>
              <a:avLst/>
              <a:gdLst/>
              <a:ahLst/>
              <a:cxnLst/>
              <a:rect l="l" t="t" r="r" b="b"/>
              <a:pathLst>
                <a:path w="14271" h="21109" extrusionOk="0">
                  <a:moveTo>
                    <a:pt x="13425" y="1"/>
                  </a:moveTo>
                  <a:lnTo>
                    <a:pt x="0" y="20757"/>
                  </a:lnTo>
                  <a:lnTo>
                    <a:pt x="762" y="21108"/>
                  </a:lnTo>
                  <a:lnTo>
                    <a:pt x="14270" y="394"/>
                  </a:lnTo>
                  <a:lnTo>
                    <a:pt x="13425" y="1"/>
                  </a:lnTo>
                  <a:close/>
                </a:path>
              </a:pathLst>
            </a:custGeom>
            <a:solidFill>
              <a:srgbClr val="32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9"/>
            <p:cNvSpPr/>
            <p:nvPr/>
          </p:nvSpPr>
          <p:spPr>
            <a:xfrm>
              <a:off x="1855750" y="1008375"/>
              <a:ext cx="356750" cy="648650"/>
            </a:xfrm>
            <a:custGeom>
              <a:avLst/>
              <a:gdLst/>
              <a:ahLst/>
              <a:cxnLst/>
              <a:rect l="l" t="t" r="r" b="b"/>
              <a:pathLst>
                <a:path w="14270" h="25946" extrusionOk="0">
                  <a:moveTo>
                    <a:pt x="13424" y="0"/>
                  </a:moveTo>
                  <a:lnTo>
                    <a:pt x="0" y="20756"/>
                  </a:lnTo>
                  <a:lnTo>
                    <a:pt x="11449" y="25945"/>
                  </a:lnTo>
                  <a:lnTo>
                    <a:pt x="13090" y="24991"/>
                  </a:lnTo>
                  <a:lnTo>
                    <a:pt x="1699" y="19819"/>
                  </a:lnTo>
                  <a:lnTo>
                    <a:pt x="14270" y="377"/>
                  </a:lnTo>
                  <a:lnTo>
                    <a:pt x="13424" y="0"/>
                  </a:lnTo>
                  <a:close/>
                </a:path>
              </a:pathLst>
            </a:custGeom>
            <a:solidFill>
              <a:srgbClr val="5D5D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49"/>
            <p:cNvSpPr/>
            <p:nvPr/>
          </p:nvSpPr>
          <p:spPr>
            <a:xfrm>
              <a:off x="2024800" y="1570150"/>
              <a:ext cx="38950" cy="41875"/>
            </a:xfrm>
            <a:custGeom>
              <a:avLst/>
              <a:gdLst/>
              <a:ahLst/>
              <a:cxnLst/>
              <a:rect l="l" t="t" r="r" b="b"/>
              <a:pathLst>
                <a:path w="1558" h="1675" extrusionOk="0">
                  <a:moveTo>
                    <a:pt x="762" y="1"/>
                  </a:moveTo>
                  <a:cubicBezTo>
                    <a:pt x="762" y="1"/>
                    <a:pt x="92" y="1223"/>
                    <a:pt x="0" y="1340"/>
                  </a:cubicBezTo>
                  <a:lnTo>
                    <a:pt x="712" y="1675"/>
                  </a:lnTo>
                  <a:lnTo>
                    <a:pt x="1557" y="353"/>
                  </a:lnTo>
                  <a:lnTo>
                    <a:pt x="762" y="1"/>
                  </a:lnTo>
                  <a:close/>
                </a:path>
              </a:pathLst>
            </a:custGeom>
            <a:solidFill>
              <a:srgbClr val="32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49"/>
            <p:cNvSpPr/>
            <p:nvPr/>
          </p:nvSpPr>
          <p:spPr>
            <a:xfrm>
              <a:off x="2004300" y="1264275"/>
              <a:ext cx="42700" cy="42500"/>
            </a:xfrm>
            <a:custGeom>
              <a:avLst/>
              <a:gdLst/>
              <a:ahLst/>
              <a:cxnLst/>
              <a:rect l="l" t="t" r="r" b="b"/>
              <a:pathLst>
                <a:path w="1708" h="1700" extrusionOk="0">
                  <a:moveTo>
                    <a:pt x="862" y="0"/>
                  </a:moveTo>
                  <a:lnTo>
                    <a:pt x="0" y="1314"/>
                  </a:lnTo>
                  <a:lnTo>
                    <a:pt x="862" y="1699"/>
                  </a:lnTo>
                  <a:lnTo>
                    <a:pt x="1708" y="377"/>
                  </a:lnTo>
                  <a:lnTo>
                    <a:pt x="862" y="0"/>
                  </a:lnTo>
                  <a:close/>
                </a:path>
              </a:pathLst>
            </a:custGeom>
            <a:solidFill>
              <a:srgbClr val="32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49"/>
            <p:cNvSpPr/>
            <p:nvPr/>
          </p:nvSpPr>
          <p:spPr>
            <a:xfrm>
              <a:off x="1855750" y="1180150"/>
              <a:ext cx="356750" cy="661200"/>
            </a:xfrm>
            <a:custGeom>
              <a:avLst/>
              <a:gdLst/>
              <a:ahLst/>
              <a:cxnLst/>
              <a:rect l="l" t="t" r="r" b="b"/>
              <a:pathLst>
                <a:path w="14270" h="26448" extrusionOk="0">
                  <a:moveTo>
                    <a:pt x="854" y="1"/>
                  </a:moveTo>
                  <a:lnTo>
                    <a:pt x="0" y="1306"/>
                  </a:lnTo>
                  <a:lnTo>
                    <a:pt x="12571" y="7006"/>
                  </a:lnTo>
                  <a:lnTo>
                    <a:pt x="0" y="26448"/>
                  </a:lnTo>
                  <a:lnTo>
                    <a:pt x="0" y="26448"/>
                  </a:lnTo>
                  <a:lnTo>
                    <a:pt x="1858" y="25418"/>
                  </a:lnTo>
                  <a:lnTo>
                    <a:pt x="14270" y="6077"/>
                  </a:lnTo>
                  <a:lnTo>
                    <a:pt x="854" y="1"/>
                  </a:lnTo>
                  <a:close/>
                </a:path>
              </a:pathLst>
            </a:custGeom>
            <a:solidFill>
              <a:srgbClr val="5D5D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49"/>
            <p:cNvSpPr/>
            <p:nvPr/>
          </p:nvSpPr>
          <p:spPr>
            <a:xfrm>
              <a:off x="2025850" y="1574775"/>
              <a:ext cx="18850" cy="25000"/>
            </a:xfrm>
            <a:custGeom>
              <a:avLst/>
              <a:gdLst/>
              <a:ahLst/>
              <a:cxnLst/>
              <a:rect l="l" t="t" r="r" b="b"/>
              <a:pathLst>
                <a:path w="754" h="1000" extrusionOk="0">
                  <a:moveTo>
                    <a:pt x="497" y="0"/>
                  </a:moveTo>
                  <a:cubicBezTo>
                    <a:pt x="460" y="0"/>
                    <a:pt x="419" y="8"/>
                    <a:pt x="377" y="25"/>
                  </a:cubicBezTo>
                  <a:cubicBezTo>
                    <a:pt x="168" y="117"/>
                    <a:pt x="0" y="410"/>
                    <a:pt x="0" y="670"/>
                  </a:cubicBezTo>
                  <a:cubicBezTo>
                    <a:pt x="0" y="874"/>
                    <a:pt x="104" y="1000"/>
                    <a:pt x="250" y="1000"/>
                  </a:cubicBezTo>
                  <a:cubicBezTo>
                    <a:pt x="289" y="1000"/>
                    <a:pt x="332" y="991"/>
                    <a:pt x="377" y="971"/>
                  </a:cubicBezTo>
                  <a:cubicBezTo>
                    <a:pt x="586" y="879"/>
                    <a:pt x="754" y="586"/>
                    <a:pt x="754" y="327"/>
                  </a:cubicBezTo>
                  <a:cubicBezTo>
                    <a:pt x="754" y="126"/>
                    <a:pt x="647" y="0"/>
                    <a:pt x="497" y="0"/>
                  </a:cubicBezTo>
                  <a:close/>
                </a:path>
              </a:pathLst>
            </a:custGeom>
            <a:solidFill>
              <a:srgbClr val="32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49"/>
            <p:cNvSpPr/>
            <p:nvPr/>
          </p:nvSpPr>
          <p:spPr>
            <a:xfrm>
              <a:off x="1870175" y="1502900"/>
              <a:ext cx="18850" cy="25325"/>
            </a:xfrm>
            <a:custGeom>
              <a:avLst/>
              <a:gdLst/>
              <a:ahLst/>
              <a:cxnLst/>
              <a:rect l="l" t="t" r="r" b="b"/>
              <a:pathLst>
                <a:path w="754" h="1013" extrusionOk="0">
                  <a:moveTo>
                    <a:pt x="504" y="1"/>
                  </a:moveTo>
                  <a:cubicBezTo>
                    <a:pt x="465" y="1"/>
                    <a:pt x="422" y="10"/>
                    <a:pt x="377" y="30"/>
                  </a:cubicBezTo>
                  <a:cubicBezTo>
                    <a:pt x="168" y="122"/>
                    <a:pt x="1" y="415"/>
                    <a:pt x="1" y="682"/>
                  </a:cubicBezTo>
                  <a:cubicBezTo>
                    <a:pt x="1" y="886"/>
                    <a:pt x="104" y="1013"/>
                    <a:pt x="250" y="1013"/>
                  </a:cubicBezTo>
                  <a:cubicBezTo>
                    <a:pt x="290" y="1013"/>
                    <a:pt x="332" y="1003"/>
                    <a:pt x="377" y="984"/>
                  </a:cubicBezTo>
                  <a:cubicBezTo>
                    <a:pt x="586" y="892"/>
                    <a:pt x="754" y="599"/>
                    <a:pt x="754" y="331"/>
                  </a:cubicBezTo>
                  <a:cubicBezTo>
                    <a:pt x="754" y="127"/>
                    <a:pt x="650" y="1"/>
                    <a:pt x="504" y="1"/>
                  </a:cubicBezTo>
                  <a:close/>
                </a:path>
              </a:pathLst>
            </a:custGeom>
            <a:solidFill>
              <a:srgbClr val="32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49"/>
            <p:cNvSpPr/>
            <p:nvPr/>
          </p:nvSpPr>
          <p:spPr>
            <a:xfrm>
              <a:off x="2178800" y="1331550"/>
              <a:ext cx="18850" cy="25325"/>
            </a:xfrm>
            <a:custGeom>
              <a:avLst/>
              <a:gdLst/>
              <a:ahLst/>
              <a:cxnLst/>
              <a:rect l="l" t="t" r="r" b="b"/>
              <a:pathLst>
                <a:path w="754" h="1013" extrusionOk="0">
                  <a:moveTo>
                    <a:pt x="504" y="0"/>
                  </a:moveTo>
                  <a:cubicBezTo>
                    <a:pt x="464" y="0"/>
                    <a:pt x="421" y="10"/>
                    <a:pt x="377" y="29"/>
                  </a:cubicBezTo>
                  <a:cubicBezTo>
                    <a:pt x="168" y="130"/>
                    <a:pt x="0" y="422"/>
                    <a:pt x="0" y="682"/>
                  </a:cubicBezTo>
                  <a:cubicBezTo>
                    <a:pt x="0" y="886"/>
                    <a:pt x="104" y="1012"/>
                    <a:pt x="250" y="1012"/>
                  </a:cubicBezTo>
                  <a:cubicBezTo>
                    <a:pt x="289" y="1012"/>
                    <a:pt x="332" y="1003"/>
                    <a:pt x="377" y="983"/>
                  </a:cubicBezTo>
                  <a:cubicBezTo>
                    <a:pt x="586" y="891"/>
                    <a:pt x="753" y="598"/>
                    <a:pt x="753" y="339"/>
                  </a:cubicBezTo>
                  <a:cubicBezTo>
                    <a:pt x="753" y="128"/>
                    <a:pt x="650" y="0"/>
                    <a:pt x="504" y="0"/>
                  </a:cubicBezTo>
                  <a:close/>
                </a:path>
              </a:pathLst>
            </a:custGeom>
            <a:solidFill>
              <a:srgbClr val="32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49"/>
            <p:cNvSpPr/>
            <p:nvPr/>
          </p:nvSpPr>
          <p:spPr>
            <a:xfrm>
              <a:off x="2025850" y="1260400"/>
              <a:ext cx="18850" cy="25325"/>
            </a:xfrm>
            <a:custGeom>
              <a:avLst/>
              <a:gdLst/>
              <a:ahLst/>
              <a:cxnLst/>
              <a:rect l="l" t="t" r="r" b="b"/>
              <a:pathLst>
                <a:path w="754" h="1013" extrusionOk="0">
                  <a:moveTo>
                    <a:pt x="504" y="1"/>
                  </a:moveTo>
                  <a:cubicBezTo>
                    <a:pt x="464" y="1"/>
                    <a:pt x="421" y="10"/>
                    <a:pt x="377" y="30"/>
                  </a:cubicBezTo>
                  <a:cubicBezTo>
                    <a:pt x="168" y="130"/>
                    <a:pt x="0" y="423"/>
                    <a:pt x="0" y="682"/>
                  </a:cubicBezTo>
                  <a:cubicBezTo>
                    <a:pt x="0" y="886"/>
                    <a:pt x="104" y="1013"/>
                    <a:pt x="250" y="1013"/>
                  </a:cubicBezTo>
                  <a:cubicBezTo>
                    <a:pt x="289" y="1013"/>
                    <a:pt x="332" y="1003"/>
                    <a:pt x="377" y="984"/>
                  </a:cubicBezTo>
                  <a:cubicBezTo>
                    <a:pt x="586" y="892"/>
                    <a:pt x="754" y="599"/>
                    <a:pt x="754" y="339"/>
                  </a:cubicBezTo>
                  <a:cubicBezTo>
                    <a:pt x="754" y="128"/>
                    <a:pt x="650" y="1"/>
                    <a:pt x="504" y="1"/>
                  </a:cubicBezTo>
                  <a:close/>
                </a:path>
              </a:pathLst>
            </a:custGeom>
            <a:solidFill>
              <a:srgbClr val="32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49"/>
            <p:cNvSpPr/>
            <p:nvPr/>
          </p:nvSpPr>
          <p:spPr>
            <a:xfrm>
              <a:off x="1984200" y="1554675"/>
              <a:ext cx="56725" cy="50250"/>
            </a:xfrm>
            <a:custGeom>
              <a:avLst/>
              <a:gdLst/>
              <a:ahLst/>
              <a:cxnLst/>
              <a:rect l="l" t="t" r="r" b="b"/>
              <a:pathLst>
                <a:path w="2269" h="2010" extrusionOk="0">
                  <a:moveTo>
                    <a:pt x="1298" y="1"/>
                  </a:moveTo>
                  <a:lnTo>
                    <a:pt x="1" y="2009"/>
                  </a:lnTo>
                  <a:lnTo>
                    <a:pt x="972" y="2009"/>
                  </a:lnTo>
                  <a:lnTo>
                    <a:pt x="2269" y="1"/>
                  </a:lnTo>
                  <a:close/>
                </a:path>
              </a:pathLst>
            </a:custGeom>
            <a:solidFill>
              <a:srgbClr val="32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9"/>
            <p:cNvSpPr/>
            <p:nvPr/>
          </p:nvSpPr>
          <p:spPr>
            <a:xfrm>
              <a:off x="2074375" y="1762250"/>
              <a:ext cx="619575" cy="357425"/>
            </a:xfrm>
            <a:custGeom>
              <a:avLst/>
              <a:gdLst/>
              <a:ahLst/>
              <a:cxnLst/>
              <a:rect l="l" t="t" r="r" b="b"/>
              <a:pathLst>
                <a:path w="24783" h="14297" extrusionOk="0">
                  <a:moveTo>
                    <a:pt x="20955" y="1"/>
                  </a:moveTo>
                  <a:cubicBezTo>
                    <a:pt x="20768" y="1"/>
                    <a:pt x="20543" y="60"/>
                    <a:pt x="20355" y="167"/>
                  </a:cubicBezTo>
                  <a:lnTo>
                    <a:pt x="1" y="11633"/>
                  </a:lnTo>
                  <a:cubicBezTo>
                    <a:pt x="1" y="11633"/>
                    <a:pt x="18" y="11993"/>
                    <a:pt x="1" y="12094"/>
                  </a:cubicBezTo>
                  <a:cubicBezTo>
                    <a:pt x="1" y="12161"/>
                    <a:pt x="26" y="12211"/>
                    <a:pt x="93" y="12253"/>
                  </a:cubicBezTo>
                  <a:lnTo>
                    <a:pt x="3566" y="14245"/>
                  </a:lnTo>
                  <a:cubicBezTo>
                    <a:pt x="3633" y="14279"/>
                    <a:pt x="3723" y="14296"/>
                    <a:pt x="3824" y="14296"/>
                  </a:cubicBezTo>
                  <a:cubicBezTo>
                    <a:pt x="4015" y="14296"/>
                    <a:pt x="4245" y="14237"/>
                    <a:pt x="4437" y="14127"/>
                  </a:cubicBezTo>
                  <a:lnTo>
                    <a:pt x="24489" y="2544"/>
                  </a:lnTo>
                  <a:cubicBezTo>
                    <a:pt x="24682" y="2435"/>
                    <a:pt x="24782" y="2310"/>
                    <a:pt x="24782" y="2201"/>
                  </a:cubicBezTo>
                  <a:lnTo>
                    <a:pt x="24782" y="1741"/>
                  </a:lnTo>
                  <a:lnTo>
                    <a:pt x="21217" y="59"/>
                  </a:lnTo>
                  <a:cubicBezTo>
                    <a:pt x="21151" y="20"/>
                    <a:pt x="21059" y="1"/>
                    <a:pt x="20955" y="1"/>
                  </a:cubicBezTo>
                  <a:close/>
                </a:path>
              </a:pathLst>
            </a:custGeom>
            <a:solidFill>
              <a:srgbClr val="32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49"/>
            <p:cNvSpPr/>
            <p:nvPr/>
          </p:nvSpPr>
          <p:spPr>
            <a:xfrm>
              <a:off x="2072075" y="1750700"/>
              <a:ext cx="624375" cy="357450"/>
            </a:xfrm>
            <a:custGeom>
              <a:avLst/>
              <a:gdLst/>
              <a:ahLst/>
              <a:cxnLst/>
              <a:rect l="l" t="t" r="r" b="b"/>
              <a:pathLst>
                <a:path w="24975" h="14298" extrusionOk="0">
                  <a:moveTo>
                    <a:pt x="21055" y="0"/>
                  </a:moveTo>
                  <a:cubicBezTo>
                    <a:pt x="20864" y="0"/>
                    <a:pt x="20630" y="60"/>
                    <a:pt x="20439" y="169"/>
                  </a:cubicBezTo>
                  <a:lnTo>
                    <a:pt x="386" y="11752"/>
                  </a:lnTo>
                  <a:cubicBezTo>
                    <a:pt x="93" y="11920"/>
                    <a:pt x="1" y="12146"/>
                    <a:pt x="193" y="12254"/>
                  </a:cubicBezTo>
                  <a:lnTo>
                    <a:pt x="3667" y="14246"/>
                  </a:lnTo>
                  <a:cubicBezTo>
                    <a:pt x="3730" y="14281"/>
                    <a:pt x="3818" y="14298"/>
                    <a:pt x="3918" y="14298"/>
                  </a:cubicBezTo>
                  <a:cubicBezTo>
                    <a:pt x="4107" y="14298"/>
                    <a:pt x="4337" y="14238"/>
                    <a:pt x="4529" y="14129"/>
                  </a:cubicBezTo>
                  <a:lnTo>
                    <a:pt x="24581" y="2546"/>
                  </a:lnTo>
                  <a:cubicBezTo>
                    <a:pt x="24874" y="2379"/>
                    <a:pt x="24975" y="2144"/>
                    <a:pt x="24782" y="2044"/>
                  </a:cubicBezTo>
                  <a:lnTo>
                    <a:pt x="21309" y="52"/>
                  </a:lnTo>
                  <a:cubicBezTo>
                    <a:pt x="21245" y="17"/>
                    <a:pt x="21156" y="0"/>
                    <a:pt x="21055" y="0"/>
                  </a:cubicBezTo>
                  <a:close/>
                </a:path>
              </a:pathLst>
            </a:custGeom>
            <a:solidFill>
              <a:srgbClr val="626B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49"/>
            <p:cNvSpPr/>
            <p:nvPr/>
          </p:nvSpPr>
          <p:spPr>
            <a:xfrm>
              <a:off x="2072075" y="1750750"/>
              <a:ext cx="595500" cy="343150"/>
            </a:xfrm>
            <a:custGeom>
              <a:avLst/>
              <a:gdLst/>
              <a:ahLst/>
              <a:cxnLst/>
              <a:rect l="l" t="t" r="r" b="b"/>
              <a:pathLst>
                <a:path w="23820" h="13726" extrusionOk="0">
                  <a:moveTo>
                    <a:pt x="21047" y="1"/>
                  </a:moveTo>
                  <a:cubicBezTo>
                    <a:pt x="20860" y="1"/>
                    <a:pt x="20635" y="60"/>
                    <a:pt x="20447" y="167"/>
                  </a:cubicBezTo>
                  <a:lnTo>
                    <a:pt x="386" y="11750"/>
                  </a:lnTo>
                  <a:cubicBezTo>
                    <a:pt x="93" y="11918"/>
                    <a:pt x="1" y="12144"/>
                    <a:pt x="193" y="12252"/>
                  </a:cubicBezTo>
                  <a:lnTo>
                    <a:pt x="2788" y="13725"/>
                  </a:lnTo>
                  <a:cubicBezTo>
                    <a:pt x="2913" y="13700"/>
                    <a:pt x="3039" y="13650"/>
                    <a:pt x="3139" y="13583"/>
                  </a:cubicBezTo>
                  <a:lnTo>
                    <a:pt x="23527" y="1816"/>
                  </a:lnTo>
                  <a:cubicBezTo>
                    <a:pt x="23711" y="1707"/>
                    <a:pt x="23811" y="1581"/>
                    <a:pt x="23820" y="1473"/>
                  </a:cubicBezTo>
                  <a:lnTo>
                    <a:pt x="21309" y="58"/>
                  </a:lnTo>
                  <a:cubicBezTo>
                    <a:pt x="21243" y="19"/>
                    <a:pt x="21151" y="1"/>
                    <a:pt x="21047" y="1"/>
                  </a:cubicBezTo>
                  <a:close/>
                </a:path>
              </a:pathLst>
            </a:custGeom>
            <a:solidFill>
              <a:srgbClr val="32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49"/>
            <p:cNvSpPr/>
            <p:nvPr/>
          </p:nvSpPr>
          <p:spPr>
            <a:xfrm>
              <a:off x="2186950" y="1367625"/>
              <a:ext cx="356775" cy="669775"/>
            </a:xfrm>
            <a:custGeom>
              <a:avLst/>
              <a:gdLst/>
              <a:ahLst/>
              <a:cxnLst/>
              <a:rect l="l" t="t" r="r" b="b"/>
              <a:pathLst>
                <a:path w="14271" h="26791" extrusionOk="0">
                  <a:moveTo>
                    <a:pt x="846" y="1"/>
                  </a:moveTo>
                  <a:lnTo>
                    <a:pt x="1" y="1306"/>
                  </a:lnTo>
                  <a:lnTo>
                    <a:pt x="12563" y="7014"/>
                  </a:lnTo>
                  <a:lnTo>
                    <a:pt x="1" y="26447"/>
                  </a:lnTo>
                  <a:lnTo>
                    <a:pt x="754" y="26791"/>
                  </a:lnTo>
                  <a:lnTo>
                    <a:pt x="14270" y="6077"/>
                  </a:lnTo>
                  <a:lnTo>
                    <a:pt x="846" y="1"/>
                  </a:lnTo>
                  <a:close/>
                </a:path>
              </a:pathLst>
            </a:custGeom>
            <a:solidFill>
              <a:srgbClr val="32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49"/>
            <p:cNvSpPr/>
            <p:nvPr/>
          </p:nvSpPr>
          <p:spPr>
            <a:xfrm>
              <a:off x="2186950" y="1195850"/>
              <a:ext cx="356775" cy="527500"/>
            </a:xfrm>
            <a:custGeom>
              <a:avLst/>
              <a:gdLst/>
              <a:ahLst/>
              <a:cxnLst/>
              <a:rect l="l" t="t" r="r" b="b"/>
              <a:pathLst>
                <a:path w="14271" h="21100" extrusionOk="0">
                  <a:moveTo>
                    <a:pt x="13425" y="0"/>
                  </a:moveTo>
                  <a:lnTo>
                    <a:pt x="1" y="20756"/>
                  </a:lnTo>
                  <a:lnTo>
                    <a:pt x="754" y="21099"/>
                  </a:lnTo>
                  <a:lnTo>
                    <a:pt x="14270" y="385"/>
                  </a:lnTo>
                  <a:lnTo>
                    <a:pt x="13425" y="0"/>
                  </a:lnTo>
                  <a:close/>
                </a:path>
              </a:pathLst>
            </a:custGeom>
            <a:solidFill>
              <a:srgbClr val="32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49"/>
            <p:cNvSpPr/>
            <p:nvPr/>
          </p:nvSpPr>
          <p:spPr>
            <a:xfrm>
              <a:off x="2205775" y="1204425"/>
              <a:ext cx="356775" cy="648225"/>
            </a:xfrm>
            <a:custGeom>
              <a:avLst/>
              <a:gdLst/>
              <a:ahLst/>
              <a:cxnLst/>
              <a:rect l="l" t="t" r="r" b="b"/>
              <a:pathLst>
                <a:path w="14271" h="25929" extrusionOk="0">
                  <a:moveTo>
                    <a:pt x="13425" y="0"/>
                  </a:moveTo>
                  <a:lnTo>
                    <a:pt x="1" y="20756"/>
                  </a:lnTo>
                  <a:lnTo>
                    <a:pt x="11400" y="25929"/>
                  </a:lnTo>
                  <a:lnTo>
                    <a:pt x="13057" y="24974"/>
                  </a:lnTo>
                  <a:lnTo>
                    <a:pt x="1691" y="19827"/>
                  </a:lnTo>
                  <a:lnTo>
                    <a:pt x="14270" y="385"/>
                  </a:lnTo>
                  <a:lnTo>
                    <a:pt x="13425" y="0"/>
                  </a:lnTo>
                  <a:close/>
                </a:path>
              </a:pathLst>
            </a:custGeom>
            <a:solidFill>
              <a:srgbClr val="5D5D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49"/>
            <p:cNvSpPr/>
            <p:nvPr/>
          </p:nvSpPr>
          <p:spPr>
            <a:xfrm>
              <a:off x="2375050" y="1766225"/>
              <a:ext cx="38950" cy="41850"/>
            </a:xfrm>
            <a:custGeom>
              <a:avLst/>
              <a:gdLst/>
              <a:ahLst/>
              <a:cxnLst/>
              <a:rect l="l" t="t" r="r" b="b"/>
              <a:pathLst>
                <a:path w="1558" h="1674" extrusionOk="0">
                  <a:moveTo>
                    <a:pt x="762" y="0"/>
                  </a:moveTo>
                  <a:cubicBezTo>
                    <a:pt x="762" y="0"/>
                    <a:pt x="93" y="1222"/>
                    <a:pt x="1" y="1339"/>
                  </a:cubicBezTo>
                  <a:lnTo>
                    <a:pt x="712" y="1674"/>
                  </a:lnTo>
                  <a:lnTo>
                    <a:pt x="1557" y="360"/>
                  </a:lnTo>
                  <a:lnTo>
                    <a:pt x="762" y="0"/>
                  </a:lnTo>
                  <a:close/>
                </a:path>
              </a:pathLst>
            </a:custGeom>
            <a:solidFill>
              <a:srgbClr val="32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49"/>
            <p:cNvSpPr/>
            <p:nvPr/>
          </p:nvSpPr>
          <p:spPr>
            <a:xfrm>
              <a:off x="2354550" y="1460525"/>
              <a:ext cx="42500" cy="42300"/>
            </a:xfrm>
            <a:custGeom>
              <a:avLst/>
              <a:gdLst/>
              <a:ahLst/>
              <a:cxnLst/>
              <a:rect l="l" t="t" r="r" b="b"/>
              <a:pathLst>
                <a:path w="1700" h="1692" extrusionOk="0">
                  <a:moveTo>
                    <a:pt x="846" y="0"/>
                  </a:moveTo>
                  <a:lnTo>
                    <a:pt x="0" y="1306"/>
                  </a:lnTo>
                  <a:lnTo>
                    <a:pt x="846" y="1691"/>
                  </a:lnTo>
                  <a:lnTo>
                    <a:pt x="1699" y="377"/>
                  </a:lnTo>
                  <a:lnTo>
                    <a:pt x="846" y="0"/>
                  </a:lnTo>
                  <a:close/>
                </a:path>
              </a:pathLst>
            </a:custGeom>
            <a:solidFill>
              <a:srgbClr val="32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49"/>
            <p:cNvSpPr/>
            <p:nvPr/>
          </p:nvSpPr>
          <p:spPr>
            <a:xfrm>
              <a:off x="2205775" y="1376200"/>
              <a:ext cx="356775" cy="661200"/>
            </a:xfrm>
            <a:custGeom>
              <a:avLst/>
              <a:gdLst/>
              <a:ahLst/>
              <a:cxnLst/>
              <a:rect l="l" t="t" r="r" b="b"/>
              <a:pathLst>
                <a:path w="14271" h="26448" extrusionOk="0">
                  <a:moveTo>
                    <a:pt x="846" y="1"/>
                  </a:moveTo>
                  <a:lnTo>
                    <a:pt x="1" y="1315"/>
                  </a:lnTo>
                  <a:lnTo>
                    <a:pt x="12571" y="7014"/>
                  </a:lnTo>
                  <a:lnTo>
                    <a:pt x="1" y="26448"/>
                  </a:lnTo>
                  <a:lnTo>
                    <a:pt x="1859" y="25427"/>
                  </a:lnTo>
                  <a:lnTo>
                    <a:pt x="14270" y="6085"/>
                  </a:lnTo>
                  <a:lnTo>
                    <a:pt x="846" y="1"/>
                  </a:lnTo>
                  <a:close/>
                </a:path>
              </a:pathLst>
            </a:custGeom>
            <a:solidFill>
              <a:srgbClr val="5D5D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49"/>
            <p:cNvSpPr/>
            <p:nvPr/>
          </p:nvSpPr>
          <p:spPr>
            <a:xfrm>
              <a:off x="2375675" y="1770925"/>
              <a:ext cx="18850" cy="25325"/>
            </a:xfrm>
            <a:custGeom>
              <a:avLst/>
              <a:gdLst/>
              <a:ahLst/>
              <a:cxnLst/>
              <a:rect l="l" t="t" r="r" b="b"/>
              <a:pathLst>
                <a:path w="754" h="1013" extrusionOk="0">
                  <a:moveTo>
                    <a:pt x="504" y="1"/>
                  </a:moveTo>
                  <a:cubicBezTo>
                    <a:pt x="465" y="1"/>
                    <a:pt x="422" y="10"/>
                    <a:pt x="377" y="30"/>
                  </a:cubicBezTo>
                  <a:cubicBezTo>
                    <a:pt x="168" y="130"/>
                    <a:pt x="1" y="423"/>
                    <a:pt x="1" y="682"/>
                  </a:cubicBezTo>
                  <a:cubicBezTo>
                    <a:pt x="1" y="886"/>
                    <a:pt x="104" y="1013"/>
                    <a:pt x="250" y="1013"/>
                  </a:cubicBezTo>
                  <a:cubicBezTo>
                    <a:pt x="290" y="1013"/>
                    <a:pt x="333" y="1003"/>
                    <a:pt x="377" y="984"/>
                  </a:cubicBezTo>
                  <a:cubicBezTo>
                    <a:pt x="587" y="892"/>
                    <a:pt x="754" y="599"/>
                    <a:pt x="754" y="339"/>
                  </a:cubicBezTo>
                  <a:cubicBezTo>
                    <a:pt x="754" y="128"/>
                    <a:pt x="650" y="1"/>
                    <a:pt x="504" y="1"/>
                  </a:cubicBezTo>
                  <a:close/>
                </a:path>
              </a:pathLst>
            </a:custGeom>
            <a:solidFill>
              <a:srgbClr val="32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49"/>
            <p:cNvSpPr/>
            <p:nvPr/>
          </p:nvSpPr>
          <p:spPr>
            <a:xfrm>
              <a:off x="2220225" y="1699075"/>
              <a:ext cx="18850" cy="25300"/>
            </a:xfrm>
            <a:custGeom>
              <a:avLst/>
              <a:gdLst/>
              <a:ahLst/>
              <a:cxnLst/>
              <a:rect l="l" t="t" r="r" b="b"/>
              <a:pathLst>
                <a:path w="754" h="1012" extrusionOk="0">
                  <a:moveTo>
                    <a:pt x="507" y="1"/>
                  </a:moveTo>
                  <a:cubicBezTo>
                    <a:pt x="467" y="1"/>
                    <a:pt x="423" y="11"/>
                    <a:pt x="377" y="33"/>
                  </a:cubicBezTo>
                  <a:cubicBezTo>
                    <a:pt x="168" y="125"/>
                    <a:pt x="0" y="418"/>
                    <a:pt x="0" y="677"/>
                  </a:cubicBezTo>
                  <a:cubicBezTo>
                    <a:pt x="0" y="880"/>
                    <a:pt x="102" y="1011"/>
                    <a:pt x="247" y="1011"/>
                  </a:cubicBezTo>
                  <a:cubicBezTo>
                    <a:pt x="287" y="1011"/>
                    <a:pt x="331" y="1001"/>
                    <a:pt x="377" y="979"/>
                  </a:cubicBezTo>
                  <a:cubicBezTo>
                    <a:pt x="586" y="887"/>
                    <a:pt x="754" y="594"/>
                    <a:pt x="754" y="334"/>
                  </a:cubicBezTo>
                  <a:cubicBezTo>
                    <a:pt x="754" y="132"/>
                    <a:pt x="652" y="1"/>
                    <a:pt x="507" y="1"/>
                  </a:cubicBezTo>
                  <a:close/>
                </a:path>
              </a:pathLst>
            </a:custGeom>
            <a:solidFill>
              <a:srgbClr val="32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49"/>
            <p:cNvSpPr/>
            <p:nvPr/>
          </p:nvSpPr>
          <p:spPr>
            <a:xfrm>
              <a:off x="2528825" y="1527800"/>
              <a:ext cx="18875" cy="25325"/>
            </a:xfrm>
            <a:custGeom>
              <a:avLst/>
              <a:gdLst/>
              <a:ahLst/>
              <a:cxnLst/>
              <a:rect l="l" t="t" r="r" b="b"/>
              <a:pathLst>
                <a:path w="755" h="1013" extrusionOk="0">
                  <a:moveTo>
                    <a:pt x="505" y="0"/>
                  </a:moveTo>
                  <a:cubicBezTo>
                    <a:pt x="465" y="0"/>
                    <a:pt x="422" y="10"/>
                    <a:pt x="378" y="30"/>
                  </a:cubicBezTo>
                  <a:cubicBezTo>
                    <a:pt x="168" y="122"/>
                    <a:pt x="1" y="414"/>
                    <a:pt x="1" y="674"/>
                  </a:cubicBezTo>
                  <a:cubicBezTo>
                    <a:pt x="1" y="885"/>
                    <a:pt x="105" y="1013"/>
                    <a:pt x="251" y="1013"/>
                  </a:cubicBezTo>
                  <a:cubicBezTo>
                    <a:pt x="290" y="1013"/>
                    <a:pt x="333" y="1003"/>
                    <a:pt x="378" y="984"/>
                  </a:cubicBezTo>
                  <a:cubicBezTo>
                    <a:pt x="587" y="883"/>
                    <a:pt x="754" y="590"/>
                    <a:pt x="754" y="331"/>
                  </a:cubicBezTo>
                  <a:cubicBezTo>
                    <a:pt x="754" y="127"/>
                    <a:pt x="651" y="0"/>
                    <a:pt x="505" y="0"/>
                  </a:cubicBezTo>
                  <a:close/>
                </a:path>
              </a:pathLst>
            </a:custGeom>
            <a:solidFill>
              <a:srgbClr val="32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49"/>
            <p:cNvSpPr/>
            <p:nvPr/>
          </p:nvSpPr>
          <p:spPr>
            <a:xfrm>
              <a:off x="2375900" y="1456650"/>
              <a:ext cx="19050" cy="25350"/>
            </a:xfrm>
            <a:custGeom>
              <a:avLst/>
              <a:gdLst/>
              <a:ahLst/>
              <a:cxnLst/>
              <a:rect l="l" t="t" r="r" b="b"/>
              <a:pathLst>
                <a:path w="762" h="1014" extrusionOk="0">
                  <a:moveTo>
                    <a:pt x="512" y="1"/>
                  </a:moveTo>
                  <a:cubicBezTo>
                    <a:pt x="473" y="1"/>
                    <a:pt x="430" y="10"/>
                    <a:pt x="385" y="30"/>
                  </a:cubicBezTo>
                  <a:cubicBezTo>
                    <a:pt x="176" y="122"/>
                    <a:pt x="0" y="415"/>
                    <a:pt x="0" y="674"/>
                  </a:cubicBezTo>
                  <a:cubicBezTo>
                    <a:pt x="0" y="885"/>
                    <a:pt x="109" y="1013"/>
                    <a:pt x="257" y="1013"/>
                  </a:cubicBezTo>
                  <a:cubicBezTo>
                    <a:pt x="297" y="1013"/>
                    <a:pt x="340" y="1004"/>
                    <a:pt x="385" y="984"/>
                  </a:cubicBezTo>
                  <a:cubicBezTo>
                    <a:pt x="594" y="884"/>
                    <a:pt x="762" y="591"/>
                    <a:pt x="762" y="331"/>
                  </a:cubicBezTo>
                  <a:cubicBezTo>
                    <a:pt x="762" y="127"/>
                    <a:pt x="658" y="1"/>
                    <a:pt x="512" y="1"/>
                  </a:cubicBezTo>
                  <a:close/>
                </a:path>
              </a:pathLst>
            </a:custGeom>
            <a:solidFill>
              <a:srgbClr val="32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49"/>
            <p:cNvSpPr/>
            <p:nvPr/>
          </p:nvSpPr>
          <p:spPr>
            <a:xfrm>
              <a:off x="2334250" y="1751150"/>
              <a:ext cx="56950" cy="49825"/>
            </a:xfrm>
            <a:custGeom>
              <a:avLst/>
              <a:gdLst/>
              <a:ahLst/>
              <a:cxnLst/>
              <a:rect l="l" t="t" r="r" b="b"/>
              <a:pathLst>
                <a:path w="2278" h="1993" extrusionOk="0">
                  <a:moveTo>
                    <a:pt x="1298" y="0"/>
                  </a:moveTo>
                  <a:lnTo>
                    <a:pt x="1" y="1992"/>
                  </a:lnTo>
                  <a:lnTo>
                    <a:pt x="980" y="1992"/>
                  </a:lnTo>
                  <a:lnTo>
                    <a:pt x="2277" y="0"/>
                  </a:lnTo>
                  <a:close/>
                </a:path>
              </a:pathLst>
            </a:custGeom>
            <a:solidFill>
              <a:srgbClr val="32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49"/>
            <p:cNvSpPr/>
            <p:nvPr/>
          </p:nvSpPr>
          <p:spPr>
            <a:xfrm>
              <a:off x="1681025" y="881375"/>
              <a:ext cx="980275" cy="603025"/>
            </a:xfrm>
            <a:custGeom>
              <a:avLst/>
              <a:gdLst/>
              <a:ahLst/>
              <a:cxnLst/>
              <a:rect l="l" t="t" r="r" b="b"/>
              <a:pathLst>
                <a:path w="39211" h="24121" extrusionOk="0">
                  <a:moveTo>
                    <a:pt x="22573" y="0"/>
                  </a:moveTo>
                  <a:lnTo>
                    <a:pt x="1" y="12805"/>
                  </a:lnTo>
                  <a:lnTo>
                    <a:pt x="1" y="14471"/>
                  </a:lnTo>
                  <a:lnTo>
                    <a:pt x="16647" y="24121"/>
                  </a:lnTo>
                  <a:lnTo>
                    <a:pt x="39211" y="9642"/>
                  </a:lnTo>
                  <a:lnTo>
                    <a:pt x="22573" y="0"/>
                  </a:lnTo>
                  <a:close/>
                </a:path>
              </a:pathLst>
            </a:custGeom>
            <a:solidFill>
              <a:srgbClr val="4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49"/>
            <p:cNvSpPr/>
            <p:nvPr/>
          </p:nvSpPr>
          <p:spPr>
            <a:xfrm>
              <a:off x="2097200" y="1122400"/>
              <a:ext cx="564100" cy="362000"/>
            </a:xfrm>
            <a:custGeom>
              <a:avLst/>
              <a:gdLst/>
              <a:ahLst/>
              <a:cxnLst/>
              <a:rect l="l" t="t" r="r" b="b"/>
              <a:pathLst>
                <a:path w="22564" h="14480" extrusionOk="0">
                  <a:moveTo>
                    <a:pt x="22564" y="1"/>
                  </a:moveTo>
                  <a:lnTo>
                    <a:pt x="0" y="12814"/>
                  </a:lnTo>
                  <a:lnTo>
                    <a:pt x="0" y="14480"/>
                  </a:lnTo>
                  <a:lnTo>
                    <a:pt x="22564" y="1658"/>
                  </a:lnTo>
                  <a:lnTo>
                    <a:pt x="22564" y="1"/>
                  </a:lnTo>
                  <a:close/>
                </a:path>
              </a:pathLst>
            </a:custGeom>
            <a:solidFill>
              <a:srgbClr val="32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49"/>
            <p:cNvSpPr/>
            <p:nvPr/>
          </p:nvSpPr>
          <p:spPr>
            <a:xfrm>
              <a:off x="1681025" y="881375"/>
              <a:ext cx="980275" cy="559500"/>
            </a:xfrm>
            <a:custGeom>
              <a:avLst/>
              <a:gdLst/>
              <a:ahLst/>
              <a:cxnLst/>
              <a:rect l="l" t="t" r="r" b="b"/>
              <a:pathLst>
                <a:path w="39211" h="22380" extrusionOk="0">
                  <a:moveTo>
                    <a:pt x="22573" y="0"/>
                  </a:moveTo>
                  <a:lnTo>
                    <a:pt x="1" y="12805"/>
                  </a:lnTo>
                  <a:lnTo>
                    <a:pt x="16639" y="22380"/>
                  </a:lnTo>
                  <a:lnTo>
                    <a:pt x="39211" y="9642"/>
                  </a:lnTo>
                  <a:lnTo>
                    <a:pt x="22573" y="0"/>
                  </a:lnTo>
                  <a:close/>
                </a:path>
              </a:pathLst>
            </a:custGeom>
            <a:solidFill>
              <a:srgbClr val="626B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49"/>
            <p:cNvSpPr/>
            <p:nvPr/>
          </p:nvSpPr>
          <p:spPr>
            <a:xfrm>
              <a:off x="2103050" y="1132250"/>
              <a:ext cx="552600" cy="342100"/>
            </a:xfrm>
            <a:custGeom>
              <a:avLst/>
              <a:gdLst/>
              <a:ahLst/>
              <a:cxnLst/>
              <a:rect l="l" t="t" r="r" b="b"/>
              <a:pathLst>
                <a:path w="22104" h="13684" extrusionOk="0">
                  <a:moveTo>
                    <a:pt x="22104" y="0"/>
                  </a:moveTo>
                  <a:lnTo>
                    <a:pt x="20865" y="703"/>
                  </a:lnTo>
                  <a:lnTo>
                    <a:pt x="20279" y="2168"/>
                  </a:lnTo>
                  <a:lnTo>
                    <a:pt x="20279" y="2168"/>
                  </a:lnTo>
                  <a:lnTo>
                    <a:pt x="21794" y="1306"/>
                  </a:lnTo>
                  <a:lnTo>
                    <a:pt x="22104" y="544"/>
                  </a:lnTo>
                  <a:lnTo>
                    <a:pt x="22104" y="0"/>
                  </a:lnTo>
                  <a:close/>
                  <a:moveTo>
                    <a:pt x="19342" y="1574"/>
                  </a:moveTo>
                  <a:lnTo>
                    <a:pt x="17827" y="2427"/>
                  </a:lnTo>
                  <a:lnTo>
                    <a:pt x="17241" y="3892"/>
                  </a:lnTo>
                  <a:lnTo>
                    <a:pt x="17241" y="3892"/>
                  </a:lnTo>
                  <a:lnTo>
                    <a:pt x="18756" y="3038"/>
                  </a:lnTo>
                  <a:lnTo>
                    <a:pt x="19342" y="1574"/>
                  </a:lnTo>
                  <a:close/>
                  <a:moveTo>
                    <a:pt x="16295" y="3298"/>
                  </a:moveTo>
                  <a:lnTo>
                    <a:pt x="14781" y="4151"/>
                  </a:lnTo>
                  <a:lnTo>
                    <a:pt x="14195" y="5616"/>
                  </a:lnTo>
                  <a:lnTo>
                    <a:pt x="15710" y="4762"/>
                  </a:lnTo>
                  <a:lnTo>
                    <a:pt x="16295" y="3298"/>
                  </a:lnTo>
                  <a:close/>
                  <a:moveTo>
                    <a:pt x="13249" y="5030"/>
                  </a:moveTo>
                  <a:lnTo>
                    <a:pt x="11734" y="5892"/>
                  </a:lnTo>
                  <a:lnTo>
                    <a:pt x="11148" y="7357"/>
                  </a:lnTo>
                  <a:lnTo>
                    <a:pt x="11148" y="7357"/>
                  </a:lnTo>
                  <a:lnTo>
                    <a:pt x="12663" y="6495"/>
                  </a:lnTo>
                  <a:lnTo>
                    <a:pt x="13249" y="5030"/>
                  </a:lnTo>
                  <a:close/>
                  <a:moveTo>
                    <a:pt x="10211" y="6762"/>
                  </a:moveTo>
                  <a:lnTo>
                    <a:pt x="8688" y="7616"/>
                  </a:lnTo>
                  <a:lnTo>
                    <a:pt x="8102" y="9081"/>
                  </a:lnTo>
                  <a:lnTo>
                    <a:pt x="8102" y="9081"/>
                  </a:lnTo>
                  <a:lnTo>
                    <a:pt x="9625" y="8227"/>
                  </a:lnTo>
                  <a:lnTo>
                    <a:pt x="10211" y="6762"/>
                  </a:lnTo>
                  <a:close/>
                  <a:moveTo>
                    <a:pt x="7165" y="8495"/>
                  </a:moveTo>
                  <a:lnTo>
                    <a:pt x="5650" y="9357"/>
                  </a:lnTo>
                  <a:lnTo>
                    <a:pt x="5064" y="10822"/>
                  </a:lnTo>
                  <a:lnTo>
                    <a:pt x="5064" y="10822"/>
                  </a:lnTo>
                  <a:lnTo>
                    <a:pt x="6570" y="9960"/>
                  </a:lnTo>
                  <a:lnTo>
                    <a:pt x="7165" y="8495"/>
                  </a:lnTo>
                  <a:close/>
                  <a:moveTo>
                    <a:pt x="4118" y="10219"/>
                  </a:moveTo>
                  <a:lnTo>
                    <a:pt x="2603" y="11081"/>
                  </a:lnTo>
                  <a:lnTo>
                    <a:pt x="2018" y="12546"/>
                  </a:lnTo>
                  <a:lnTo>
                    <a:pt x="3532" y="11684"/>
                  </a:lnTo>
                  <a:lnTo>
                    <a:pt x="4118" y="10219"/>
                  </a:lnTo>
                  <a:close/>
                  <a:moveTo>
                    <a:pt x="1063" y="11951"/>
                  </a:moveTo>
                  <a:lnTo>
                    <a:pt x="1" y="12554"/>
                  </a:lnTo>
                  <a:lnTo>
                    <a:pt x="1" y="13684"/>
                  </a:lnTo>
                  <a:lnTo>
                    <a:pt x="478" y="13416"/>
                  </a:lnTo>
                  <a:lnTo>
                    <a:pt x="1063" y="1195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9"/>
            <p:cNvSpPr/>
            <p:nvPr/>
          </p:nvSpPr>
          <p:spPr>
            <a:xfrm>
              <a:off x="1211925" y="1108325"/>
              <a:ext cx="516200" cy="452950"/>
            </a:xfrm>
            <a:custGeom>
              <a:avLst/>
              <a:gdLst/>
              <a:ahLst/>
              <a:cxnLst/>
              <a:rect l="l" t="t" r="r" b="b"/>
              <a:pathLst>
                <a:path w="20648" h="18118" extrusionOk="0">
                  <a:moveTo>
                    <a:pt x="1199" y="1"/>
                  </a:moveTo>
                  <a:cubicBezTo>
                    <a:pt x="1083" y="1"/>
                    <a:pt x="992" y="23"/>
                    <a:pt x="930" y="70"/>
                  </a:cubicBezTo>
                  <a:cubicBezTo>
                    <a:pt x="168" y="497"/>
                    <a:pt x="1" y="4916"/>
                    <a:pt x="1683" y="7979"/>
                  </a:cubicBezTo>
                  <a:cubicBezTo>
                    <a:pt x="2820" y="9045"/>
                    <a:pt x="14078" y="18118"/>
                    <a:pt x="18579" y="18118"/>
                  </a:cubicBezTo>
                  <a:cubicBezTo>
                    <a:pt x="18883" y="18118"/>
                    <a:pt x="19156" y="18076"/>
                    <a:pt x="19392" y="17989"/>
                  </a:cubicBezTo>
                  <a:cubicBezTo>
                    <a:pt x="19292" y="16449"/>
                    <a:pt x="20648" y="13720"/>
                    <a:pt x="18028" y="10758"/>
                  </a:cubicBezTo>
                  <a:cubicBezTo>
                    <a:pt x="16329" y="9202"/>
                    <a:pt x="3549" y="1"/>
                    <a:pt x="11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49"/>
            <p:cNvSpPr/>
            <p:nvPr/>
          </p:nvSpPr>
          <p:spPr>
            <a:xfrm>
              <a:off x="1946750" y="1326400"/>
              <a:ext cx="150050" cy="115525"/>
            </a:xfrm>
            <a:custGeom>
              <a:avLst/>
              <a:gdLst/>
              <a:ahLst/>
              <a:cxnLst/>
              <a:rect l="l" t="t" r="r" b="b"/>
              <a:pathLst>
                <a:path w="6002" h="4621" extrusionOk="0">
                  <a:moveTo>
                    <a:pt x="1214" y="1"/>
                  </a:moveTo>
                  <a:cubicBezTo>
                    <a:pt x="813" y="336"/>
                    <a:pt x="402" y="654"/>
                    <a:pt x="1" y="1005"/>
                  </a:cubicBezTo>
                  <a:cubicBezTo>
                    <a:pt x="1750" y="2235"/>
                    <a:pt x="3976" y="3683"/>
                    <a:pt x="6001" y="4621"/>
                  </a:cubicBezTo>
                  <a:lnTo>
                    <a:pt x="5817" y="3650"/>
                  </a:lnTo>
                  <a:cubicBezTo>
                    <a:pt x="5842" y="3156"/>
                    <a:pt x="5265" y="921"/>
                    <a:pt x="4813" y="68"/>
                  </a:cubicBezTo>
                  <a:lnTo>
                    <a:pt x="1214" y="1"/>
                  </a:lnTo>
                  <a:close/>
                </a:path>
              </a:pathLst>
            </a:custGeom>
            <a:solidFill>
              <a:srgbClr val="2020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49"/>
            <p:cNvSpPr/>
            <p:nvPr/>
          </p:nvSpPr>
          <p:spPr>
            <a:xfrm>
              <a:off x="2731175" y="881375"/>
              <a:ext cx="145850" cy="107350"/>
            </a:xfrm>
            <a:custGeom>
              <a:avLst/>
              <a:gdLst/>
              <a:ahLst/>
              <a:cxnLst/>
              <a:rect l="l" t="t" r="r" b="b"/>
              <a:pathLst>
                <a:path w="5834" h="4294" extrusionOk="0">
                  <a:moveTo>
                    <a:pt x="1214" y="0"/>
                  </a:moveTo>
                  <a:cubicBezTo>
                    <a:pt x="804" y="335"/>
                    <a:pt x="402" y="662"/>
                    <a:pt x="0" y="1005"/>
                  </a:cubicBezTo>
                  <a:cubicBezTo>
                    <a:pt x="1749" y="2243"/>
                    <a:pt x="3766" y="3340"/>
                    <a:pt x="5783" y="4294"/>
                  </a:cubicBezTo>
                  <a:lnTo>
                    <a:pt x="5817" y="3666"/>
                  </a:lnTo>
                  <a:cubicBezTo>
                    <a:pt x="5833" y="3172"/>
                    <a:pt x="5264" y="938"/>
                    <a:pt x="4812" y="84"/>
                  </a:cubicBezTo>
                  <a:lnTo>
                    <a:pt x="1214" y="0"/>
                  </a:lnTo>
                  <a:close/>
                </a:path>
              </a:pathLst>
            </a:custGeom>
            <a:solidFill>
              <a:srgbClr val="2020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49"/>
            <p:cNvSpPr/>
            <p:nvPr/>
          </p:nvSpPr>
          <p:spPr>
            <a:xfrm>
              <a:off x="1340825" y="610000"/>
              <a:ext cx="1672000" cy="685250"/>
            </a:xfrm>
            <a:custGeom>
              <a:avLst/>
              <a:gdLst/>
              <a:ahLst/>
              <a:cxnLst/>
              <a:rect l="l" t="t" r="r" b="b"/>
              <a:pathLst>
                <a:path w="66880" h="27410" extrusionOk="0">
                  <a:moveTo>
                    <a:pt x="32624" y="0"/>
                  </a:moveTo>
                  <a:cubicBezTo>
                    <a:pt x="32021" y="268"/>
                    <a:pt x="26154" y="260"/>
                    <a:pt x="25075" y="871"/>
                  </a:cubicBezTo>
                  <a:cubicBezTo>
                    <a:pt x="25115" y="848"/>
                    <a:pt x="25260" y="838"/>
                    <a:pt x="25481" y="838"/>
                  </a:cubicBezTo>
                  <a:cubicBezTo>
                    <a:pt x="27085" y="838"/>
                    <a:pt x="32732" y="1372"/>
                    <a:pt x="32180" y="1666"/>
                  </a:cubicBezTo>
                  <a:cubicBezTo>
                    <a:pt x="25267" y="5399"/>
                    <a:pt x="18162" y="9340"/>
                    <a:pt x="11215" y="12805"/>
                  </a:cubicBezTo>
                  <a:cubicBezTo>
                    <a:pt x="10120" y="13359"/>
                    <a:pt x="8444" y="14091"/>
                    <a:pt x="7725" y="14091"/>
                  </a:cubicBezTo>
                  <a:cubicBezTo>
                    <a:pt x="7422" y="14091"/>
                    <a:pt x="7289" y="13961"/>
                    <a:pt x="7441" y="13634"/>
                  </a:cubicBezTo>
                  <a:cubicBezTo>
                    <a:pt x="7441" y="13634"/>
                    <a:pt x="9834" y="9466"/>
                    <a:pt x="11073" y="8119"/>
                  </a:cubicBezTo>
                  <a:lnTo>
                    <a:pt x="11073" y="8119"/>
                  </a:lnTo>
                  <a:cubicBezTo>
                    <a:pt x="8771" y="8629"/>
                    <a:pt x="628" y="17300"/>
                    <a:pt x="0" y="18003"/>
                  </a:cubicBezTo>
                  <a:cubicBezTo>
                    <a:pt x="67" y="18488"/>
                    <a:pt x="126" y="18965"/>
                    <a:pt x="176" y="19459"/>
                  </a:cubicBezTo>
                  <a:cubicBezTo>
                    <a:pt x="302" y="20606"/>
                    <a:pt x="385" y="21760"/>
                    <a:pt x="452" y="22907"/>
                  </a:cubicBezTo>
                  <a:cubicBezTo>
                    <a:pt x="1130" y="23660"/>
                    <a:pt x="28866" y="26832"/>
                    <a:pt x="28657" y="27410"/>
                  </a:cubicBezTo>
                  <a:cubicBezTo>
                    <a:pt x="47789" y="19124"/>
                    <a:pt x="66879" y="9500"/>
                    <a:pt x="41914" y="2185"/>
                  </a:cubicBezTo>
                  <a:lnTo>
                    <a:pt x="32624" y="0"/>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9"/>
            <p:cNvSpPr/>
            <p:nvPr/>
          </p:nvSpPr>
          <p:spPr>
            <a:xfrm>
              <a:off x="1567025" y="979925"/>
              <a:ext cx="595900" cy="252550"/>
            </a:xfrm>
            <a:custGeom>
              <a:avLst/>
              <a:gdLst/>
              <a:ahLst/>
              <a:cxnLst/>
              <a:rect l="l" t="t" r="r" b="b"/>
              <a:pathLst>
                <a:path w="23836" h="10102" extrusionOk="0">
                  <a:moveTo>
                    <a:pt x="7114" y="1"/>
                  </a:moveTo>
                  <a:cubicBezTo>
                    <a:pt x="4391" y="1"/>
                    <a:pt x="1" y="1910"/>
                    <a:pt x="209" y="2252"/>
                  </a:cubicBezTo>
                  <a:cubicBezTo>
                    <a:pt x="1498" y="4294"/>
                    <a:pt x="9708" y="8570"/>
                    <a:pt x="15583" y="10102"/>
                  </a:cubicBezTo>
                  <a:cubicBezTo>
                    <a:pt x="20412" y="8805"/>
                    <a:pt x="23835" y="6503"/>
                    <a:pt x="21274" y="5457"/>
                  </a:cubicBezTo>
                  <a:cubicBezTo>
                    <a:pt x="18814" y="4453"/>
                    <a:pt x="12294" y="1147"/>
                    <a:pt x="8059" y="101"/>
                  </a:cubicBezTo>
                  <a:cubicBezTo>
                    <a:pt x="7780" y="32"/>
                    <a:pt x="7460" y="1"/>
                    <a:pt x="7114"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49"/>
            <p:cNvSpPr/>
            <p:nvPr/>
          </p:nvSpPr>
          <p:spPr>
            <a:xfrm>
              <a:off x="1498925" y="969750"/>
              <a:ext cx="510200" cy="226550"/>
            </a:xfrm>
            <a:custGeom>
              <a:avLst/>
              <a:gdLst/>
              <a:ahLst/>
              <a:cxnLst/>
              <a:rect l="l" t="t" r="r" b="b"/>
              <a:pathLst>
                <a:path w="20408" h="9062" extrusionOk="0">
                  <a:moveTo>
                    <a:pt x="2702" y="1"/>
                  </a:moveTo>
                  <a:cubicBezTo>
                    <a:pt x="997" y="1"/>
                    <a:pt x="1" y="893"/>
                    <a:pt x="204" y="1219"/>
                  </a:cubicBezTo>
                  <a:cubicBezTo>
                    <a:pt x="1493" y="3261"/>
                    <a:pt x="9703" y="7538"/>
                    <a:pt x="15570" y="9061"/>
                  </a:cubicBezTo>
                  <a:cubicBezTo>
                    <a:pt x="20408" y="7764"/>
                    <a:pt x="18081" y="6257"/>
                    <a:pt x="15512" y="5203"/>
                  </a:cubicBezTo>
                  <a:cubicBezTo>
                    <a:pt x="13051" y="4199"/>
                    <a:pt x="8239" y="1211"/>
                    <a:pt x="4004" y="165"/>
                  </a:cubicBezTo>
                  <a:cubicBezTo>
                    <a:pt x="3536" y="49"/>
                    <a:pt x="3100" y="1"/>
                    <a:pt x="2702" y="1"/>
                  </a:cubicBezTo>
                  <a:close/>
                </a:path>
              </a:pathLst>
            </a:custGeom>
            <a:solidFill>
              <a:srgbClr val="4F4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49"/>
            <p:cNvSpPr/>
            <p:nvPr/>
          </p:nvSpPr>
          <p:spPr>
            <a:xfrm>
              <a:off x="1862600" y="769300"/>
              <a:ext cx="393850" cy="213575"/>
            </a:xfrm>
            <a:custGeom>
              <a:avLst/>
              <a:gdLst/>
              <a:ahLst/>
              <a:cxnLst/>
              <a:rect l="l" t="t" r="r" b="b"/>
              <a:pathLst>
                <a:path w="15754" h="8543" extrusionOk="0">
                  <a:moveTo>
                    <a:pt x="7649" y="1"/>
                  </a:moveTo>
                  <a:cubicBezTo>
                    <a:pt x="4884" y="1"/>
                    <a:pt x="0" y="2486"/>
                    <a:pt x="228" y="2843"/>
                  </a:cubicBezTo>
                  <a:cubicBezTo>
                    <a:pt x="1517" y="4885"/>
                    <a:pt x="705" y="7011"/>
                    <a:pt x="6572" y="8542"/>
                  </a:cubicBezTo>
                  <a:cubicBezTo>
                    <a:pt x="11401" y="7245"/>
                    <a:pt x="15753" y="4810"/>
                    <a:pt x="13661" y="2977"/>
                  </a:cubicBezTo>
                  <a:cubicBezTo>
                    <a:pt x="13025" y="2416"/>
                    <a:pt x="12648" y="1127"/>
                    <a:pt x="8413" y="81"/>
                  </a:cubicBezTo>
                  <a:cubicBezTo>
                    <a:pt x="8185" y="26"/>
                    <a:pt x="7928" y="1"/>
                    <a:pt x="7649"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49"/>
            <p:cNvSpPr/>
            <p:nvPr/>
          </p:nvSpPr>
          <p:spPr>
            <a:xfrm>
              <a:off x="1752175" y="764000"/>
              <a:ext cx="320975" cy="220875"/>
            </a:xfrm>
            <a:custGeom>
              <a:avLst/>
              <a:gdLst/>
              <a:ahLst/>
              <a:cxnLst/>
              <a:rect l="l" t="t" r="r" b="b"/>
              <a:pathLst>
                <a:path w="12839" h="8835" extrusionOk="0">
                  <a:moveTo>
                    <a:pt x="1282" y="0"/>
                  </a:moveTo>
                  <a:cubicBezTo>
                    <a:pt x="1145" y="0"/>
                    <a:pt x="1027" y="19"/>
                    <a:pt x="929" y="59"/>
                  </a:cubicBezTo>
                  <a:cubicBezTo>
                    <a:pt x="0" y="460"/>
                    <a:pt x="2327" y="4879"/>
                    <a:pt x="2578" y="5264"/>
                  </a:cubicBezTo>
                  <a:cubicBezTo>
                    <a:pt x="3728" y="7086"/>
                    <a:pt x="9332" y="8834"/>
                    <a:pt x="10696" y="8834"/>
                  </a:cubicBezTo>
                  <a:cubicBezTo>
                    <a:pt x="10861" y="8834"/>
                    <a:pt x="10964" y="8809"/>
                    <a:pt x="10989" y="8754"/>
                  </a:cubicBezTo>
                  <a:cubicBezTo>
                    <a:pt x="11659" y="8043"/>
                    <a:pt x="12839" y="5181"/>
                    <a:pt x="10278" y="4126"/>
                  </a:cubicBezTo>
                  <a:cubicBezTo>
                    <a:pt x="7992" y="3193"/>
                    <a:pt x="3071" y="0"/>
                    <a:pt x="1282"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49"/>
            <p:cNvSpPr/>
            <p:nvPr/>
          </p:nvSpPr>
          <p:spPr>
            <a:xfrm>
              <a:off x="1775550" y="758175"/>
              <a:ext cx="312675" cy="121525"/>
            </a:xfrm>
            <a:custGeom>
              <a:avLst/>
              <a:gdLst/>
              <a:ahLst/>
              <a:cxnLst/>
              <a:rect l="l" t="t" r="r" b="b"/>
              <a:pathLst>
                <a:path w="12507" h="4861" extrusionOk="0">
                  <a:moveTo>
                    <a:pt x="1412" y="1"/>
                  </a:moveTo>
                  <a:cubicBezTo>
                    <a:pt x="178" y="1"/>
                    <a:pt x="1" y="923"/>
                    <a:pt x="195" y="1137"/>
                  </a:cubicBezTo>
                  <a:cubicBezTo>
                    <a:pt x="1484" y="2535"/>
                    <a:pt x="2321" y="2736"/>
                    <a:pt x="8146" y="4820"/>
                  </a:cubicBezTo>
                  <a:cubicBezTo>
                    <a:pt x="8606" y="4848"/>
                    <a:pt x="9001" y="4861"/>
                    <a:pt x="9337" y="4861"/>
                  </a:cubicBezTo>
                  <a:cubicBezTo>
                    <a:pt x="12506" y="4861"/>
                    <a:pt x="10403" y="3682"/>
                    <a:pt x="8087" y="2660"/>
                  </a:cubicBezTo>
                  <a:cubicBezTo>
                    <a:pt x="5652" y="1581"/>
                    <a:pt x="6991" y="1740"/>
                    <a:pt x="2773" y="275"/>
                  </a:cubicBezTo>
                  <a:cubicBezTo>
                    <a:pt x="2218" y="79"/>
                    <a:pt x="1770" y="1"/>
                    <a:pt x="1412" y="1"/>
                  </a:cubicBezTo>
                  <a:close/>
                </a:path>
              </a:pathLst>
            </a:custGeom>
            <a:solidFill>
              <a:srgbClr val="4F4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49"/>
            <p:cNvSpPr/>
            <p:nvPr/>
          </p:nvSpPr>
          <p:spPr>
            <a:xfrm>
              <a:off x="1979600" y="1367825"/>
              <a:ext cx="11950" cy="7150"/>
            </a:xfrm>
            <a:custGeom>
              <a:avLst/>
              <a:gdLst/>
              <a:ahLst/>
              <a:cxnLst/>
              <a:rect l="l" t="t" r="r" b="b"/>
              <a:pathLst>
                <a:path w="478" h="286" extrusionOk="0">
                  <a:moveTo>
                    <a:pt x="235" y="1"/>
                  </a:moveTo>
                  <a:cubicBezTo>
                    <a:pt x="101" y="1"/>
                    <a:pt x="1" y="68"/>
                    <a:pt x="1" y="143"/>
                  </a:cubicBezTo>
                  <a:cubicBezTo>
                    <a:pt x="1" y="210"/>
                    <a:pt x="101" y="277"/>
                    <a:pt x="235" y="285"/>
                  </a:cubicBezTo>
                  <a:cubicBezTo>
                    <a:pt x="377" y="285"/>
                    <a:pt x="478" y="219"/>
                    <a:pt x="478" y="152"/>
                  </a:cubicBezTo>
                  <a:cubicBezTo>
                    <a:pt x="478" y="68"/>
                    <a:pt x="377" y="1"/>
                    <a:pt x="235" y="1"/>
                  </a:cubicBezTo>
                  <a:close/>
                </a:path>
              </a:pathLst>
            </a:custGeom>
            <a:solidFill>
              <a:srgbClr val="D97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49"/>
            <p:cNvSpPr/>
            <p:nvPr/>
          </p:nvSpPr>
          <p:spPr>
            <a:xfrm>
              <a:off x="1824775" y="1320225"/>
              <a:ext cx="276425" cy="267650"/>
            </a:xfrm>
            <a:custGeom>
              <a:avLst/>
              <a:gdLst/>
              <a:ahLst/>
              <a:cxnLst/>
              <a:rect l="l" t="t" r="r" b="b"/>
              <a:pathLst>
                <a:path w="11057" h="10706" extrusionOk="0">
                  <a:moveTo>
                    <a:pt x="5169" y="1"/>
                  </a:moveTo>
                  <a:cubicBezTo>
                    <a:pt x="4710" y="1"/>
                    <a:pt x="4204" y="121"/>
                    <a:pt x="3658" y="415"/>
                  </a:cubicBezTo>
                  <a:cubicBezTo>
                    <a:pt x="1641" y="1503"/>
                    <a:pt x="0" y="4223"/>
                    <a:pt x="0" y="6491"/>
                  </a:cubicBezTo>
                  <a:cubicBezTo>
                    <a:pt x="0" y="7596"/>
                    <a:pt x="394" y="8391"/>
                    <a:pt x="1047" y="8810"/>
                  </a:cubicBezTo>
                  <a:cubicBezTo>
                    <a:pt x="1786" y="9281"/>
                    <a:pt x="3864" y="10705"/>
                    <a:pt x="4514" y="10705"/>
                  </a:cubicBezTo>
                  <a:cubicBezTo>
                    <a:pt x="4534" y="10705"/>
                    <a:pt x="4553" y="10704"/>
                    <a:pt x="4570" y="10701"/>
                  </a:cubicBezTo>
                  <a:cubicBezTo>
                    <a:pt x="6855" y="10383"/>
                    <a:pt x="11056" y="3679"/>
                    <a:pt x="9349" y="2106"/>
                  </a:cubicBezTo>
                  <a:cubicBezTo>
                    <a:pt x="8755" y="1553"/>
                    <a:pt x="7123" y="624"/>
                    <a:pt x="6244" y="231"/>
                  </a:cubicBezTo>
                  <a:cubicBezTo>
                    <a:pt x="5920" y="89"/>
                    <a:pt x="5561" y="1"/>
                    <a:pt x="51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9"/>
            <p:cNvSpPr/>
            <p:nvPr/>
          </p:nvSpPr>
          <p:spPr>
            <a:xfrm>
              <a:off x="1894250" y="1344400"/>
              <a:ext cx="183100" cy="259900"/>
            </a:xfrm>
            <a:custGeom>
              <a:avLst/>
              <a:gdLst/>
              <a:ahLst/>
              <a:cxnLst/>
              <a:rect l="l" t="t" r="r" b="b"/>
              <a:pathLst>
                <a:path w="7324" h="10396" extrusionOk="0">
                  <a:moveTo>
                    <a:pt x="0" y="7156"/>
                  </a:moveTo>
                  <a:cubicBezTo>
                    <a:pt x="0" y="4888"/>
                    <a:pt x="1640" y="2168"/>
                    <a:pt x="3666" y="1080"/>
                  </a:cubicBezTo>
                  <a:cubicBezTo>
                    <a:pt x="5683" y="1"/>
                    <a:pt x="7323" y="963"/>
                    <a:pt x="7323" y="3231"/>
                  </a:cubicBezTo>
                  <a:cubicBezTo>
                    <a:pt x="7323" y="5499"/>
                    <a:pt x="5683" y="8219"/>
                    <a:pt x="3666" y="9307"/>
                  </a:cubicBezTo>
                  <a:cubicBezTo>
                    <a:pt x="1640" y="10395"/>
                    <a:pt x="0" y="9424"/>
                    <a:pt x="0" y="7156"/>
                  </a:cubicBezTo>
                  <a:close/>
                </a:path>
              </a:pathLst>
            </a:custGeom>
            <a:solidFill>
              <a:srgbClr val="2424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9"/>
            <p:cNvSpPr/>
            <p:nvPr/>
          </p:nvSpPr>
          <p:spPr>
            <a:xfrm>
              <a:off x="1894025" y="1358400"/>
              <a:ext cx="164275" cy="164925"/>
            </a:xfrm>
            <a:custGeom>
              <a:avLst/>
              <a:gdLst/>
              <a:ahLst/>
              <a:cxnLst/>
              <a:rect l="l" t="t" r="r" b="b"/>
              <a:pathLst>
                <a:path w="6571" h="6597" extrusionOk="0">
                  <a:moveTo>
                    <a:pt x="5102" y="0"/>
                  </a:moveTo>
                  <a:cubicBezTo>
                    <a:pt x="5076" y="0"/>
                    <a:pt x="5049" y="0"/>
                    <a:pt x="5022" y="1"/>
                  </a:cubicBezTo>
                  <a:cubicBezTo>
                    <a:pt x="4763" y="10"/>
                    <a:pt x="4487" y="68"/>
                    <a:pt x="4202" y="160"/>
                  </a:cubicBezTo>
                  <a:cubicBezTo>
                    <a:pt x="4068" y="202"/>
                    <a:pt x="3926" y="252"/>
                    <a:pt x="3784" y="319"/>
                  </a:cubicBezTo>
                  <a:cubicBezTo>
                    <a:pt x="3717" y="361"/>
                    <a:pt x="3650" y="378"/>
                    <a:pt x="3574" y="420"/>
                  </a:cubicBezTo>
                  <a:cubicBezTo>
                    <a:pt x="3507" y="462"/>
                    <a:pt x="3440" y="495"/>
                    <a:pt x="3365" y="537"/>
                  </a:cubicBezTo>
                  <a:cubicBezTo>
                    <a:pt x="3298" y="579"/>
                    <a:pt x="3223" y="621"/>
                    <a:pt x="3156" y="662"/>
                  </a:cubicBezTo>
                  <a:cubicBezTo>
                    <a:pt x="3097" y="704"/>
                    <a:pt x="3022" y="755"/>
                    <a:pt x="2963" y="796"/>
                  </a:cubicBezTo>
                  <a:cubicBezTo>
                    <a:pt x="2821" y="880"/>
                    <a:pt x="2696" y="989"/>
                    <a:pt x="2570" y="1089"/>
                  </a:cubicBezTo>
                  <a:cubicBezTo>
                    <a:pt x="2319" y="1299"/>
                    <a:pt x="2085" y="1533"/>
                    <a:pt x="1859" y="1784"/>
                  </a:cubicBezTo>
                  <a:lnTo>
                    <a:pt x="1708" y="1968"/>
                  </a:lnTo>
                  <a:lnTo>
                    <a:pt x="1549" y="2161"/>
                  </a:lnTo>
                  <a:cubicBezTo>
                    <a:pt x="1440" y="2286"/>
                    <a:pt x="1348" y="2420"/>
                    <a:pt x="1256" y="2554"/>
                  </a:cubicBezTo>
                  <a:cubicBezTo>
                    <a:pt x="1164" y="2688"/>
                    <a:pt x="1080" y="2830"/>
                    <a:pt x="997" y="2964"/>
                  </a:cubicBezTo>
                  <a:cubicBezTo>
                    <a:pt x="913" y="3098"/>
                    <a:pt x="838" y="3249"/>
                    <a:pt x="762" y="3382"/>
                  </a:cubicBezTo>
                  <a:cubicBezTo>
                    <a:pt x="620" y="3659"/>
                    <a:pt x="494" y="3926"/>
                    <a:pt x="394" y="4203"/>
                  </a:cubicBezTo>
                  <a:cubicBezTo>
                    <a:pt x="344" y="4328"/>
                    <a:pt x="302" y="4462"/>
                    <a:pt x="260" y="4588"/>
                  </a:cubicBezTo>
                  <a:cubicBezTo>
                    <a:pt x="252" y="4646"/>
                    <a:pt x="227" y="4713"/>
                    <a:pt x="210" y="4772"/>
                  </a:cubicBezTo>
                  <a:cubicBezTo>
                    <a:pt x="202" y="4839"/>
                    <a:pt x="176" y="4897"/>
                    <a:pt x="168" y="4964"/>
                  </a:cubicBezTo>
                  <a:cubicBezTo>
                    <a:pt x="143" y="5081"/>
                    <a:pt x="118" y="5190"/>
                    <a:pt x="93" y="5307"/>
                  </a:cubicBezTo>
                  <a:cubicBezTo>
                    <a:pt x="76" y="5416"/>
                    <a:pt x="51" y="5517"/>
                    <a:pt x="42" y="5625"/>
                  </a:cubicBezTo>
                  <a:cubicBezTo>
                    <a:pt x="17" y="5718"/>
                    <a:pt x="17" y="5818"/>
                    <a:pt x="9" y="5902"/>
                  </a:cubicBezTo>
                  <a:cubicBezTo>
                    <a:pt x="9" y="5985"/>
                    <a:pt x="1" y="6069"/>
                    <a:pt x="1" y="6144"/>
                  </a:cubicBezTo>
                  <a:cubicBezTo>
                    <a:pt x="1" y="6295"/>
                    <a:pt x="9" y="6404"/>
                    <a:pt x="9" y="6479"/>
                  </a:cubicBezTo>
                  <a:lnTo>
                    <a:pt x="9" y="6596"/>
                  </a:lnTo>
                  <a:cubicBezTo>
                    <a:pt x="9" y="6596"/>
                    <a:pt x="34" y="6429"/>
                    <a:pt x="51" y="6186"/>
                  </a:cubicBezTo>
                  <a:cubicBezTo>
                    <a:pt x="59" y="6111"/>
                    <a:pt x="76" y="6036"/>
                    <a:pt x="93" y="5952"/>
                  </a:cubicBezTo>
                  <a:cubicBezTo>
                    <a:pt x="101" y="5868"/>
                    <a:pt x="118" y="5776"/>
                    <a:pt x="143" y="5684"/>
                  </a:cubicBezTo>
                  <a:cubicBezTo>
                    <a:pt x="176" y="5592"/>
                    <a:pt x="202" y="5483"/>
                    <a:pt x="227" y="5383"/>
                  </a:cubicBezTo>
                  <a:cubicBezTo>
                    <a:pt x="260" y="5266"/>
                    <a:pt x="302" y="5157"/>
                    <a:pt x="335" y="5048"/>
                  </a:cubicBezTo>
                  <a:cubicBezTo>
                    <a:pt x="352" y="4981"/>
                    <a:pt x="377" y="4931"/>
                    <a:pt x="394" y="4864"/>
                  </a:cubicBezTo>
                  <a:cubicBezTo>
                    <a:pt x="419" y="4805"/>
                    <a:pt x="453" y="4755"/>
                    <a:pt x="469" y="4688"/>
                  </a:cubicBezTo>
                  <a:cubicBezTo>
                    <a:pt x="494" y="4629"/>
                    <a:pt x="520" y="4563"/>
                    <a:pt x="545" y="4504"/>
                  </a:cubicBezTo>
                  <a:cubicBezTo>
                    <a:pt x="561" y="4437"/>
                    <a:pt x="595" y="4378"/>
                    <a:pt x="628" y="4311"/>
                  </a:cubicBezTo>
                  <a:cubicBezTo>
                    <a:pt x="729" y="4060"/>
                    <a:pt x="871" y="3801"/>
                    <a:pt x="1013" y="3541"/>
                  </a:cubicBezTo>
                  <a:cubicBezTo>
                    <a:pt x="1097" y="3416"/>
                    <a:pt x="1172" y="3274"/>
                    <a:pt x="1256" y="3148"/>
                  </a:cubicBezTo>
                  <a:cubicBezTo>
                    <a:pt x="1298" y="3081"/>
                    <a:pt x="1340" y="3014"/>
                    <a:pt x="1382" y="2956"/>
                  </a:cubicBezTo>
                  <a:cubicBezTo>
                    <a:pt x="1432" y="2880"/>
                    <a:pt x="1465" y="2822"/>
                    <a:pt x="1515" y="2755"/>
                  </a:cubicBezTo>
                  <a:cubicBezTo>
                    <a:pt x="1608" y="2629"/>
                    <a:pt x="1691" y="2504"/>
                    <a:pt x="1800" y="2378"/>
                  </a:cubicBezTo>
                  <a:lnTo>
                    <a:pt x="1959" y="2186"/>
                  </a:lnTo>
                  <a:cubicBezTo>
                    <a:pt x="2009" y="2127"/>
                    <a:pt x="2059" y="2060"/>
                    <a:pt x="2110" y="2010"/>
                  </a:cubicBezTo>
                  <a:cubicBezTo>
                    <a:pt x="2336" y="1776"/>
                    <a:pt x="2553" y="1541"/>
                    <a:pt x="2796" y="1340"/>
                  </a:cubicBezTo>
                  <a:cubicBezTo>
                    <a:pt x="2922" y="1240"/>
                    <a:pt x="3030" y="1131"/>
                    <a:pt x="3156" y="1047"/>
                  </a:cubicBezTo>
                  <a:cubicBezTo>
                    <a:pt x="3223" y="1006"/>
                    <a:pt x="3281" y="955"/>
                    <a:pt x="3348" y="914"/>
                  </a:cubicBezTo>
                  <a:cubicBezTo>
                    <a:pt x="3407" y="863"/>
                    <a:pt x="3474" y="830"/>
                    <a:pt x="3532" y="788"/>
                  </a:cubicBezTo>
                  <a:cubicBezTo>
                    <a:pt x="3599" y="746"/>
                    <a:pt x="3658" y="713"/>
                    <a:pt x="3725" y="671"/>
                  </a:cubicBezTo>
                  <a:cubicBezTo>
                    <a:pt x="3742" y="654"/>
                    <a:pt x="3784" y="637"/>
                    <a:pt x="3817" y="621"/>
                  </a:cubicBezTo>
                  <a:cubicBezTo>
                    <a:pt x="3851" y="596"/>
                    <a:pt x="3884" y="587"/>
                    <a:pt x="3909" y="570"/>
                  </a:cubicBezTo>
                  <a:cubicBezTo>
                    <a:pt x="4035" y="495"/>
                    <a:pt x="4160" y="445"/>
                    <a:pt x="4286" y="386"/>
                  </a:cubicBezTo>
                  <a:cubicBezTo>
                    <a:pt x="4537" y="286"/>
                    <a:pt x="4788" y="227"/>
                    <a:pt x="5031" y="194"/>
                  </a:cubicBezTo>
                  <a:cubicBezTo>
                    <a:pt x="5137" y="179"/>
                    <a:pt x="5239" y="172"/>
                    <a:pt x="5336" y="172"/>
                  </a:cubicBezTo>
                  <a:cubicBezTo>
                    <a:pt x="5461" y="172"/>
                    <a:pt x="5579" y="183"/>
                    <a:pt x="5692" y="202"/>
                  </a:cubicBezTo>
                  <a:cubicBezTo>
                    <a:pt x="5893" y="236"/>
                    <a:pt x="6060" y="286"/>
                    <a:pt x="6186" y="353"/>
                  </a:cubicBezTo>
                  <a:cubicBezTo>
                    <a:pt x="6244" y="378"/>
                    <a:pt x="6294" y="411"/>
                    <a:pt x="6353" y="445"/>
                  </a:cubicBezTo>
                  <a:cubicBezTo>
                    <a:pt x="6403" y="462"/>
                    <a:pt x="6445" y="495"/>
                    <a:pt x="6478" y="512"/>
                  </a:cubicBezTo>
                  <a:cubicBezTo>
                    <a:pt x="6537" y="570"/>
                    <a:pt x="6571" y="587"/>
                    <a:pt x="6571" y="587"/>
                  </a:cubicBezTo>
                  <a:lnTo>
                    <a:pt x="6487" y="503"/>
                  </a:lnTo>
                  <a:cubicBezTo>
                    <a:pt x="6453" y="478"/>
                    <a:pt x="6412" y="445"/>
                    <a:pt x="6370" y="411"/>
                  </a:cubicBezTo>
                  <a:cubicBezTo>
                    <a:pt x="6353" y="403"/>
                    <a:pt x="6328" y="378"/>
                    <a:pt x="6294" y="361"/>
                  </a:cubicBezTo>
                  <a:cubicBezTo>
                    <a:pt x="6278" y="336"/>
                    <a:pt x="6244" y="319"/>
                    <a:pt x="6211" y="294"/>
                  </a:cubicBezTo>
                  <a:cubicBezTo>
                    <a:pt x="6085" y="211"/>
                    <a:pt x="5934" y="127"/>
                    <a:pt x="5725" y="77"/>
                  </a:cubicBezTo>
                  <a:cubicBezTo>
                    <a:pt x="5545" y="32"/>
                    <a:pt x="5331" y="0"/>
                    <a:pt x="5102" y="0"/>
                  </a:cubicBezTo>
                  <a:close/>
                </a:path>
              </a:pathLst>
            </a:custGeom>
            <a:solidFill>
              <a:srgbClr val="4545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9"/>
            <p:cNvSpPr/>
            <p:nvPr/>
          </p:nvSpPr>
          <p:spPr>
            <a:xfrm>
              <a:off x="2103975" y="898150"/>
              <a:ext cx="360025" cy="202950"/>
            </a:xfrm>
            <a:custGeom>
              <a:avLst/>
              <a:gdLst/>
              <a:ahLst/>
              <a:cxnLst/>
              <a:rect l="l" t="t" r="r" b="b"/>
              <a:pathLst>
                <a:path w="14401" h="8118" extrusionOk="0">
                  <a:moveTo>
                    <a:pt x="6321" y="1"/>
                  </a:moveTo>
                  <a:cubicBezTo>
                    <a:pt x="3784" y="1"/>
                    <a:pt x="1" y="2976"/>
                    <a:pt x="231" y="3330"/>
                  </a:cubicBezTo>
                  <a:cubicBezTo>
                    <a:pt x="1520" y="5372"/>
                    <a:pt x="2106" y="6585"/>
                    <a:pt x="7973" y="8117"/>
                  </a:cubicBezTo>
                  <a:cubicBezTo>
                    <a:pt x="12810" y="6820"/>
                    <a:pt x="14401" y="6108"/>
                    <a:pt x="13664" y="3472"/>
                  </a:cubicBezTo>
                  <a:cubicBezTo>
                    <a:pt x="13497" y="2870"/>
                    <a:pt x="11195" y="1120"/>
                    <a:pt x="6960" y="74"/>
                  </a:cubicBezTo>
                  <a:cubicBezTo>
                    <a:pt x="6759" y="24"/>
                    <a:pt x="6545" y="1"/>
                    <a:pt x="6321"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49"/>
            <p:cNvSpPr/>
            <p:nvPr/>
          </p:nvSpPr>
          <p:spPr>
            <a:xfrm>
              <a:off x="1993825" y="905225"/>
              <a:ext cx="320775" cy="220875"/>
            </a:xfrm>
            <a:custGeom>
              <a:avLst/>
              <a:gdLst/>
              <a:ahLst/>
              <a:cxnLst/>
              <a:rect l="l" t="t" r="r" b="b"/>
              <a:pathLst>
                <a:path w="12831" h="8835" extrusionOk="0">
                  <a:moveTo>
                    <a:pt x="1274" y="0"/>
                  </a:moveTo>
                  <a:cubicBezTo>
                    <a:pt x="1138" y="0"/>
                    <a:pt x="1019" y="19"/>
                    <a:pt x="921" y="59"/>
                  </a:cubicBezTo>
                  <a:cubicBezTo>
                    <a:pt x="1" y="452"/>
                    <a:pt x="2319" y="4863"/>
                    <a:pt x="2562" y="5265"/>
                  </a:cubicBezTo>
                  <a:cubicBezTo>
                    <a:pt x="3711" y="7086"/>
                    <a:pt x="9323" y="8835"/>
                    <a:pt x="10682" y="8835"/>
                  </a:cubicBezTo>
                  <a:cubicBezTo>
                    <a:pt x="10846" y="8835"/>
                    <a:pt x="10948" y="8809"/>
                    <a:pt x="10973" y="8755"/>
                  </a:cubicBezTo>
                  <a:cubicBezTo>
                    <a:pt x="10379" y="7139"/>
                    <a:pt x="12831" y="5181"/>
                    <a:pt x="10262" y="4126"/>
                  </a:cubicBezTo>
                  <a:cubicBezTo>
                    <a:pt x="7984" y="3194"/>
                    <a:pt x="3063" y="0"/>
                    <a:pt x="1274"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49"/>
            <p:cNvSpPr/>
            <p:nvPr/>
          </p:nvSpPr>
          <p:spPr>
            <a:xfrm>
              <a:off x="2017175" y="899300"/>
              <a:ext cx="312450" cy="121225"/>
            </a:xfrm>
            <a:custGeom>
              <a:avLst/>
              <a:gdLst/>
              <a:ahLst/>
              <a:cxnLst/>
              <a:rect l="l" t="t" r="r" b="b"/>
              <a:pathLst>
                <a:path w="12498" h="4849" extrusionOk="0">
                  <a:moveTo>
                    <a:pt x="1408" y="0"/>
                  </a:moveTo>
                  <a:cubicBezTo>
                    <a:pt x="174" y="0"/>
                    <a:pt x="0" y="917"/>
                    <a:pt x="188" y="1125"/>
                  </a:cubicBezTo>
                  <a:cubicBezTo>
                    <a:pt x="1477" y="2531"/>
                    <a:pt x="2314" y="2731"/>
                    <a:pt x="8139" y="4807"/>
                  </a:cubicBezTo>
                  <a:cubicBezTo>
                    <a:pt x="8602" y="4835"/>
                    <a:pt x="8999" y="4849"/>
                    <a:pt x="9336" y="4849"/>
                  </a:cubicBezTo>
                  <a:cubicBezTo>
                    <a:pt x="12497" y="4849"/>
                    <a:pt x="10395" y="3677"/>
                    <a:pt x="8080" y="2656"/>
                  </a:cubicBezTo>
                  <a:cubicBezTo>
                    <a:pt x="5637" y="1577"/>
                    <a:pt x="6976" y="1736"/>
                    <a:pt x="2766" y="271"/>
                  </a:cubicBezTo>
                  <a:cubicBezTo>
                    <a:pt x="2213" y="77"/>
                    <a:pt x="1766" y="0"/>
                    <a:pt x="1408" y="0"/>
                  </a:cubicBezTo>
                  <a:close/>
                </a:path>
              </a:pathLst>
            </a:custGeom>
            <a:solidFill>
              <a:srgbClr val="4F4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49"/>
            <p:cNvSpPr/>
            <p:nvPr/>
          </p:nvSpPr>
          <p:spPr>
            <a:xfrm>
              <a:off x="2764425" y="942475"/>
              <a:ext cx="11950" cy="6925"/>
            </a:xfrm>
            <a:custGeom>
              <a:avLst/>
              <a:gdLst/>
              <a:ahLst/>
              <a:cxnLst/>
              <a:rect l="l" t="t" r="r" b="b"/>
              <a:pathLst>
                <a:path w="478" h="277" extrusionOk="0">
                  <a:moveTo>
                    <a:pt x="235" y="0"/>
                  </a:moveTo>
                  <a:cubicBezTo>
                    <a:pt x="101" y="0"/>
                    <a:pt x="1" y="59"/>
                    <a:pt x="1" y="134"/>
                  </a:cubicBezTo>
                  <a:cubicBezTo>
                    <a:pt x="1" y="209"/>
                    <a:pt x="118" y="268"/>
                    <a:pt x="235" y="276"/>
                  </a:cubicBezTo>
                  <a:cubicBezTo>
                    <a:pt x="377" y="276"/>
                    <a:pt x="478" y="218"/>
                    <a:pt x="478" y="142"/>
                  </a:cubicBezTo>
                  <a:cubicBezTo>
                    <a:pt x="478" y="59"/>
                    <a:pt x="377" y="0"/>
                    <a:pt x="235" y="0"/>
                  </a:cubicBezTo>
                  <a:close/>
                </a:path>
              </a:pathLst>
            </a:custGeom>
            <a:solidFill>
              <a:srgbClr val="D97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49"/>
            <p:cNvSpPr/>
            <p:nvPr/>
          </p:nvSpPr>
          <p:spPr>
            <a:xfrm>
              <a:off x="2609600" y="894700"/>
              <a:ext cx="276425" cy="267775"/>
            </a:xfrm>
            <a:custGeom>
              <a:avLst/>
              <a:gdLst/>
              <a:ahLst/>
              <a:cxnLst/>
              <a:rect l="l" t="t" r="r" b="b"/>
              <a:pathLst>
                <a:path w="11057" h="10711" extrusionOk="0">
                  <a:moveTo>
                    <a:pt x="5165" y="0"/>
                  </a:moveTo>
                  <a:cubicBezTo>
                    <a:pt x="4709" y="0"/>
                    <a:pt x="4206" y="121"/>
                    <a:pt x="3658" y="413"/>
                  </a:cubicBezTo>
                  <a:cubicBezTo>
                    <a:pt x="1641" y="1501"/>
                    <a:pt x="1" y="4221"/>
                    <a:pt x="1" y="6489"/>
                  </a:cubicBezTo>
                  <a:cubicBezTo>
                    <a:pt x="1" y="7611"/>
                    <a:pt x="411" y="8397"/>
                    <a:pt x="1038" y="8816"/>
                  </a:cubicBezTo>
                  <a:cubicBezTo>
                    <a:pt x="1787" y="9280"/>
                    <a:pt x="3875" y="10711"/>
                    <a:pt x="4520" y="10711"/>
                  </a:cubicBezTo>
                  <a:cubicBezTo>
                    <a:pt x="4538" y="10711"/>
                    <a:pt x="4555" y="10710"/>
                    <a:pt x="4570" y="10707"/>
                  </a:cubicBezTo>
                  <a:cubicBezTo>
                    <a:pt x="6863" y="10381"/>
                    <a:pt x="11056" y="3677"/>
                    <a:pt x="9349" y="2104"/>
                  </a:cubicBezTo>
                  <a:cubicBezTo>
                    <a:pt x="8755" y="1551"/>
                    <a:pt x="7123" y="622"/>
                    <a:pt x="6244" y="237"/>
                  </a:cubicBezTo>
                  <a:cubicBezTo>
                    <a:pt x="5918" y="90"/>
                    <a:pt x="5559" y="0"/>
                    <a:pt x="51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9"/>
            <p:cNvSpPr/>
            <p:nvPr/>
          </p:nvSpPr>
          <p:spPr>
            <a:xfrm>
              <a:off x="2679475" y="918825"/>
              <a:ext cx="183100" cy="259900"/>
            </a:xfrm>
            <a:custGeom>
              <a:avLst/>
              <a:gdLst/>
              <a:ahLst/>
              <a:cxnLst/>
              <a:rect l="l" t="t" r="r" b="b"/>
              <a:pathLst>
                <a:path w="7324" h="10396" extrusionOk="0">
                  <a:moveTo>
                    <a:pt x="1" y="7156"/>
                  </a:moveTo>
                  <a:cubicBezTo>
                    <a:pt x="1" y="4888"/>
                    <a:pt x="1641" y="2168"/>
                    <a:pt x="3658" y="1080"/>
                  </a:cubicBezTo>
                  <a:cubicBezTo>
                    <a:pt x="5675" y="0"/>
                    <a:pt x="7324" y="963"/>
                    <a:pt x="7324" y="3231"/>
                  </a:cubicBezTo>
                  <a:cubicBezTo>
                    <a:pt x="7324" y="5499"/>
                    <a:pt x="5675" y="8219"/>
                    <a:pt x="3658" y="9315"/>
                  </a:cubicBezTo>
                  <a:cubicBezTo>
                    <a:pt x="1633" y="10395"/>
                    <a:pt x="1" y="9441"/>
                    <a:pt x="1" y="7156"/>
                  </a:cubicBezTo>
                  <a:close/>
                </a:path>
              </a:pathLst>
            </a:custGeom>
            <a:solidFill>
              <a:srgbClr val="2424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9"/>
            <p:cNvSpPr/>
            <p:nvPr/>
          </p:nvSpPr>
          <p:spPr>
            <a:xfrm>
              <a:off x="2707100" y="960650"/>
              <a:ext cx="132675" cy="173950"/>
            </a:xfrm>
            <a:custGeom>
              <a:avLst/>
              <a:gdLst/>
              <a:ahLst/>
              <a:cxnLst/>
              <a:rect l="l" t="t" r="r" b="b"/>
              <a:pathLst>
                <a:path w="5307" h="6958" extrusionOk="0">
                  <a:moveTo>
                    <a:pt x="4240" y="1"/>
                  </a:moveTo>
                  <a:cubicBezTo>
                    <a:pt x="3928" y="1"/>
                    <a:pt x="3542" y="102"/>
                    <a:pt x="3147" y="319"/>
                  </a:cubicBezTo>
                  <a:cubicBezTo>
                    <a:pt x="1448" y="1206"/>
                    <a:pt x="1" y="3541"/>
                    <a:pt x="1" y="5408"/>
                  </a:cubicBezTo>
                  <a:cubicBezTo>
                    <a:pt x="1" y="5985"/>
                    <a:pt x="135" y="6939"/>
                    <a:pt x="1030" y="6956"/>
                  </a:cubicBezTo>
                  <a:cubicBezTo>
                    <a:pt x="1050" y="6957"/>
                    <a:pt x="1071" y="6958"/>
                    <a:pt x="1091" y="6958"/>
                  </a:cubicBezTo>
                  <a:cubicBezTo>
                    <a:pt x="1399" y="6958"/>
                    <a:pt x="1775" y="6843"/>
                    <a:pt x="2152" y="6646"/>
                  </a:cubicBezTo>
                  <a:cubicBezTo>
                    <a:pt x="3859" y="5759"/>
                    <a:pt x="5307" y="3424"/>
                    <a:pt x="5307" y="1550"/>
                  </a:cubicBezTo>
                  <a:cubicBezTo>
                    <a:pt x="5307" y="972"/>
                    <a:pt x="5173" y="26"/>
                    <a:pt x="4277" y="1"/>
                  </a:cubicBezTo>
                  <a:cubicBezTo>
                    <a:pt x="4265" y="1"/>
                    <a:pt x="4253" y="1"/>
                    <a:pt x="4240" y="1"/>
                  </a:cubicBezTo>
                  <a:close/>
                </a:path>
              </a:pathLst>
            </a:custGeom>
            <a:solidFill>
              <a:srgbClr val="848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49"/>
            <p:cNvSpPr/>
            <p:nvPr/>
          </p:nvSpPr>
          <p:spPr>
            <a:xfrm>
              <a:off x="2715475" y="972375"/>
              <a:ext cx="113225" cy="148600"/>
            </a:xfrm>
            <a:custGeom>
              <a:avLst/>
              <a:gdLst/>
              <a:ahLst/>
              <a:cxnLst/>
              <a:rect l="l" t="t" r="r" b="b"/>
              <a:pathLst>
                <a:path w="4529" h="5944" extrusionOk="0">
                  <a:moveTo>
                    <a:pt x="3616" y="0"/>
                  </a:moveTo>
                  <a:cubicBezTo>
                    <a:pt x="3354" y="0"/>
                    <a:pt x="3032" y="93"/>
                    <a:pt x="2687" y="277"/>
                  </a:cubicBezTo>
                  <a:cubicBezTo>
                    <a:pt x="1239" y="1039"/>
                    <a:pt x="0" y="3022"/>
                    <a:pt x="0" y="4629"/>
                  </a:cubicBezTo>
                  <a:cubicBezTo>
                    <a:pt x="0" y="5106"/>
                    <a:pt x="118" y="5926"/>
                    <a:pt x="879" y="5943"/>
                  </a:cubicBezTo>
                  <a:cubicBezTo>
                    <a:pt x="1164" y="5943"/>
                    <a:pt x="1498" y="5851"/>
                    <a:pt x="1842" y="5675"/>
                  </a:cubicBezTo>
                  <a:cubicBezTo>
                    <a:pt x="3298" y="4905"/>
                    <a:pt x="4528" y="2922"/>
                    <a:pt x="4528" y="1323"/>
                  </a:cubicBezTo>
                  <a:cubicBezTo>
                    <a:pt x="4528" y="838"/>
                    <a:pt x="4419" y="26"/>
                    <a:pt x="3649" y="1"/>
                  </a:cubicBezTo>
                  <a:cubicBezTo>
                    <a:pt x="3638" y="1"/>
                    <a:pt x="3627" y="0"/>
                    <a:pt x="3616" y="0"/>
                  </a:cubicBezTo>
                  <a:close/>
                </a:path>
              </a:pathLst>
            </a:custGeom>
            <a:solidFill>
              <a:srgbClr val="2323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9"/>
            <p:cNvSpPr/>
            <p:nvPr/>
          </p:nvSpPr>
          <p:spPr>
            <a:xfrm>
              <a:off x="2679075" y="932800"/>
              <a:ext cx="164250" cy="164950"/>
            </a:xfrm>
            <a:custGeom>
              <a:avLst/>
              <a:gdLst/>
              <a:ahLst/>
              <a:cxnLst/>
              <a:rect l="l" t="t" r="r" b="b"/>
              <a:pathLst>
                <a:path w="6570" h="6598" extrusionOk="0">
                  <a:moveTo>
                    <a:pt x="5101" y="1"/>
                  </a:moveTo>
                  <a:cubicBezTo>
                    <a:pt x="5075" y="1"/>
                    <a:pt x="5048" y="1"/>
                    <a:pt x="5022" y="2"/>
                  </a:cubicBezTo>
                  <a:cubicBezTo>
                    <a:pt x="4762" y="19"/>
                    <a:pt x="4486" y="69"/>
                    <a:pt x="4210" y="161"/>
                  </a:cubicBezTo>
                  <a:cubicBezTo>
                    <a:pt x="4068" y="203"/>
                    <a:pt x="3925" y="253"/>
                    <a:pt x="3791" y="320"/>
                  </a:cubicBezTo>
                  <a:cubicBezTo>
                    <a:pt x="3716" y="362"/>
                    <a:pt x="3649" y="379"/>
                    <a:pt x="3582" y="421"/>
                  </a:cubicBezTo>
                  <a:cubicBezTo>
                    <a:pt x="3507" y="462"/>
                    <a:pt x="3440" y="496"/>
                    <a:pt x="3373" y="538"/>
                  </a:cubicBezTo>
                  <a:cubicBezTo>
                    <a:pt x="3298" y="580"/>
                    <a:pt x="3222" y="621"/>
                    <a:pt x="3164" y="663"/>
                  </a:cubicBezTo>
                  <a:cubicBezTo>
                    <a:pt x="3097" y="705"/>
                    <a:pt x="3021" y="755"/>
                    <a:pt x="2963" y="797"/>
                  </a:cubicBezTo>
                  <a:cubicBezTo>
                    <a:pt x="2829" y="881"/>
                    <a:pt x="2703" y="990"/>
                    <a:pt x="2578" y="1090"/>
                  </a:cubicBezTo>
                  <a:cubicBezTo>
                    <a:pt x="2327" y="1299"/>
                    <a:pt x="2084" y="1534"/>
                    <a:pt x="1866" y="1785"/>
                  </a:cubicBezTo>
                  <a:lnTo>
                    <a:pt x="1707" y="1969"/>
                  </a:lnTo>
                  <a:lnTo>
                    <a:pt x="1548" y="2161"/>
                  </a:lnTo>
                  <a:cubicBezTo>
                    <a:pt x="1448" y="2287"/>
                    <a:pt x="1348" y="2421"/>
                    <a:pt x="1256" y="2555"/>
                  </a:cubicBezTo>
                  <a:cubicBezTo>
                    <a:pt x="1163" y="2697"/>
                    <a:pt x="1080" y="2831"/>
                    <a:pt x="996" y="2965"/>
                  </a:cubicBezTo>
                  <a:cubicBezTo>
                    <a:pt x="912" y="3099"/>
                    <a:pt x="837" y="3249"/>
                    <a:pt x="762" y="3383"/>
                  </a:cubicBezTo>
                  <a:cubicBezTo>
                    <a:pt x="619" y="3660"/>
                    <a:pt x="494" y="3927"/>
                    <a:pt x="402" y="4204"/>
                  </a:cubicBezTo>
                  <a:cubicBezTo>
                    <a:pt x="343" y="4329"/>
                    <a:pt x="301" y="4463"/>
                    <a:pt x="268" y="4589"/>
                  </a:cubicBezTo>
                  <a:cubicBezTo>
                    <a:pt x="251" y="4647"/>
                    <a:pt x="234" y="4714"/>
                    <a:pt x="209" y="4773"/>
                  </a:cubicBezTo>
                  <a:cubicBezTo>
                    <a:pt x="201" y="4840"/>
                    <a:pt x="184" y="4898"/>
                    <a:pt x="168" y="4965"/>
                  </a:cubicBezTo>
                  <a:cubicBezTo>
                    <a:pt x="151" y="5082"/>
                    <a:pt x="117" y="5191"/>
                    <a:pt x="101" y="5308"/>
                  </a:cubicBezTo>
                  <a:cubicBezTo>
                    <a:pt x="75" y="5417"/>
                    <a:pt x="59" y="5518"/>
                    <a:pt x="42" y="5626"/>
                  </a:cubicBezTo>
                  <a:cubicBezTo>
                    <a:pt x="25" y="5718"/>
                    <a:pt x="25" y="5819"/>
                    <a:pt x="17" y="5903"/>
                  </a:cubicBezTo>
                  <a:cubicBezTo>
                    <a:pt x="17" y="5986"/>
                    <a:pt x="0" y="6070"/>
                    <a:pt x="0" y="6145"/>
                  </a:cubicBezTo>
                  <a:cubicBezTo>
                    <a:pt x="0" y="6296"/>
                    <a:pt x="17" y="6405"/>
                    <a:pt x="17" y="6480"/>
                  </a:cubicBezTo>
                  <a:lnTo>
                    <a:pt x="17" y="6597"/>
                  </a:lnTo>
                  <a:cubicBezTo>
                    <a:pt x="17" y="6597"/>
                    <a:pt x="34" y="6438"/>
                    <a:pt x="59" y="6179"/>
                  </a:cubicBezTo>
                  <a:cubicBezTo>
                    <a:pt x="67" y="6103"/>
                    <a:pt x="75" y="6028"/>
                    <a:pt x="92" y="5944"/>
                  </a:cubicBezTo>
                  <a:cubicBezTo>
                    <a:pt x="109" y="5861"/>
                    <a:pt x="117" y="5769"/>
                    <a:pt x="151" y="5677"/>
                  </a:cubicBezTo>
                  <a:cubicBezTo>
                    <a:pt x="176" y="5584"/>
                    <a:pt x="201" y="5476"/>
                    <a:pt x="234" y="5375"/>
                  </a:cubicBezTo>
                  <a:cubicBezTo>
                    <a:pt x="260" y="5258"/>
                    <a:pt x="301" y="5149"/>
                    <a:pt x="335" y="5040"/>
                  </a:cubicBezTo>
                  <a:cubicBezTo>
                    <a:pt x="360" y="4974"/>
                    <a:pt x="377" y="4923"/>
                    <a:pt x="402" y="4856"/>
                  </a:cubicBezTo>
                  <a:cubicBezTo>
                    <a:pt x="419" y="4798"/>
                    <a:pt x="452" y="4748"/>
                    <a:pt x="477" y="4681"/>
                  </a:cubicBezTo>
                  <a:cubicBezTo>
                    <a:pt x="494" y="4622"/>
                    <a:pt x="527" y="4555"/>
                    <a:pt x="544" y="4496"/>
                  </a:cubicBezTo>
                  <a:cubicBezTo>
                    <a:pt x="569" y="4430"/>
                    <a:pt x="603" y="4371"/>
                    <a:pt x="628" y="4304"/>
                  </a:cubicBezTo>
                  <a:cubicBezTo>
                    <a:pt x="737" y="4053"/>
                    <a:pt x="871" y="3793"/>
                    <a:pt x="1021" y="3534"/>
                  </a:cubicBezTo>
                  <a:cubicBezTo>
                    <a:pt x="1105" y="3408"/>
                    <a:pt x="1172" y="3266"/>
                    <a:pt x="1256" y="3141"/>
                  </a:cubicBezTo>
                  <a:lnTo>
                    <a:pt x="1381" y="2957"/>
                  </a:lnTo>
                  <a:cubicBezTo>
                    <a:pt x="1440" y="2881"/>
                    <a:pt x="1465" y="2823"/>
                    <a:pt x="1523" y="2756"/>
                  </a:cubicBezTo>
                  <a:cubicBezTo>
                    <a:pt x="1615" y="2630"/>
                    <a:pt x="1699" y="2505"/>
                    <a:pt x="1800" y="2379"/>
                  </a:cubicBezTo>
                  <a:lnTo>
                    <a:pt x="1959" y="2195"/>
                  </a:lnTo>
                  <a:cubicBezTo>
                    <a:pt x="2009" y="2128"/>
                    <a:pt x="2067" y="2069"/>
                    <a:pt x="2118" y="2011"/>
                  </a:cubicBezTo>
                  <a:cubicBezTo>
                    <a:pt x="2335" y="1776"/>
                    <a:pt x="2553" y="1542"/>
                    <a:pt x="2795" y="1341"/>
                  </a:cubicBezTo>
                  <a:cubicBezTo>
                    <a:pt x="2921" y="1241"/>
                    <a:pt x="3038" y="1132"/>
                    <a:pt x="3164" y="1048"/>
                  </a:cubicBezTo>
                  <a:cubicBezTo>
                    <a:pt x="3222" y="1006"/>
                    <a:pt x="3289" y="956"/>
                    <a:pt x="3348" y="914"/>
                  </a:cubicBezTo>
                  <a:cubicBezTo>
                    <a:pt x="3415" y="864"/>
                    <a:pt x="3473" y="831"/>
                    <a:pt x="3540" y="789"/>
                  </a:cubicBezTo>
                  <a:cubicBezTo>
                    <a:pt x="3599" y="747"/>
                    <a:pt x="3666" y="714"/>
                    <a:pt x="3724" y="672"/>
                  </a:cubicBezTo>
                  <a:cubicBezTo>
                    <a:pt x="3750" y="655"/>
                    <a:pt x="3791" y="647"/>
                    <a:pt x="3817" y="621"/>
                  </a:cubicBezTo>
                  <a:cubicBezTo>
                    <a:pt x="3850" y="605"/>
                    <a:pt x="3883" y="588"/>
                    <a:pt x="3917" y="571"/>
                  </a:cubicBezTo>
                  <a:cubicBezTo>
                    <a:pt x="4042" y="496"/>
                    <a:pt x="4168" y="446"/>
                    <a:pt x="4294" y="396"/>
                  </a:cubicBezTo>
                  <a:cubicBezTo>
                    <a:pt x="4545" y="287"/>
                    <a:pt x="4796" y="228"/>
                    <a:pt x="5030" y="195"/>
                  </a:cubicBezTo>
                  <a:cubicBezTo>
                    <a:pt x="5143" y="183"/>
                    <a:pt x="5250" y="177"/>
                    <a:pt x="5353" y="177"/>
                  </a:cubicBezTo>
                  <a:cubicBezTo>
                    <a:pt x="5471" y="177"/>
                    <a:pt x="5584" y="185"/>
                    <a:pt x="5691" y="203"/>
                  </a:cubicBezTo>
                  <a:cubicBezTo>
                    <a:pt x="5892" y="237"/>
                    <a:pt x="6051" y="287"/>
                    <a:pt x="6185" y="354"/>
                  </a:cubicBezTo>
                  <a:cubicBezTo>
                    <a:pt x="6244" y="379"/>
                    <a:pt x="6302" y="412"/>
                    <a:pt x="6352" y="446"/>
                  </a:cubicBezTo>
                  <a:cubicBezTo>
                    <a:pt x="6403" y="462"/>
                    <a:pt x="6444" y="496"/>
                    <a:pt x="6478" y="521"/>
                  </a:cubicBezTo>
                  <a:cubicBezTo>
                    <a:pt x="6545" y="571"/>
                    <a:pt x="6570" y="588"/>
                    <a:pt x="6570" y="588"/>
                  </a:cubicBezTo>
                  <a:lnTo>
                    <a:pt x="6486" y="504"/>
                  </a:lnTo>
                  <a:cubicBezTo>
                    <a:pt x="6453" y="479"/>
                    <a:pt x="6411" y="446"/>
                    <a:pt x="6369" y="412"/>
                  </a:cubicBezTo>
                  <a:cubicBezTo>
                    <a:pt x="6352" y="404"/>
                    <a:pt x="6327" y="379"/>
                    <a:pt x="6302" y="362"/>
                  </a:cubicBezTo>
                  <a:cubicBezTo>
                    <a:pt x="6277" y="337"/>
                    <a:pt x="6244" y="320"/>
                    <a:pt x="6218" y="295"/>
                  </a:cubicBezTo>
                  <a:cubicBezTo>
                    <a:pt x="6093" y="211"/>
                    <a:pt x="5934" y="128"/>
                    <a:pt x="5725" y="77"/>
                  </a:cubicBezTo>
                  <a:cubicBezTo>
                    <a:pt x="5545" y="32"/>
                    <a:pt x="5331" y="1"/>
                    <a:pt x="5101" y="1"/>
                  </a:cubicBezTo>
                  <a:close/>
                </a:path>
              </a:pathLst>
            </a:custGeom>
            <a:solidFill>
              <a:srgbClr val="4545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49"/>
            <p:cNvSpPr/>
            <p:nvPr/>
          </p:nvSpPr>
          <p:spPr>
            <a:xfrm>
              <a:off x="2083175" y="606575"/>
              <a:ext cx="557425" cy="304025"/>
            </a:xfrm>
            <a:custGeom>
              <a:avLst/>
              <a:gdLst/>
              <a:ahLst/>
              <a:cxnLst/>
              <a:rect l="l" t="t" r="r" b="b"/>
              <a:pathLst>
                <a:path w="22297" h="12161" extrusionOk="0">
                  <a:moveTo>
                    <a:pt x="4710" y="1"/>
                  </a:moveTo>
                  <a:cubicBezTo>
                    <a:pt x="3843" y="1"/>
                    <a:pt x="3140" y="163"/>
                    <a:pt x="2687" y="531"/>
                  </a:cubicBezTo>
                  <a:cubicBezTo>
                    <a:pt x="1256" y="1694"/>
                    <a:pt x="0" y="2941"/>
                    <a:pt x="93" y="3393"/>
                  </a:cubicBezTo>
                  <a:cubicBezTo>
                    <a:pt x="182" y="3824"/>
                    <a:pt x="12885" y="12161"/>
                    <a:pt x="17577" y="12161"/>
                  </a:cubicBezTo>
                  <a:cubicBezTo>
                    <a:pt x="17715" y="12161"/>
                    <a:pt x="17846" y="12154"/>
                    <a:pt x="17969" y="12139"/>
                  </a:cubicBezTo>
                  <a:cubicBezTo>
                    <a:pt x="22296" y="11612"/>
                    <a:pt x="21727" y="9812"/>
                    <a:pt x="19559" y="6741"/>
                  </a:cubicBezTo>
                  <a:cubicBezTo>
                    <a:pt x="17742" y="4168"/>
                    <a:pt x="9109" y="1"/>
                    <a:pt x="4710"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49"/>
            <p:cNvSpPr/>
            <p:nvPr/>
          </p:nvSpPr>
          <p:spPr>
            <a:xfrm>
              <a:off x="2090925" y="676425"/>
              <a:ext cx="102950" cy="104850"/>
            </a:xfrm>
            <a:custGeom>
              <a:avLst/>
              <a:gdLst/>
              <a:ahLst/>
              <a:cxnLst/>
              <a:rect l="l" t="t" r="r" b="b"/>
              <a:pathLst>
                <a:path w="4118" h="4194" extrusionOk="0">
                  <a:moveTo>
                    <a:pt x="1916" y="530"/>
                  </a:moveTo>
                  <a:cubicBezTo>
                    <a:pt x="1927" y="530"/>
                    <a:pt x="1938" y="531"/>
                    <a:pt x="1950" y="532"/>
                  </a:cubicBezTo>
                  <a:cubicBezTo>
                    <a:pt x="4109" y="775"/>
                    <a:pt x="3557" y="1528"/>
                    <a:pt x="3557" y="2273"/>
                  </a:cubicBezTo>
                  <a:cubicBezTo>
                    <a:pt x="3557" y="3069"/>
                    <a:pt x="2943" y="3658"/>
                    <a:pt x="2151" y="3658"/>
                  </a:cubicBezTo>
                  <a:cubicBezTo>
                    <a:pt x="2085" y="3658"/>
                    <a:pt x="2018" y="3654"/>
                    <a:pt x="1950" y="3645"/>
                  </a:cubicBezTo>
                  <a:cubicBezTo>
                    <a:pt x="1055" y="3553"/>
                    <a:pt x="335" y="2767"/>
                    <a:pt x="335" y="1913"/>
                  </a:cubicBezTo>
                  <a:cubicBezTo>
                    <a:pt x="335" y="1768"/>
                    <a:pt x="459" y="1730"/>
                    <a:pt x="632" y="1730"/>
                  </a:cubicBezTo>
                  <a:cubicBezTo>
                    <a:pt x="826" y="1730"/>
                    <a:pt x="1079" y="1778"/>
                    <a:pt x="1287" y="1778"/>
                  </a:cubicBezTo>
                  <a:cubicBezTo>
                    <a:pt x="1418" y="1778"/>
                    <a:pt x="1531" y="1758"/>
                    <a:pt x="1599" y="1695"/>
                  </a:cubicBezTo>
                  <a:cubicBezTo>
                    <a:pt x="1884" y="1426"/>
                    <a:pt x="1510" y="530"/>
                    <a:pt x="1916" y="530"/>
                  </a:cubicBezTo>
                  <a:close/>
                  <a:moveTo>
                    <a:pt x="1834" y="1"/>
                  </a:moveTo>
                  <a:cubicBezTo>
                    <a:pt x="802" y="1"/>
                    <a:pt x="0" y="801"/>
                    <a:pt x="0" y="1871"/>
                  </a:cubicBezTo>
                  <a:cubicBezTo>
                    <a:pt x="0" y="3018"/>
                    <a:pt x="921" y="4056"/>
                    <a:pt x="2059" y="4181"/>
                  </a:cubicBezTo>
                  <a:cubicBezTo>
                    <a:pt x="2135" y="4189"/>
                    <a:pt x="2210" y="4194"/>
                    <a:pt x="2284" y="4194"/>
                  </a:cubicBezTo>
                  <a:cubicBezTo>
                    <a:pt x="3316" y="4194"/>
                    <a:pt x="4118" y="3393"/>
                    <a:pt x="4118" y="2323"/>
                  </a:cubicBezTo>
                  <a:cubicBezTo>
                    <a:pt x="4118" y="1168"/>
                    <a:pt x="3189" y="139"/>
                    <a:pt x="2059" y="13"/>
                  </a:cubicBezTo>
                  <a:cubicBezTo>
                    <a:pt x="1983" y="5"/>
                    <a:pt x="1908" y="1"/>
                    <a:pt x="1834" y="1"/>
                  </a:cubicBez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49"/>
            <p:cNvSpPr/>
            <p:nvPr/>
          </p:nvSpPr>
          <p:spPr>
            <a:xfrm>
              <a:off x="2086300" y="671150"/>
              <a:ext cx="110925" cy="112875"/>
            </a:xfrm>
            <a:custGeom>
              <a:avLst/>
              <a:gdLst/>
              <a:ahLst/>
              <a:cxnLst/>
              <a:rect l="l" t="t" r="r" b="b"/>
              <a:pathLst>
                <a:path w="4437" h="4515" extrusionOk="0">
                  <a:moveTo>
                    <a:pt x="2028" y="399"/>
                  </a:moveTo>
                  <a:cubicBezTo>
                    <a:pt x="2088" y="399"/>
                    <a:pt x="2149" y="402"/>
                    <a:pt x="2210" y="408"/>
                  </a:cubicBezTo>
                  <a:cubicBezTo>
                    <a:pt x="3223" y="525"/>
                    <a:pt x="4035" y="1438"/>
                    <a:pt x="4035" y="2450"/>
                  </a:cubicBezTo>
                  <a:cubicBezTo>
                    <a:pt x="4035" y="3393"/>
                    <a:pt x="3332" y="4103"/>
                    <a:pt x="2419" y="4103"/>
                  </a:cubicBezTo>
                  <a:cubicBezTo>
                    <a:pt x="2351" y="4103"/>
                    <a:pt x="2281" y="4099"/>
                    <a:pt x="2210" y="4091"/>
                  </a:cubicBezTo>
                  <a:cubicBezTo>
                    <a:pt x="1206" y="3974"/>
                    <a:pt x="394" y="3070"/>
                    <a:pt x="394" y="2049"/>
                  </a:cubicBezTo>
                  <a:cubicBezTo>
                    <a:pt x="394" y="1099"/>
                    <a:pt x="1116" y="399"/>
                    <a:pt x="2028" y="399"/>
                  </a:cubicBezTo>
                  <a:close/>
                  <a:moveTo>
                    <a:pt x="1959" y="0"/>
                  </a:moveTo>
                  <a:cubicBezTo>
                    <a:pt x="856" y="0"/>
                    <a:pt x="1" y="862"/>
                    <a:pt x="1" y="2007"/>
                  </a:cubicBezTo>
                  <a:cubicBezTo>
                    <a:pt x="1" y="3245"/>
                    <a:pt x="989" y="4367"/>
                    <a:pt x="2210" y="4501"/>
                  </a:cubicBezTo>
                  <a:cubicBezTo>
                    <a:pt x="2292" y="4510"/>
                    <a:pt x="2373" y="4514"/>
                    <a:pt x="2453" y="4514"/>
                  </a:cubicBezTo>
                  <a:cubicBezTo>
                    <a:pt x="3568" y="4514"/>
                    <a:pt x="4428" y="3657"/>
                    <a:pt x="4428" y="2501"/>
                  </a:cubicBezTo>
                  <a:cubicBezTo>
                    <a:pt x="4437" y="1254"/>
                    <a:pt x="3441" y="140"/>
                    <a:pt x="2210" y="15"/>
                  </a:cubicBezTo>
                  <a:cubicBezTo>
                    <a:pt x="2125" y="5"/>
                    <a:pt x="2041" y="0"/>
                    <a:pt x="1959" y="0"/>
                  </a:cubicBezTo>
                  <a:close/>
                </a:path>
              </a:pathLst>
            </a:custGeom>
            <a:solidFill>
              <a:srgbClr val="1414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49"/>
            <p:cNvSpPr/>
            <p:nvPr/>
          </p:nvSpPr>
          <p:spPr>
            <a:xfrm>
              <a:off x="1229925" y="555650"/>
              <a:ext cx="1719700" cy="886475"/>
            </a:xfrm>
            <a:custGeom>
              <a:avLst/>
              <a:gdLst/>
              <a:ahLst/>
              <a:cxnLst/>
              <a:rect l="l" t="t" r="r" b="b"/>
              <a:pathLst>
                <a:path w="68788" h="35459" extrusionOk="0">
                  <a:moveTo>
                    <a:pt x="35907" y="2561"/>
                  </a:moveTo>
                  <a:cubicBezTo>
                    <a:pt x="36888" y="2561"/>
                    <a:pt x="37600" y="2583"/>
                    <a:pt x="37779" y="2601"/>
                  </a:cubicBezTo>
                  <a:cubicBezTo>
                    <a:pt x="42157" y="3087"/>
                    <a:pt x="51430" y="8794"/>
                    <a:pt x="53179" y="11514"/>
                  </a:cubicBezTo>
                  <a:cubicBezTo>
                    <a:pt x="53301" y="11706"/>
                    <a:pt x="52990" y="11782"/>
                    <a:pt x="52409" y="11782"/>
                  </a:cubicBezTo>
                  <a:cubicBezTo>
                    <a:pt x="50118" y="11782"/>
                    <a:pt x="43617" y="10590"/>
                    <a:pt x="42843" y="10544"/>
                  </a:cubicBezTo>
                  <a:cubicBezTo>
                    <a:pt x="42843" y="10544"/>
                    <a:pt x="37746" y="5539"/>
                    <a:pt x="29762" y="2886"/>
                  </a:cubicBezTo>
                  <a:cubicBezTo>
                    <a:pt x="29795" y="2886"/>
                    <a:pt x="29829" y="2877"/>
                    <a:pt x="29862" y="2877"/>
                  </a:cubicBezTo>
                  <a:cubicBezTo>
                    <a:pt x="31791" y="2624"/>
                    <a:pt x="34239" y="2561"/>
                    <a:pt x="35907" y="2561"/>
                  </a:cubicBezTo>
                  <a:close/>
                  <a:moveTo>
                    <a:pt x="28844" y="3426"/>
                  </a:moveTo>
                  <a:cubicBezTo>
                    <a:pt x="28878" y="3426"/>
                    <a:pt x="28905" y="3430"/>
                    <a:pt x="28925" y="3438"/>
                  </a:cubicBezTo>
                  <a:cubicBezTo>
                    <a:pt x="33377" y="5112"/>
                    <a:pt x="37319" y="7271"/>
                    <a:pt x="39570" y="8987"/>
                  </a:cubicBezTo>
                  <a:cubicBezTo>
                    <a:pt x="39788" y="9154"/>
                    <a:pt x="34758" y="11874"/>
                    <a:pt x="34256" y="12050"/>
                  </a:cubicBezTo>
                  <a:cubicBezTo>
                    <a:pt x="34253" y="12051"/>
                    <a:pt x="34248" y="12052"/>
                    <a:pt x="34240" y="12052"/>
                  </a:cubicBezTo>
                  <a:cubicBezTo>
                    <a:pt x="33890" y="12052"/>
                    <a:pt x="28757" y="10855"/>
                    <a:pt x="23142" y="6150"/>
                  </a:cubicBezTo>
                  <a:cubicBezTo>
                    <a:pt x="22860" y="5908"/>
                    <a:pt x="27988" y="3426"/>
                    <a:pt x="28844" y="3426"/>
                  </a:cubicBezTo>
                  <a:close/>
                  <a:moveTo>
                    <a:pt x="42110" y="11906"/>
                  </a:moveTo>
                  <a:cubicBezTo>
                    <a:pt x="46229" y="11906"/>
                    <a:pt x="53251" y="13345"/>
                    <a:pt x="53940" y="13345"/>
                  </a:cubicBezTo>
                  <a:cubicBezTo>
                    <a:pt x="53966" y="13345"/>
                    <a:pt x="53983" y="13343"/>
                    <a:pt x="53991" y="13339"/>
                  </a:cubicBezTo>
                  <a:lnTo>
                    <a:pt x="53991" y="13339"/>
                  </a:lnTo>
                  <a:cubicBezTo>
                    <a:pt x="36900" y="23538"/>
                    <a:pt x="31292" y="25029"/>
                    <a:pt x="29574" y="25029"/>
                  </a:cubicBezTo>
                  <a:cubicBezTo>
                    <a:pt x="29306" y="25029"/>
                    <a:pt x="29133" y="24992"/>
                    <a:pt x="29025" y="24947"/>
                  </a:cubicBezTo>
                  <a:cubicBezTo>
                    <a:pt x="27628" y="24353"/>
                    <a:pt x="29837" y="18369"/>
                    <a:pt x="30096" y="17984"/>
                  </a:cubicBezTo>
                  <a:cubicBezTo>
                    <a:pt x="31687" y="15607"/>
                    <a:pt x="37436" y="13105"/>
                    <a:pt x="39780" y="12192"/>
                  </a:cubicBezTo>
                  <a:cubicBezTo>
                    <a:pt x="40306" y="11989"/>
                    <a:pt x="41125" y="11906"/>
                    <a:pt x="42110" y="11906"/>
                  </a:cubicBezTo>
                  <a:close/>
                  <a:moveTo>
                    <a:pt x="15140" y="10737"/>
                  </a:moveTo>
                  <a:cubicBezTo>
                    <a:pt x="15184" y="10737"/>
                    <a:pt x="15218" y="10748"/>
                    <a:pt x="15241" y="10770"/>
                  </a:cubicBezTo>
                  <a:cubicBezTo>
                    <a:pt x="19359" y="14845"/>
                    <a:pt x="23460" y="16779"/>
                    <a:pt x="28113" y="18386"/>
                  </a:cubicBezTo>
                  <a:cubicBezTo>
                    <a:pt x="28783" y="18620"/>
                    <a:pt x="26305" y="23633"/>
                    <a:pt x="24447" y="27240"/>
                  </a:cubicBezTo>
                  <a:cubicBezTo>
                    <a:pt x="24363" y="27355"/>
                    <a:pt x="24181" y="27414"/>
                    <a:pt x="23905" y="27414"/>
                  </a:cubicBezTo>
                  <a:cubicBezTo>
                    <a:pt x="22676" y="27414"/>
                    <a:pt x="19597" y="26243"/>
                    <a:pt x="15132" y="23658"/>
                  </a:cubicBezTo>
                  <a:cubicBezTo>
                    <a:pt x="11684" y="21666"/>
                    <a:pt x="6939" y="18587"/>
                    <a:pt x="7600" y="17658"/>
                  </a:cubicBezTo>
                  <a:cubicBezTo>
                    <a:pt x="9747" y="14643"/>
                    <a:pt x="14298" y="10737"/>
                    <a:pt x="15140" y="10737"/>
                  </a:cubicBezTo>
                  <a:close/>
                  <a:moveTo>
                    <a:pt x="45608" y="0"/>
                  </a:moveTo>
                  <a:cubicBezTo>
                    <a:pt x="44446" y="0"/>
                    <a:pt x="37068" y="2174"/>
                    <a:pt x="37068" y="2174"/>
                  </a:cubicBezTo>
                  <a:cubicBezTo>
                    <a:pt x="37068" y="2174"/>
                    <a:pt x="30055" y="2275"/>
                    <a:pt x="28331" y="2794"/>
                  </a:cubicBezTo>
                  <a:cubicBezTo>
                    <a:pt x="21259" y="4869"/>
                    <a:pt x="15007" y="9841"/>
                    <a:pt x="14170" y="10502"/>
                  </a:cubicBezTo>
                  <a:cubicBezTo>
                    <a:pt x="8813" y="14737"/>
                    <a:pt x="6897" y="17490"/>
                    <a:pt x="6897" y="17490"/>
                  </a:cubicBezTo>
                  <a:cubicBezTo>
                    <a:pt x="6688" y="17591"/>
                    <a:pt x="3524" y="19624"/>
                    <a:pt x="210" y="22177"/>
                  </a:cubicBezTo>
                  <a:cubicBezTo>
                    <a:pt x="1" y="24119"/>
                    <a:pt x="10136" y="30973"/>
                    <a:pt x="17308" y="32865"/>
                  </a:cubicBezTo>
                  <a:cubicBezTo>
                    <a:pt x="17782" y="32991"/>
                    <a:pt x="19406" y="33145"/>
                    <a:pt x="21410" y="33145"/>
                  </a:cubicBezTo>
                  <a:cubicBezTo>
                    <a:pt x="24296" y="33145"/>
                    <a:pt x="27968" y="32827"/>
                    <a:pt x="30122" y="31651"/>
                  </a:cubicBezTo>
                  <a:cubicBezTo>
                    <a:pt x="30757" y="31306"/>
                    <a:pt x="31309" y="31159"/>
                    <a:pt x="31788" y="31159"/>
                  </a:cubicBezTo>
                  <a:cubicBezTo>
                    <a:pt x="34061" y="31159"/>
                    <a:pt x="34683" y="34457"/>
                    <a:pt x="34683" y="35459"/>
                  </a:cubicBezTo>
                  <a:cubicBezTo>
                    <a:pt x="34683" y="35459"/>
                    <a:pt x="57167" y="22696"/>
                    <a:pt x="57271" y="22696"/>
                  </a:cubicBezTo>
                  <a:cubicBezTo>
                    <a:pt x="57271" y="22696"/>
                    <a:pt x="57271" y="22696"/>
                    <a:pt x="57271" y="22696"/>
                  </a:cubicBezTo>
                  <a:cubicBezTo>
                    <a:pt x="57121" y="19775"/>
                    <a:pt x="58159" y="16528"/>
                    <a:pt x="61598" y="14795"/>
                  </a:cubicBezTo>
                  <a:cubicBezTo>
                    <a:pt x="62192" y="14499"/>
                    <a:pt x="62703" y="14377"/>
                    <a:pt x="63142" y="14377"/>
                  </a:cubicBezTo>
                  <a:cubicBezTo>
                    <a:pt x="65120" y="14377"/>
                    <a:pt x="65641" y="16837"/>
                    <a:pt x="65641" y="16837"/>
                  </a:cubicBezTo>
                  <a:cubicBezTo>
                    <a:pt x="65641" y="16837"/>
                    <a:pt x="66771" y="16461"/>
                    <a:pt x="67783" y="14904"/>
                  </a:cubicBezTo>
                  <a:cubicBezTo>
                    <a:pt x="68788" y="13347"/>
                    <a:pt x="62360" y="11958"/>
                    <a:pt x="62310" y="11514"/>
                  </a:cubicBezTo>
                  <a:cubicBezTo>
                    <a:pt x="62360" y="11464"/>
                    <a:pt x="60745" y="10585"/>
                    <a:pt x="60243" y="10134"/>
                  </a:cubicBezTo>
                  <a:cubicBezTo>
                    <a:pt x="56543" y="7045"/>
                    <a:pt x="51764" y="2509"/>
                    <a:pt x="45730" y="15"/>
                  </a:cubicBezTo>
                  <a:cubicBezTo>
                    <a:pt x="45705" y="5"/>
                    <a:pt x="45663" y="0"/>
                    <a:pt x="456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9"/>
            <p:cNvSpPr/>
            <p:nvPr/>
          </p:nvSpPr>
          <p:spPr>
            <a:xfrm>
              <a:off x="1658425" y="616025"/>
              <a:ext cx="1318825" cy="957775"/>
            </a:xfrm>
            <a:custGeom>
              <a:avLst/>
              <a:gdLst/>
              <a:ahLst/>
              <a:cxnLst/>
              <a:rect l="l" t="t" r="r" b="b"/>
              <a:pathLst>
                <a:path w="52753" h="38311" extrusionOk="0">
                  <a:moveTo>
                    <a:pt x="39981" y="20348"/>
                  </a:moveTo>
                  <a:cubicBezTo>
                    <a:pt x="39981" y="20348"/>
                    <a:pt x="39981" y="20348"/>
                    <a:pt x="39981" y="20348"/>
                  </a:cubicBezTo>
                  <a:cubicBezTo>
                    <a:pt x="39981" y="20348"/>
                    <a:pt x="39981" y="20348"/>
                    <a:pt x="39981" y="20348"/>
                  </a:cubicBezTo>
                  <a:close/>
                  <a:moveTo>
                    <a:pt x="25278" y="9383"/>
                  </a:moveTo>
                  <a:cubicBezTo>
                    <a:pt x="29132" y="9383"/>
                    <a:pt x="35942" y="10821"/>
                    <a:pt x="36624" y="10821"/>
                  </a:cubicBezTo>
                  <a:cubicBezTo>
                    <a:pt x="36650" y="10821"/>
                    <a:pt x="36667" y="10819"/>
                    <a:pt x="36675" y="10815"/>
                  </a:cubicBezTo>
                  <a:lnTo>
                    <a:pt x="36675" y="10815"/>
                  </a:lnTo>
                  <a:cubicBezTo>
                    <a:pt x="23270" y="17957"/>
                    <a:pt x="14035" y="22580"/>
                    <a:pt x="12141" y="22580"/>
                  </a:cubicBezTo>
                  <a:cubicBezTo>
                    <a:pt x="12031" y="22580"/>
                    <a:pt x="11945" y="22564"/>
                    <a:pt x="11885" y="22532"/>
                  </a:cubicBezTo>
                  <a:cubicBezTo>
                    <a:pt x="10538" y="21821"/>
                    <a:pt x="12948" y="16347"/>
                    <a:pt x="13224" y="15962"/>
                  </a:cubicBezTo>
                  <a:cubicBezTo>
                    <a:pt x="14396" y="14297"/>
                    <a:pt x="19384" y="10347"/>
                    <a:pt x="23711" y="9501"/>
                  </a:cubicBezTo>
                  <a:cubicBezTo>
                    <a:pt x="24136" y="9418"/>
                    <a:pt x="24670" y="9383"/>
                    <a:pt x="25278" y="9383"/>
                  </a:cubicBezTo>
                  <a:close/>
                  <a:moveTo>
                    <a:pt x="47575" y="1"/>
                  </a:moveTo>
                  <a:cubicBezTo>
                    <a:pt x="46520" y="1"/>
                    <a:pt x="40819" y="6439"/>
                    <a:pt x="36039" y="9099"/>
                  </a:cubicBezTo>
                  <a:cubicBezTo>
                    <a:pt x="36155" y="9282"/>
                    <a:pt x="35873" y="9355"/>
                    <a:pt x="35334" y="9355"/>
                  </a:cubicBezTo>
                  <a:cubicBezTo>
                    <a:pt x="33077" y="9355"/>
                    <a:pt x="26319" y="8059"/>
                    <a:pt x="25535" y="8011"/>
                  </a:cubicBezTo>
                  <a:cubicBezTo>
                    <a:pt x="25535" y="8011"/>
                    <a:pt x="18078" y="9568"/>
                    <a:pt x="10973" y="15962"/>
                  </a:cubicBezTo>
                  <a:cubicBezTo>
                    <a:pt x="11073" y="17377"/>
                    <a:pt x="8228" y="22992"/>
                    <a:pt x="7265" y="24775"/>
                  </a:cubicBezTo>
                  <a:cubicBezTo>
                    <a:pt x="7073" y="25051"/>
                    <a:pt x="947" y="28550"/>
                    <a:pt x="1" y="30324"/>
                  </a:cubicBezTo>
                  <a:cubicBezTo>
                    <a:pt x="101" y="33270"/>
                    <a:pt x="461" y="35295"/>
                    <a:pt x="754" y="38233"/>
                  </a:cubicBezTo>
                  <a:cubicBezTo>
                    <a:pt x="1023" y="38153"/>
                    <a:pt x="1308" y="38125"/>
                    <a:pt x="1615" y="38125"/>
                  </a:cubicBezTo>
                  <a:cubicBezTo>
                    <a:pt x="2397" y="38125"/>
                    <a:pt x="3322" y="38311"/>
                    <a:pt x="4486" y="38311"/>
                  </a:cubicBezTo>
                  <a:cubicBezTo>
                    <a:pt x="5507" y="38311"/>
                    <a:pt x="6713" y="38168"/>
                    <a:pt x="8169" y="37630"/>
                  </a:cubicBezTo>
                  <a:cubicBezTo>
                    <a:pt x="8019" y="35421"/>
                    <a:pt x="9174" y="31111"/>
                    <a:pt x="12814" y="29127"/>
                  </a:cubicBezTo>
                  <a:cubicBezTo>
                    <a:pt x="13439" y="28786"/>
                    <a:pt x="13988" y="28641"/>
                    <a:pt x="14470" y="28641"/>
                  </a:cubicBezTo>
                  <a:cubicBezTo>
                    <a:pt x="16801" y="28641"/>
                    <a:pt x="17543" y="32038"/>
                    <a:pt x="17543" y="33044"/>
                  </a:cubicBezTo>
                  <a:cubicBezTo>
                    <a:pt x="17543" y="33044"/>
                    <a:pt x="39893" y="20348"/>
                    <a:pt x="39981" y="20348"/>
                  </a:cubicBezTo>
                  <a:cubicBezTo>
                    <a:pt x="39981" y="20348"/>
                    <a:pt x="39981" y="20348"/>
                    <a:pt x="39981" y="20348"/>
                  </a:cubicBezTo>
                  <a:lnTo>
                    <a:pt x="39981" y="20348"/>
                  </a:lnTo>
                  <a:cubicBezTo>
                    <a:pt x="39839" y="17427"/>
                    <a:pt x="40843" y="14004"/>
                    <a:pt x="44291" y="12280"/>
                  </a:cubicBezTo>
                  <a:cubicBezTo>
                    <a:pt x="44827" y="12012"/>
                    <a:pt x="45302" y="11900"/>
                    <a:pt x="45721" y="11900"/>
                  </a:cubicBezTo>
                  <a:cubicBezTo>
                    <a:pt x="47853" y="11900"/>
                    <a:pt x="48543" y="14799"/>
                    <a:pt x="48543" y="14799"/>
                  </a:cubicBezTo>
                  <a:cubicBezTo>
                    <a:pt x="48543" y="14799"/>
                    <a:pt x="49681" y="14230"/>
                    <a:pt x="50693" y="12665"/>
                  </a:cubicBezTo>
                  <a:cubicBezTo>
                    <a:pt x="51823" y="10932"/>
                    <a:pt x="52183" y="10673"/>
                    <a:pt x="52752" y="9669"/>
                  </a:cubicBezTo>
                  <a:cubicBezTo>
                    <a:pt x="52141" y="2580"/>
                    <a:pt x="50426" y="3986"/>
                    <a:pt x="50191" y="2781"/>
                  </a:cubicBezTo>
                  <a:cubicBezTo>
                    <a:pt x="49120" y="1601"/>
                    <a:pt x="48300" y="1726"/>
                    <a:pt x="47639" y="10"/>
                  </a:cubicBezTo>
                  <a:cubicBezTo>
                    <a:pt x="47620" y="4"/>
                    <a:pt x="47598" y="1"/>
                    <a:pt x="475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49"/>
            <p:cNvSpPr/>
            <p:nvPr/>
          </p:nvSpPr>
          <p:spPr>
            <a:xfrm>
              <a:off x="1931900" y="849525"/>
              <a:ext cx="644675" cy="332550"/>
            </a:xfrm>
            <a:custGeom>
              <a:avLst/>
              <a:gdLst/>
              <a:ahLst/>
              <a:cxnLst/>
              <a:rect l="l" t="t" r="r" b="b"/>
              <a:pathLst>
                <a:path w="25787" h="13302" extrusionOk="0">
                  <a:moveTo>
                    <a:pt x="14200" y="155"/>
                  </a:moveTo>
                  <a:cubicBezTo>
                    <a:pt x="14318" y="155"/>
                    <a:pt x="14442" y="157"/>
                    <a:pt x="14571" y="161"/>
                  </a:cubicBezTo>
                  <a:cubicBezTo>
                    <a:pt x="16906" y="211"/>
                    <a:pt x="20706" y="814"/>
                    <a:pt x="23225" y="1216"/>
                  </a:cubicBezTo>
                  <a:cubicBezTo>
                    <a:pt x="24238" y="1375"/>
                    <a:pt x="25025" y="1500"/>
                    <a:pt x="25435" y="1542"/>
                  </a:cubicBezTo>
                  <a:cubicBezTo>
                    <a:pt x="12391" y="8744"/>
                    <a:pt x="2484" y="13134"/>
                    <a:pt x="1059" y="13134"/>
                  </a:cubicBezTo>
                  <a:cubicBezTo>
                    <a:pt x="1055" y="13134"/>
                    <a:pt x="1051" y="13134"/>
                    <a:pt x="1047" y="13134"/>
                  </a:cubicBezTo>
                  <a:cubicBezTo>
                    <a:pt x="1005" y="13134"/>
                    <a:pt x="988" y="13117"/>
                    <a:pt x="971" y="13117"/>
                  </a:cubicBezTo>
                  <a:cubicBezTo>
                    <a:pt x="837" y="13058"/>
                    <a:pt x="745" y="12949"/>
                    <a:pt x="678" y="12774"/>
                  </a:cubicBezTo>
                  <a:cubicBezTo>
                    <a:pt x="201" y="11426"/>
                    <a:pt x="2076" y="7166"/>
                    <a:pt x="2352" y="6664"/>
                  </a:cubicBezTo>
                  <a:cubicBezTo>
                    <a:pt x="3273" y="5032"/>
                    <a:pt x="9449" y="755"/>
                    <a:pt x="13308" y="211"/>
                  </a:cubicBezTo>
                  <a:cubicBezTo>
                    <a:pt x="13546" y="174"/>
                    <a:pt x="13846" y="155"/>
                    <a:pt x="14200" y="155"/>
                  </a:cubicBezTo>
                  <a:close/>
                  <a:moveTo>
                    <a:pt x="14315" y="0"/>
                  </a:moveTo>
                  <a:cubicBezTo>
                    <a:pt x="13900" y="0"/>
                    <a:pt x="13546" y="18"/>
                    <a:pt x="13274" y="52"/>
                  </a:cubicBezTo>
                  <a:cubicBezTo>
                    <a:pt x="9592" y="580"/>
                    <a:pt x="3248" y="4764"/>
                    <a:pt x="2210" y="6589"/>
                  </a:cubicBezTo>
                  <a:cubicBezTo>
                    <a:pt x="2017" y="6915"/>
                    <a:pt x="0" y="11359"/>
                    <a:pt x="528" y="12841"/>
                  </a:cubicBezTo>
                  <a:cubicBezTo>
                    <a:pt x="603" y="13058"/>
                    <a:pt x="737" y="13201"/>
                    <a:pt x="913" y="13276"/>
                  </a:cubicBezTo>
                  <a:cubicBezTo>
                    <a:pt x="946" y="13284"/>
                    <a:pt x="996" y="13301"/>
                    <a:pt x="1047" y="13301"/>
                  </a:cubicBezTo>
                  <a:cubicBezTo>
                    <a:pt x="1051" y="13301"/>
                    <a:pt x="1055" y="13301"/>
                    <a:pt x="1059" y="13301"/>
                  </a:cubicBezTo>
                  <a:cubicBezTo>
                    <a:pt x="2518" y="13301"/>
                    <a:pt x="12591" y="8853"/>
                    <a:pt x="25786" y="1551"/>
                  </a:cubicBezTo>
                  <a:lnTo>
                    <a:pt x="25702" y="1400"/>
                  </a:lnTo>
                  <a:lnTo>
                    <a:pt x="25661" y="1400"/>
                  </a:lnTo>
                  <a:cubicBezTo>
                    <a:pt x="25393" y="1391"/>
                    <a:pt x="24439" y="1249"/>
                    <a:pt x="23250" y="1057"/>
                  </a:cubicBezTo>
                  <a:cubicBezTo>
                    <a:pt x="20723" y="663"/>
                    <a:pt x="16906" y="52"/>
                    <a:pt x="14571" y="2"/>
                  </a:cubicBezTo>
                  <a:cubicBezTo>
                    <a:pt x="14483" y="1"/>
                    <a:pt x="14398" y="0"/>
                    <a:pt x="14315" y="0"/>
                  </a:cubicBezTo>
                  <a:close/>
                </a:path>
              </a:pathLst>
            </a:custGeom>
            <a:solidFill>
              <a:srgbClr val="16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49"/>
            <p:cNvSpPr/>
            <p:nvPr/>
          </p:nvSpPr>
          <p:spPr>
            <a:xfrm>
              <a:off x="1211100" y="746000"/>
              <a:ext cx="1773675" cy="868000"/>
            </a:xfrm>
            <a:custGeom>
              <a:avLst/>
              <a:gdLst/>
              <a:ahLst/>
              <a:cxnLst/>
              <a:rect l="l" t="t" r="r" b="b"/>
              <a:pathLst>
                <a:path w="70947" h="34720" extrusionOk="0">
                  <a:moveTo>
                    <a:pt x="70227" y="0"/>
                  </a:moveTo>
                  <a:cubicBezTo>
                    <a:pt x="68988" y="2712"/>
                    <a:pt x="66779" y="5457"/>
                    <a:pt x="65540" y="6152"/>
                  </a:cubicBezTo>
                  <a:cubicBezTo>
                    <a:pt x="64906" y="5575"/>
                    <a:pt x="64113" y="5270"/>
                    <a:pt x="63263" y="5270"/>
                  </a:cubicBezTo>
                  <a:cubicBezTo>
                    <a:pt x="60793" y="5270"/>
                    <a:pt x="57837" y="7847"/>
                    <a:pt x="56853" y="13843"/>
                  </a:cubicBezTo>
                  <a:cubicBezTo>
                    <a:pt x="51605" y="16756"/>
                    <a:pt x="39202" y="23811"/>
                    <a:pt x="35494" y="25878"/>
                  </a:cubicBezTo>
                  <a:cubicBezTo>
                    <a:pt x="35059" y="23586"/>
                    <a:pt x="33756" y="22575"/>
                    <a:pt x="32241" y="22575"/>
                  </a:cubicBezTo>
                  <a:cubicBezTo>
                    <a:pt x="30001" y="22575"/>
                    <a:pt x="27298" y="24785"/>
                    <a:pt x="26255" y="28330"/>
                  </a:cubicBezTo>
                  <a:cubicBezTo>
                    <a:pt x="24493" y="29126"/>
                    <a:pt x="21291" y="30741"/>
                    <a:pt x="18787" y="30741"/>
                  </a:cubicBezTo>
                  <a:cubicBezTo>
                    <a:pt x="18340" y="30741"/>
                    <a:pt x="17916" y="30690"/>
                    <a:pt x="17526" y="30573"/>
                  </a:cubicBezTo>
                  <a:cubicBezTo>
                    <a:pt x="16069" y="30163"/>
                    <a:pt x="2963" y="23761"/>
                    <a:pt x="745" y="19844"/>
                  </a:cubicBezTo>
                  <a:cubicBezTo>
                    <a:pt x="636" y="19492"/>
                    <a:pt x="553" y="18873"/>
                    <a:pt x="553" y="18873"/>
                  </a:cubicBezTo>
                  <a:cubicBezTo>
                    <a:pt x="0" y="19392"/>
                    <a:pt x="159" y="21108"/>
                    <a:pt x="210" y="22589"/>
                  </a:cubicBezTo>
                  <a:cubicBezTo>
                    <a:pt x="260" y="24288"/>
                    <a:pt x="1934" y="25602"/>
                    <a:pt x="3298" y="26690"/>
                  </a:cubicBezTo>
                  <a:cubicBezTo>
                    <a:pt x="9190" y="31402"/>
                    <a:pt x="16287" y="34189"/>
                    <a:pt x="16287" y="34189"/>
                  </a:cubicBezTo>
                  <a:cubicBezTo>
                    <a:pt x="17181" y="34501"/>
                    <a:pt x="18282" y="34720"/>
                    <a:pt x="19519" y="34720"/>
                  </a:cubicBezTo>
                  <a:cubicBezTo>
                    <a:pt x="21504" y="34720"/>
                    <a:pt x="23841" y="34156"/>
                    <a:pt x="26238" y="32507"/>
                  </a:cubicBezTo>
                  <a:cubicBezTo>
                    <a:pt x="26238" y="32507"/>
                    <a:pt x="28124" y="23860"/>
                    <a:pt x="32572" y="23860"/>
                  </a:cubicBezTo>
                  <a:cubicBezTo>
                    <a:pt x="32598" y="23860"/>
                    <a:pt x="32623" y="23861"/>
                    <a:pt x="32649" y="23861"/>
                  </a:cubicBezTo>
                  <a:cubicBezTo>
                    <a:pt x="34992" y="23911"/>
                    <a:pt x="35327" y="27586"/>
                    <a:pt x="35444" y="27845"/>
                  </a:cubicBezTo>
                  <a:cubicBezTo>
                    <a:pt x="37231" y="26926"/>
                    <a:pt x="57945" y="15082"/>
                    <a:pt x="58033" y="15082"/>
                  </a:cubicBezTo>
                  <a:cubicBezTo>
                    <a:pt x="58033" y="15082"/>
                    <a:pt x="58033" y="15082"/>
                    <a:pt x="58033" y="15082"/>
                  </a:cubicBezTo>
                  <a:cubicBezTo>
                    <a:pt x="58033" y="15082"/>
                    <a:pt x="59147" y="6955"/>
                    <a:pt x="63699" y="6955"/>
                  </a:cubicBezTo>
                  <a:cubicBezTo>
                    <a:pt x="63713" y="6955"/>
                    <a:pt x="63727" y="6955"/>
                    <a:pt x="63741" y="6955"/>
                  </a:cubicBezTo>
                  <a:cubicBezTo>
                    <a:pt x="66084" y="6989"/>
                    <a:pt x="66243" y="9349"/>
                    <a:pt x="66477" y="9742"/>
                  </a:cubicBezTo>
                  <a:cubicBezTo>
                    <a:pt x="66477" y="9742"/>
                    <a:pt x="69666" y="7499"/>
                    <a:pt x="70453" y="5240"/>
                  </a:cubicBezTo>
                  <a:cubicBezTo>
                    <a:pt x="70947" y="3725"/>
                    <a:pt x="70227" y="0"/>
                    <a:pt x="70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9"/>
            <p:cNvSpPr/>
            <p:nvPr/>
          </p:nvSpPr>
          <p:spPr>
            <a:xfrm>
              <a:off x="1414900" y="822150"/>
              <a:ext cx="523925" cy="420225"/>
            </a:xfrm>
            <a:custGeom>
              <a:avLst/>
              <a:gdLst/>
              <a:ahLst/>
              <a:cxnLst/>
              <a:rect l="l" t="t" r="r" b="b"/>
              <a:pathLst>
                <a:path w="20957" h="16809" extrusionOk="0">
                  <a:moveTo>
                    <a:pt x="7792" y="160"/>
                  </a:moveTo>
                  <a:cubicBezTo>
                    <a:pt x="11851" y="4177"/>
                    <a:pt x="15584" y="6002"/>
                    <a:pt x="20655" y="7793"/>
                  </a:cubicBezTo>
                  <a:cubicBezTo>
                    <a:pt x="20689" y="8219"/>
                    <a:pt x="19350" y="12120"/>
                    <a:pt x="16990" y="16539"/>
                  </a:cubicBezTo>
                  <a:cubicBezTo>
                    <a:pt x="16936" y="16615"/>
                    <a:pt x="16805" y="16657"/>
                    <a:pt x="16603" y="16657"/>
                  </a:cubicBezTo>
                  <a:cubicBezTo>
                    <a:pt x="16585" y="16657"/>
                    <a:pt x="16566" y="16656"/>
                    <a:pt x="16546" y="16656"/>
                  </a:cubicBezTo>
                  <a:cubicBezTo>
                    <a:pt x="15366" y="16622"/>
                    <a:pt x="12102" y="15417"/>
                    <a:pt x="7499" y="12772"/>
                  </a:cubicBezTo>
                  <a:cubicBezTo>
                    <a:pt x="4067" y="10797"/>
                    <a:pt x="352" y="8328"/>
                    <a:pt x="193" y="7299"/>
                  </a:cubicBezTo>
                  <a:cubicBezTo>
                    <a:pt x="184" y="7198"/>
                    <a:pt x="209" y="7106"/>
                    <a:pt x="268" y="7048"/>
                  </a:cubicBezTo>
                  <a:cubicBezTo>
                    <a:pt x="586" y="6746"/>
                    <a:pt x="929" y="6387"/>
                    <a:pt x="1314" y="6002"/>
                  </a:cubicBezTo>
                  <a:cubicBezTo>
                    <a:pt x="3485" y="3822"/>
                    <a:pt x="7131" y="168"/>
                    <a:pt x="7771" y="168"/>
                  </a:cubicBezTo>
                  <a:cubicBezTo>
                    <a:pt x="7772" y="168"/>
                    <a:pt x="7774" y="168"/>
                    <a:pt x="7775" y="168"/>
                  </a:cubicBezTo>
                  <a:lnTo>
                    <a:pt x="7792" y="160"/>
                  </a:lnTo>
                  <a:close/>
                  <a:moveTo>
                    <a:pt x="7753" y="1"/>
                  </a:moveTo>
                  <a:cubicBezTo>
                    <a:pt x="7097" y="1"/>
                    <a:pt x="4267" y="2789"/>
                    <a:pt x="1180" y="5884"/>
                  </a:cubicBezTo>
                  <a:cubicBezTo>
                    <a:pt x="795" y="6278"/>
                    <a:pt x="452" y="6629"/>
                    <a:pt x="134" y="6931"/>
                  </a:cubicBezTo>
                  <a:cubicBezTo>
                    <a:pt x="42" y="7039"/>
                    <a:pt x="0" y="7165"/>
                    <a:pt x="17" y="7324"/>
                  </a:cubicBezTo>
                  <a:cubicBezTo>
                    <a:pt x="226" y="8680"/>
                    <a:pt x="5733" y="11935"/>
                    <a:pt x="7407" y="12906"/>
                  </a:cubicBezTo>
                  <a:cubicBezTo>
                    <a:pt x="11416" y="15208"/>
                    <a:pt x="15081" y="16773"/>
                    <a:pt x="16538" y="16806"/>
                  </a:cubicBezTo>
                  <a:cubicBezTo>
                    <a:pt x="16568" y="16808"/>
                    <a:pt x="16597" y="16809"/>
                    <a:pt x="16626" y="16809"/>
                  </a:cubicBezTo>
                  <a:cubicBezTo>
                    <a:pt x="16877" y="16809"/>
                    <a:pt x="17040" y="16743"/>
                    <a:pt x="17115" y="16622"/>
                  </a:cubicBezTo>
                  <a:lnTo>
                    <a:pt x="17124" y="16605"/>
                  </a:lnTo>
                  <a:cubicBezTo>
                    <a:pt x="19392" y="12371"/>
                    <a:pt x="20957" y="8094"/>
                    <a:pt x="20798" y="7709"/>
                  </a:cubicBezTo>
                  <a:cubicBezTo>
                    <a:pt x="20789" y="7675"/>
                    <a:pt x="20764" y="7659"/>
                    <a:pt x="20731" y="7642"/>
                  </a:cubicBezTo>
                  <a:cubicBezTo>
                    <a:pt x="15659" y="5868"/>
                    <a:pt x="11935" y="4043"/>
                    <a:pt x="7892" y="51"/>
                  </a:cubicBezTo>
                  <a:cubicBezTo>
                    <a:pt x="7876" y="26"/>
                    <a:pt x="7834" y="1"/>
                    <a:pt x="7758" y="1"/>
                  </a:cubicBezTo>
                  <a:cubicBezTo>
                    <a:pt x="7756" y="1"/>
                    <a:pt x="7754" y="1"/>
                    <a:pt x="7753" y="1"/>
                  </a:cubicBezTo>
                  <a:close/>
                </a:path>
              </a:pathLst>
            </a:custGeom>
            <a:solidFill>
              <a:srgbClr val="16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49"/>
            <p:cNvSpPr/>
            <p:nvPr/>
          </p:nvSpPr>
          <p:spPr>
            <a:xfrm>
              <a:off x="2098250" y="1090175"/>
              <a:ext cx="563275" cy="302800"/>
            </a:xfrm>
            <a:custGeom>
              <a:avLst/>
              <a:gdLst/>
              <a:ahLst/>
              <a:cxnLst/>
              <a:rect l="l" t="t" r="r" b="b"/>
              <a:pathLst>
                <a:path w="22531" h="12112" extrusionOk="0">
                  <a:moveTo>
                    <a:pt x="21375" y="1"/>
                  </a:moveTo>
                  <a:lnTo>
                    <a:pt x="21342" y="18"/>
                  </a:lnTo>
                  <a:lnTo>
                    <a:pt x="19994" y="737"/>
                  </a:lnTo>
                  <a:cubicBezTo>
                    <a:pt x="19760" y="863"/>
                    <a:pt x="19542" y="988"/>
                    <a:pt x="19325" y="1114"/>
                  </a:cubicBezTo>
                  <a:lnTo>
                    <a:pt x="18655" y="1491"/>
                  </a:lnTo>
                  <a:lnTo>
                    <a:pt x="15985" y="2997"/>
                  </a:lnTo>
                  <a:lnTo>
                    <a:pt x="10637" y="6010"/>
                  </a:lnTo>
                  <a:lnTo>
                    <a:pt x="5306" y="9023"/>
                  </a:lnTo>
                  <a:lnTo>
                    <a:pt x="3967" y="9776"/>
                  </a:lnTo>
                  <a:lnTo>
                    <a:pt x="3298" y="10161"/>
                  </a:lnTo>
                  <a:cubicBezTo>
                    <a:pt x="3063" y="10287"/>
                    <a:pt x="2846" y="10396"/>
                    <a:pt x="2628" y="10538"/>
                  </a:cubicBezTo>
                  <a:cubicBezTo>
                    <a:pt x="1749" y="11065"/>
                    <a:pt x="870" y="11584"/>
                    <a:pt x="0" y="12111"/>
                  </a:cubicBezTo>
                  <a:cubicBezTo>
                    <a:pt x="912" y="11643"/>
                    <a:pt x="1808" y="11165"/>
                    <a:pt x="2712" y="10663"/>
                  </a:cubicBezTo>
                  <a:cubicBezTo>
                    <a:pt x="2938" y="10538"/>
                    <a:pt x="3155" y="10412"/>
                    <a:pt x="3381" y="10287"/>
                  </a:cubicBezTo>
                  <a:lnTo>
                    <a:pt x="4051" y="9910"/>
                  </a:lnTo>
                  <a:lnTo>
                    <a:pt x="5390" y="9157"/>
                  </a:lnTo>
                  <a:lnTo>
                    <a:pt x="10721" y="6144"/>
                  </a:lnTo>
                  <a:lnTo>
                    <a:pt x="16061" y="3123"/>
                  </a:lnTo>
                  <a:lnTo>
                    <a:pt x="18722" y="1625"/>
                  </a:lnTo>
                  <a:lnTo>
                    <a:pt x="19392" y="1240"/>
                  </a:lnTo>
                  <a:cubicBezTo>
                    <a:pt x="19626" y="1131"/>
                    <a:pt x="19844" y="1005"/>
                    <a:pt x="20061" y="863"/>
                  </a:cubicBezTo>
                  <a:lnTo>
                    <a:pt x="21362" y="97"/>
                  </a:lnTo>
                  <a:lnTo>
                    <a:pt x="21362" y="97"/>
                  </a:lnTo>
                  <a:lnTo>
                    <a:pt x="22530" y="1281"/>
                  </a:lnTo>
                  <a:lnTo>
                    <a:pt x="21392" y="18"/>
                  </a:lnTo>
                  <a:lnTo>
                    <a:pt x="213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49"/>
            <p:cNvSpPr/>
            <p:nvPr/>
          </p:nvSpPr>
          <p:spPr>
            <a:xfrm>
              <a:off x="1618675" y="817350"/>
              <a:ext cx="312200" cy="185400"/>
            </a:xfrm>
            <a:custGeom>
              <a:avLst/>
              <a:gdLst/>
              <a:ahLst/>
              <a:cxnLst/>
              <a:rect l="l" t="t" r="r" b="b"/>
              <a:pathLst>
                <a:path w="12488" h="7416" extrusionOk="0">
                  <a:moveTo>
                    <a:pt x="1" y="0"/>
                  </a:moveTo>
                  <a:cubicBezTo>
                    <a:pt x="1" y="0"/>
                    <a:pt x="43" y="42"/>
                    <a:pt x="118" y="109"/>
                  </a:cubicBezTo>
                  <a:cubicBezTo>
                    <a:pt x="202" y="176"/>
                    <a:pt x="310" y="293"/>
                    <a:pt x="453" y="427"/>
                  </a:cubicBezTo>
                  <a:cubicBezTo>
                    <a:pt x="603" y="569"/>
                    <a:pt x="771" y="737"/>
                    <a:pt x="980" y="921"/>
                  </a:cubicBezTo>
                  <a:cubicBezTo>
                    <a:pt x="1080" y="1013"/>
                    <a:pt x="1197" y="1122"/>
                    <a:pt x="1315" y="1222"/>
                  </a:cubicBezTo>
                  <a:cubicBezTo>
                    <a:pt x="1432" y="1331"/>
                    <a:pt x="1566" y="1431"/>
                    <a:pt x="1691" y="1549"/>
                  </a:cubicBezTo>
                  <a:cubicBezTo>
                    <a:pt x="1951" y="1766"/>
                    <a:pt x="2244" y="2009"/>
                    <a:pt x="2545" y="2252"/>
                  </a:cubicBezTo>
                  <a:cubicBezTo>
                    <a:pt x="2863" y="2494"/>
                    <a:pt x="3189" y="2745"/>
                    <a:pt x="3541" y="2997"/>
                  </a:cubicBezTo>
                  <a:cubicBezTo>
                    <a:pt x="3708" y="3122"/>
                    <a:pt x="3884" y="3248"/>
                    <a:pt x="4077" y="3373"/>
                  </a:cubicBezTo>
                  <a:cubicBezTo>
                    <a:pt x="4252" y="3499"/>
                    <a:pt x="4445" y="3624"/>
                    <a:pt x="4629" y="3750"/>
                  </a:cubicBezTo>
                  <a:cubicBezTo>
                    <a:pt x="5014" y="3984"/>
                    <a:pt x="5407" y="4235"/>
                    <a:pt x="5801" y="4470"/>
                  </a:cubicBezTo>
                  <a:cubicBezTo>
                    <a:pt x="6194" y="4712"/>
                    <a:pt x="6596" y="4921"/>
                    <a:pt x="6997" y="5139"/>
                  </a:cubicBezTo>
                  <a:cubicBezTo>
                    <a:pt x="7190" y="5239"/>
                    <a:pt x="7391" y="5340"/>
                    <a:pt x="7592" y="5440"/>
                  </a:cubicBezTo>
                  <a:cubicBezTo>
                    <a:pt x="7792" y="5549"/>
                    <a:pt x="7977" y="5641"/>
                    <a:pt x="8177" y="5733"/>
                  </a:cubicBezTo>
                  <a:cubicBezTo>
                    <a:pt x="8378" y="5817"/>
                    <a:pt x="8562" y="5909"/>
                    <a:pt x="8755" y="5993"/>
                  </a:cubicBezTo>
                  <a:cubicBezTo>
                    <a:pt x="8939" y="6093"/>
                    <a:pt x="9132" y="6177"/>
                    <a:pt x="9307" y="6244"/>
                  </a:cubicBezTo>
                  <a:cubicBezTo>
                    <a:pt x="9676" y="6394"/>
                    <a:pt x="10010" y="6537"/>
                    <a:pt x="10337" y="6662"/>
                  </a:cubicBezTo>
                  <a:cubicBezTo>
                    <a:pt x="10655" y="6779"/>
                    <a:pt x="10948" y="6897"/>
                    <a:pt x="11216" y="6989"/>
                  </a:cubicBezTo>
                  <a:cubicBezTo>
                    <a:pt x="11475" y="7081"/>
                    <a:pt x="11701" y="7156"/>
                    <a:pt x="11893" y="7223"/>
                  </a:cubicBezTo>
                  <a:cubicBezTo>
                    <a:pt x="12078" y="7282"/>
                    <a:pt x="12228" y="7332"/>
                    <a:pt x="12329" y="7365"/>
                  </a:cubicBezTo>
                  <a:cubicBezTo>
                    <a:pt x="12382" y="7382"/>
                    <a:pt x="12421" y="7394"/>
                    <a:pt x="12447" y="7402"/>
                  </a:cubicBezTo>
                  <a:lnTo>
                    <a:pt x="12447" y="7402"/>
                  </a:lnTo>
                  <a:cubicBezTo>
                    <a:pt x="12420" y="7393"/>
                    <a:pt x="12380" y="7378"/>
                    <a:pt x="12329" y="7357"/>
                  </a:cubicBezTo>
                  <a:cubicBezTo>
                    <a:pt x="12237" y="7315"/>
                    <a:pt x="12094" y="7248"/>
                    <a:pt x="11902" y="7181"/>
                  </a:cubicBezTo>
                  <a:cubicBezTo>
                    <a:pt x="11709" y="7106"/>
                    <a:pt x="11483" y="7014"/>
                    <a:pt x="11232" y="6905"/>
                  </a:cubicBezTo>
                  <a:cubicBezTo>
                    <a:pt x="10981" y="6805"/>
                    <a:pt x="10688" y="6679"/>
                    <a:pt x="10379" y="6537"/>
                  </a:cubicBezTo>
                  <a:cubicBezTo>
                    <a:pt x="10220" y="6478"/>
                    <a:pt x="10061" y="6394"/>
                    <a:pt x="9893" y="6319"/>
                  </a:cubicBezTo>
                  <a:cubicBezTo>
                    <a:pt x="9726" y="6235"/>
                    <a:pt x="9550" y="6160"/>
                    <a:pt x="9374" y="6076"/>
                  </a:cubicBezTo>
                  <a:cubicBezTo>
                    <a:pt x="9190" y="6009"/>
                    <a:pt x="9014" y="5909"/>
                    <a:pt x="8830" y="5817"/>
                  </a:cubicBezTo>
                  <a:cubicBezTo>
                    <a:pt x="8638" y="5733"/>
                    <a:pt x="8454" y="5641"/>
                    <a:pt x="8261" y="5549"/>
                  </a:cubicBezTo>
                  <a:cubicBezTo>
                    <a:pt x="8077" y="5449"/>
                    <a:pt x="7885" y="5348"/>
                    <a:pt x="7684" y="5239"/>
                  </a:cubicBezTo>
                  <a:cubicBezTo>
                    <a:pt x="7592" y="5189"/>
                    <a:pt x="7491" y="5139"/>
                    <a:pt x="7391" y="5089"/>
                  </a:cubicBezTo>
                  <a:cubicBezTo>
                    <a:pt x="7299" y="5030"/>
                    <a:pt x="7198" y="4980"/>
                    <a:pt x="7098" y="4930"/>
                  </a:cubicBezTo>
                  <a:cubicBezTo>
                    <a:pt x="6713" y="4712"/>
                    <a:pt x="6303" y="4503"/>
                    <a:pt x="5918" y="4260"/>
                  </a:cubicBezTo>
                  <a:cubicBezTo>
                    <a:pt x="5516" y="4026"/>
                    <a:pt x="5131" y="3792"/>
                    <a:pt x="4754" y="3549"/>
                  </a:cubicBezTo>
                  <a:cubicBezTo>
                    <a:pt x="4378" y="3306"/>
                    <a:pt x="4001" y="3080"/>
                    <a:pt x="3658" y="2829"/>
                  </a:cubicBezTo>
                  <a:cubicBezTo>
                    <a:pt x="3298" y="2586"/>
                    <a:pt x="2963" y="2344"/>
                    <a:pt x="2654" y="2118"/>
                  </a:cubicBezTo>
                  <a:cubicBezTo>
                    <a:pt x="2495" y="1992"/>
                    <a:pt x="2344" y="1883"/>
                    <a:pt x="2193" y="1766"/>
                  </a:cubicBezTo>
                  <a:cubicBezTo>
                    <a:pt x="2034" y="1657"/>
                    <a:pt x="1901" y="1549"/>
                    <a:pt x="1767" y="1448"/>
                  </a:cubicBezTo>
                  <a:cubicBezTo>
                    <a:pt x="1490" y="1239"/>
                    <a:pt x="1256" y="1046"/>
                    <a:pt x="1030" y="871"/>
                  </a:cubicBezTo>
                  <a:cubicBezTo>
                    <a:pt x="813" y="695"/>
                    <a:pt x="637" y="536"/>
                    <a:pt x="478" y="410"/>
                  </a:cubicBezTo>
                  <a:cubicBezTo>
                    <a:pt x="177" y="151"/>
                    <a:pt x="1" y="0"/>
                    <a:pt x="1" y="0"/>
                  </a:cubicBezTo>
                  <a:close/>
                  <a:moveTo>
                    <a:pt x="12447" y="7402"/>
                  </a:moveTo>
                  <a:lnTo>
                    <a:pt x="12447" y="7402"/>
                  </a:lnTo>
                  <a:cubicBezTo>
                    <a:pt x="12474" y="7411"/>
                    <a:pt x="12488" y="7416"/>
                    <a:pt x="12488" y="7416"/>
                  </a:cubicBezTo>
                  <a:cubicBezTo>
                    <a:pt x="12488" y="7416"/>
                    <a:pt x="12475" y="7411"/>
                    <a:pt x="12447" y="7402"/>
                  </a:cubicBezTo>
                  <a:close/>
                </a:path>
              </a:pathLst>
            </a:custGeom>
            <a:solidFill>
              <a:srgbClr val="EF8B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9"/>
            <p:cNvSpPr/>
            <p:nvPr/>
          </p:nvSpPr>
          <p:spPr>
            <a:xfrm>
              <a:off x="2665050" y="893475"/>
              <a:ext cx="180175" cy="142750"/>
            </a:xfrm>
            <a:custGeom>
              <a:avLst/>
              <a:gdLst/>
              <a:ahLst/>
              <a:cxnLst/>
              <a:rect l="l" t="t" r="r" b="b"/>
              <a:pathLst>
                <a:path w="7207" h="5710" extrusionOk="0">
                  <a:moveTo>
                    <a:pt x="5213" y="0"/>
                  </a:moveTo>
                  <a:cubicBezTo>
                    <a:pt x="5110" y="0"/>
                    <a:pt x="5004" y="4"/>
                    <a:pt x="4896" y="10"/>
                  </a:cubicBezTo>
                  <a:cubicBezTo>
                    <a:pt x="4603" y="44"/>
                    <a:pt x="4302" y="119"/>
                    <a:pt x="4009" y="219"/>
                  </a:cubicBezTo>
                  <a:lnTo>
                    <a:pt x="3783" y="311"/>
                  </a:lnTo>
                  <a:cubicBezTo>
                    <a:pt x="3716" y="345"/>
                    <a:pt x="3641" y="387"/>
                    <a:pt x="3566" y="420"/>
                  </a:cubicBezTo>
                  <a:lnTo>
                    <a:pt x="3465" y="470"/>
                  </a:lnTo>
                  <a:lnTo>
                    <a:pt x="3356" y="537"/>
                  </a:lnTo>
                  <a:cubicBezTo>
                    <a:pt x="3281" y="579"/>
                    <a:pt x="3214" y="621"/>
                    <a:pt x="3147" y="663"/>
                  </a:cubicBezTo>
                  <a:cubicBezTo>
                    <a:pt x="2863" y="839"/>
                    <a:pt x="2612" y="1048"/>
                    <a:pt x="2377" y="1266"/>
                  </a:cubicBezTo>
                  <a:cubicBezTo>
                    <a:pt x="2135" y="1483"/>
                    <a:pt x="1917" y="1734"/>
                    <a:pt x="1716" y="1977"/>
                  </a:cubicBezTo>
                  <a:cubicBezTo>
                    <a:pt x="1624" y="2102"/>
                    <a:pt x="1515" y="2228"/>
                    <a:pt x="1432" y="2354"/>
                  </a:cubicBezTo>
                  <a:cubicBezTo>
                    <a:pt x="1381" y="2420"/>
                    <a:pt x="1339" y="2479"/>
                    <a:pt x="1298" y="2546"/>
                  </a:cubicBezTo>
                  <a:lnTo>
                    <a:pt x="1172" y="2730"/>
                  </a:lnTo>
                  <a:cubicBezTo>
                    <a:pt x="1088" y="2856"/>
                    <a:pt x="1013" y="2981"/>
                    <a:pt x="938" y="3107"/>
                  </a:cubicBezTo>
                  <a:cubicBezTo>
                    <a:pt x="871" y="3241"/>
                    <a:pt x="804" y="3358"/>
                    <a:pt x="745" y="3483"/>
                  </a:cubicBezTo>
                  <a:cubicBezTo>
                    <a:pt x="620" y="3726"/>
                    <a:pt x="511" y="3969"/>
                    <a:pt x="427" y="4186"/>
                  </a:cubicBezTo>
                  <a:cubicBezTo>
                    <a:pt x="335" y="4412"/>
                    <a:pt x="260" y="4613"/>
                    <a:pt x="210" y="4806"/>
                  </a:cubicBezTo>
                  <a:cubicBezTo>
                    <a:pt x="185" y="4898"/>
                    <a:pt x="159" y="4981"/>
                    <a:pt x="134" y="5065"/>
                  </a:cubicBezTo>
                  <a:cubicBezTo>
                    <a:pt x="118" y="5140"/>
                    <a:pt x="101" y="5224"/>
                    <a:pt x="84" y="5283"/>
                  </a:cubicBezTo>
                  <a:cubicBezTo>
                    <a:pt x="51" y="5417"/>
                    <a:pt x="42" y="5525"/>
                    <a:pt x="17" y="5601"/>
                  </a:cubicBezTo>
                  <a:cubicBezTo>
                    <a:pt x="9" y="5668"/>
                    <a:pt x="0" y="5710"/>
                    <a:pt x="0" y="5710"/>
                  </a:cubicBezTo>
                  <a:cubicBezTo>
                    <a:pt x="0" y="5710"/>
                    <a:pt x="17" y="5668"/>
                    <a:pt x="42" y="5618"/>
                  </a:cubicBezTo>
                  <a:cubicBezTo>
                    <a:pt x="76" y="5559"/>
                    <a:pt x="126" y="5459"/>
                    <a:pt x="185" y="5333"/>
                  </a:cubicBezTo>
                  <a:cubicBezTo>
                    <a:pt x="218" y="5274"/>
                    <a:pt x="251" y="5207"/>
                    <a:pt x="293" y="5140"/>
                  </a:cubicBezTo>
                  <a:cubicBezTo>
                    <a:pt x="335" y="5065"/>
                    <a:pt x="377" y="4990"/>
                    <a:pt x="419" y="4906"/>
                  </a:cubicBezTo>
                  <a:cubicBezTo>
                    <a:pt x="461" y="4822"/>
                    <a:pt x="511" y="4739"/>
                    <a:pt x="561" y="4647"/>
                  </a:cubicBezTo>
                  <a:cubicBezTo>
                    <a:pt x="620" y="4555"/>
                    <a:pt x="670" y="4454"/>
                    <a:pt x="729" y="4354"/>
                  </a:cubicBezTo>
                  <a:cubicBezTo>
                    <a:pt x="854" y="4153"/>
                    <a:pt x="980" y="3935"/>
                    <a:pt x="1130" y="3718"/>
                  </a:cubicBezTo>
                  <a:cubicBezTo>
                    <a:pt x="1206" y="3609"/>
                    <a:pt x="1281" y="3492"/>
                    <a:pt x="1356" y="3383"/>
                  </a:cubicBezTo>
                  <a:lnTo>
                    <a:pt x="1607" y="3031"/>
                  </a:lnTo>
                  <a:cubicBezTo>
                    <a:pt x="1783" y="2805"/>
                    <a:pt x="1976" y="2571"/>
                    <a:pt x="2160" y="2345"/>
                  </a:cubicBezTo>
                  <a:cubicBezTo>
                    <a:pt x="2361" y="2128"/>
                    <a:pt x="2570" y="1893"/>
                    <a:pt x="2787" y="1692"/>
                  </a:cubicBezTo>
                  <a:cubicBezTo>
                    <a:pt x="3013" y="1500"/>
                    <a:pt x="3239" y="1299"/>
                    <a:pt x="3482" y="1132"/>
                  </a:cubicBezTo>
                  <a:cubicBezTo>
                    <a:pt x="3725" y="964"/>
                    <a:pt x="3976" y="814"/>
                    <a:pt x="4227" y="705"/>
                  </a:cubicBezTo>
                  <a:cubicBezTo>
                    <a:pt x="4478" y="588"/>
                    <a:pt x="4729" y="496"/>
                    <a:pt x="4980" y="437"/>
                  </a:cubicBezTo>
                  <a:cubicBezTo>
                    <a:pt x="5106" y="420"/>
                    <a:pt x="5223" y="395"/>
                    <a:pt x="5348" y="387"/>
                  </a:cubicBezTo>
                  <a:cubicBezTo>
                    <a:pt x="5407" y="387"/>
                    <a:pt x="5457" y="378"/>
                    <a:pt x="5524" y="378"/>
                  </a:cubicBezTo>
                  <a:lnTo>
                    <a:pt x="5700" y="378"/>
                  </a:lnTo>
                  <a:cubicBezTo>
                    <a:pt x="5767" y="378"/>
                    <a:pt x="5817" y="387"/>
                    <a:pt x="5867" y="387"/>
                  </a:cubicBezTo>
                  <a:cubicBezTo>
                    <a:pt x="5917" y="387"/>
                    <a:pt x="5976" y="395"/>
                    <a:pt x="6026" y="395"/>
                  </a:cubicBezTo>
                  <a:cubicBezTo>
                    <a:pt x="6127" y="420"/>
                    <a:pt x="6227" y="437"/>
                    <a:pt x="6319" y="454"/>
                  </a:cubicBezTo>
                  <a:cubicBezTo>
                    <a:pt x="6411" y="470"/>
                    <a:pt x="6495" y="496"/>
                    <a:pt x="6579" y="512"/>
                  </a:cubicBezTo>
                  <a:cubicBezTo>
                    <a:pt x="6662" y="537"/>
                    <a:pt x="6738" y="562"/>
                    <a:pt x="6796" y="588"/>
                  </a:cubicBezTo>
                  <a:cubicBezTo>
                    <a:pt x="6939" y="629"/>
                    <a:pt x="7031" y="671"/>
                    <a:pt x="7106" y="705"/>
                  </a:cubicBezTo>
                  <a:cubicBezTo>
                    <a:pt x="7164" y="730"/>
                    <a:pt x="7206" y="747"/>
                    <a:pt x="7206" y="747"/>
                  </a:cubicBezTo>
                  <a:cubicBezTo>
                    <a:pt x="7206" y="747"/>
                    <a:pt x="7173" y="713"/>
                    <a:pt x="7114" y="671"/>
                  </a:cubicBezTo>
                  <a:cubicBezTo>
                    <a:pt x="7081" y="646"/>
                    <a:pt x="7039" y="621"/>
                    <a:pt x="6997" y="588"/>
                  </a:cubicBezTo>
                  <a:cubicBezTo>
                    <a:pt x="6980" y="579"/>
                    <a:pt x="6955" y="554"/>
                    <a:pt x="6922" y="537"/>
                  </a:cubicBezTo>
                  <a:cubicBezTo>
                    <a:pt x="6905" y="512"/>
                    <a:pt x="6872" y="504"/>
                    <a:pt x="6838" y="479"/>
                  </a:cubicBezTo>
                  <a:cubicBezTo>
                    <a:pt x="6779" y="437"/>
                    <a:pt x="6704" y="395"/>
                    <a:pt x="6629" y="353"/>
                  </a:cubicBezTo>
                  <a:cubicBezTo>
                    <a:pt x="6545" y="311"/>
                    <a:pt x="6461" y="270"/>
                    <a:pt x="6369" y="228"/>
                  </a:cubicBezTo>
                  <a:cubicBezTo>
                    <a:pt x="6277" y="203"/>
                    <a:pt x="6169" y="161"/>
                    <a:pt x="6068" y="127"/>
                  </a:cubicBezTo>
                  <a:cubicBezTo>
                    <a:pt x="6018" y="119"/>
                    <a:pt x="5959" y="94"/>
                    <a:pt x="5901" y="85"/>
                  </a:cubicBezTo>
                  <a:cubicBezTo>
                    <a:pt x="5850" y="60"/>
                    <a:pt x="5784" y="52"/>
                    <a:pt x="5725" y="44"/>
                  </a:cubicBezTo>
                  <a:cubicBezTo>
                    <a:pt x="5566" y="12"/>
                    <a:pt x="5393" y="0"/>
                    <a:pt x="52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49"/>
            <p:cNvSpPr/>
            <p:nvPr/>
          </p:nvSpPr>
          <p:spPr>
            <a:xfrm>
              <a:off x="1882525" y="1322025"/>
              <a:ext cx="180175" cy="142925"/>
            </a:xfrm>
            <a:custGeom>
              <a:avLst/>
              <a:gdLst/>
              <a:ahLst/>
              <a:cxnLst/>
              <a:rect l="l" t="t" r="r" b="b"/>
              <a:pathLst>
                <a:path w="7207" h="5717" extrusionOk="0">
                  <a:moveTo>
                    <a:pt x="5251" y="0"/>
                  </a:moveTo>
                  <a:cubicBezTo>
                    <a:pt x="5136" y="0"/>
                    <a:pt x="5018" y="6"/>
                    <a:pt x="4896" y="17"/>
                  </a:cubicBezTo>
                  <a:cubicBezTo>
                    <a:pt x="4603" y="42"/>
                    <a:pt x="4294" y="117"/>
                    <a:pt x="4001" y="226"/>
                  </a:cubicBezTo>
                  <a:lnTo>
                    <a:pt x="3783" y="318"/>
                  </a:lnTo>
                  <a:cubicBezTo>
                    <a:pt x="3716" y="352"/>
                    <a:pt x="3641" y="393"/>
                    <a:pt x="3566" y="418"/>
                  </a:cubicBezTo>
                  <a:lnTo>
                    <a:pt x="3457" y="477"/>
                  </a:lnTo>
                  <a:lnTo>
                    <a:pt x="3356" y="536"/>
                  </a:lnTo>
                  <a:cubicBezTo>
                    <a:pt x="3281" y="578"/>
                    <a:pt x="3206" y="619"/>
                    <a:pt x="3147" y="661"/>
                  </a:cubicBezTo>
                  <a:cubicBezTo>
                    <a:pt x="2863" y="837"/>
                    <a:pt x="2612" y="1046"/>
                    <a:pt x="2369" y="1272"/>
                  </a:cubicBezTo>
                  <a:cubicBezTo>
                    <a:pt x="2134" y="1490"/>
                    <a:pt x="1909" y="1741"/>
                    <a:pt x="1716" y="1984"/>
                  </a:cubicBezTo>
                  <a:cubicBezTo>
                    <a:pt x="1624" y="2109"/>
                    <a:pt x="1515" y="2235"/>
                    <a:pt x="1431" y="2360"/>
                  </a:cubicBezTo>
                  <a:cubicBezTo>
                    <a:pt x="1381" y="2419"/>
                    <a:pt x="1339" y="2486"/>
                    <a:pt x="1298" y="2544"/>
                  </a:cubicBezTo>
                  <a:lnTo>
                    <a:pt x="1172" y="2737"/>
                  </a:lnTo>
                  <a:cubicBezTo>
                    <a:pt x="1088" y="2862"/>
                    <a:pt x="1013" y="2988"/>
                    <a:pt x="938" y="3113"/>
                  </a:cubicBezTo>
                  <a:cubicBezTo>
                    <a:pt x="862" y="3247"/>
                    <a:pt x="804" y="3364"/>
                    <a:pt x="737" y="3490"/>
                  </a:cubicBezTo>
                  <a:cubicBezTo>
                    <a:pt x="620" y="3733"/>
                    <a:pt x="511" y="3967"/>
                    <a:pt x="427" y="4193"/>
                  </a:cubicBezTo>
                  <a:cubicBezTo>
                    <a:pt x="335" y="4411"/>
                    <a:pt x="260" y="4620"/>
                    <a:pt x="210" y="4804"/>
                  </a:cubicBezTo>
                  <a:cubicBezTo>
                    <a:pt x="184" y="4896"/>
                    <a:pt x="159" y="4980"/>
                    <a:pt x="134" y="5072"/>
                  </a:cubicBezTo>
                  <a:cubicBezTo>
                    <a:pt x="118" y="5139"/>
                    <a:pt x="101" y="5222"/>
                    <a:pt x="84" y="5289"/>
                  </a:cubicBezTo>
                  <a:cubicBezTo>
                    <a:pt x="51" y="5423"/>
                    <a:pt x="42" y="5532"/>
                    <a:pt x="17" y="5599"/>
                  </a:cubicBezTo>
                  <a:cubicBezTo>
                    <a:pt x="9" y="5674"/>
                    <a:pt x="0" y="5716"/>
                    <a:pt x="0" y="5716"/>
                  </a:cubicBezTo>
                  <a:cubicBezTo>
                    <a:pt x="0" y="5716"/>
                    <a:pt x="17" y="5683"/>
                    <a:pt x="42" y="5624"/>
                  </a:cubicBezTo>
                  <a:cubicBezTo>
                    <a:pt x="67" y="5557"/>
                    <a:pt x="126" y="5465"/>
                    <a:pt x="184" y="5340"/>
                  </a:cubicBezTo>
                  <a:cubicBezTo>
                    <a:pt x="218" y="5273"/>
                    <a:pt x="251" y="5214"/>
                    <a:pt x="293" y="5139"/>
                  </a:cubicBezTo>
                  <a:cubicBezTo>
                    <a:pt x="335" y="5063"/>
                    <a:pt x="377" y="4996"/>
                    <a:pt x="419" y="4913"/>
                  </a:cubicBezTo>
                  <a:cubicBezTo>
                    <a:pt x="461" y="4829"/>
                    <a:pt x="511" y="4745"/>
                    <a:pt x="561" y="4645"/>
                  </a:cubicBezTo>
                  <a:cubicBezTo>
                    <a:pt x="611" y="4553"/>
                    <a:pt x="670" y="4461"/>
                    <a:pt x="728" y="4352"/>
                  </a:cubicBezTo>
                  <a:cubicBezTo>
                    <a:pt x="854" y="4160"/>
                    <a:pt x="980" y="3934"/>
                    <a:pt x="1130" y="3716"/>
                  </a:cubicBezTo>
                  <a:cubicBezTo>
                    <a:pt x="1197" y="3616"/>
                    <a:pt x="1281" y="3498"/>
                    <a:pt x="1356" y="3381"/>
                  </a:cubicBezTo>
                  <a:lnTo>
                    <a:pt x="1607" y="3038"/>
                  </a:lnTo>
                  <a:cubicBezTo>
                    <a:pt x="1783" y="2804"/>
                    <a:pt x="1975" y="2578"/>
                    <a:pt x="2160" y="2343"/>
                  </a:cubicBezTo>
                  <a:cubicBezTo>
                    <a:pt x="2360" y="2126"/>
                    <a:pt x="2570" y="1900"/>
                    <a:pt x="2787" y="1699"/>
                  </a:cubicBezTo>
                  <a:cubicBezTo>
                    <a:pt x="3013" y="1498"/>
                    <a:pt x="3239" y="1297"/>
                    <a:pt x="3482" y="1130"/>
                  </a:cubicBezTo>
                  <a:cubicBezTo>
                    <a:pt x="3725" y="962"/>
                    <a:pt x="3976" y="820"/>
                    <a:pt x="4227" y="703"/>
                  </a:cubicBezTo>
                  <a:cubicBezTo>
                    <a:pt x="4478" y="586"/>
                    <a:pt x="4729" y="494"/>
                    <a:pt x="4980" y="444"/>
                  </a:cubicBezTo>
                  <a:cubicBezTo>
                    <a:pt x="5106" y="418"/>
                    <a:pt x="5214" y="402"/>
                    <a:pt x="5340" y="393"/>
                  </a:cubicBezTo>
                  <a:cubicBezTo>
                    <a:pt x="5407" y="393"/>
                    <a:pt x="5457" y="377"/>
                    <a:pt x="5524" y="377"/>
                  </a:cubicBezTo>
                  <a:lnTo>
                    <a:pt x="5700" y="377"/>
                  </a:lnTo>
                  <a:cubicBezTo>
                    <a:pt x="5758" y="377"/>
                    <a:pt x="5817" y="393"/>
                    <a:pt x="5867" y="393"/>
                  </a:cubicBezTo>
                  <a:cubicBezTo>
                    <a:pt x="5917" y="393"/>
                    <a:pt x="5968" y="402"/>
                    <a:pt x="6026" y="402"/>
                  </a:cubicBezTo>
                  <a:cubicBezTo>
                    <a:pt x="6127" y="418"/>
                    <a:pt x="6219" y="444"/>
                    <a:pt x="6319" y="452"/>
                  </a:cubicBezTo>
                  <a:cubicBezTo>
                    <a:pt x="6411" y="477"/>
                    <a:pt x="6495" y="494"/>
                    <a:pt x="6579" y="519"/>
                  </a:cubicBezTo>
                  <a:cubicBezTo>
                    <a:pt x="6662" y="536"/>
                    <a:pt x="6738" y="569"/>
                    <a:pt x="6796" y="586"/>
                  </a:cubicBezTo>
                  <a:cubicBezTo>
                    <a:pt x="6930" y="628"/>
                    <a:pt x="7031" y="670"/>
                    <a:pt x="7097" y="703"/>
                  </a:cubicBezTo>
                  <a:cubicBezTo>
                    <a:pt x="7164" y="737"/>
                    <a:pt x="7206" y="745"/>
                    <a:pt x="7206" y="745"/>
                  </a:cubicBezTo>
                  <a:cubicBezTo>
                    <a:pt x="7206" y="745"/>
                    <a:pt x="7173" y="711"/>
                    <a:pt x="7114" y="670"/>
                  </a:cubicBezTo>
                  <a:cubicBezTo>
                    <a:pt x="7081" y="653"/>
                    <a:pt x="7039" y="619"/>
                    <a:pt x="6997" y="586"/>
                  </a:cubicBezTo>
                  <a:cubicBezTo>
                    <a:pt x="6972" y="578"/>
                    <a:pt x="6955" y="561"/>
                    <a:pt x="6922" y="536"/>
                  </a:cubicBezTo>
                  <a:cubicBezTo>
                    <a:pt x="6905" y="519"/>
                    <a:pt x="6872" y="502"/>
                    <a:pt x="6838" y="485"/>
                  </a:cubicBezTo>
                  <a:cubicBezTo>
                    <a:pt x="6779" y="444"/>
                    <a:pt x="6704" y="402"/>
                    <a:pt x="6629" y="360"/>
                  </a:cubicBezTo>
                  <a:cubicBezTo>
                    <a:pt x="6545" y="318"/>
                    <a:pt x="6461" y="276"/>
                    <a:pt x="6369" y="234"/>
                  </a:cubicBezTo>
                  <a:cubicBezTo>
                    <a:pt x="6277" y="201"/>
                    <a:pt x="6168" y="159"/>
                    <a:pt x="6068" y="126"/>
                  </a:cubicBezTo>
                  <a:cubicBezTo>
                    <a:pt x="6009" y="117"/>
                    <a:pt x="5959" y="100"/>
                    <a:pt x="5901" y="84"/>
                  </a:cubicBezTo>
                  <a:cubicBezTo>
                    <a:pt x="5842" y="67"/>
                    <a:pt x="5783" y="59"/>
                    <a:pt x="5717" y="42"/>
                  </a:cubicBezTo>
                  <a:cubicBezTo>
                    <a:pt x="5569" y="12"/>
                    <a:pt x="5414" y="0"/>
                    <a:pt x="5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49"/>
            <p:cNvSpPr/>
            <p:nvPr/>
          </p:nvSpPr>
          <p:spPr>
            <a:xfrm>
              <a:off x="2129425" y="486750"/>
              <a:ext cx="785675" cy="366825"/>
            </a:xfrm>
            <a:custGeom>
              <a:avLst/>
              <a:gdLst/>
              <a:ahLst/>
              <a:cxnLst/>
              <a:rect l="l" t="t" r="r" b="b"/>
              <a:pathLst>
                <a:path w="31427" h="14673" extrusionOk="0">
                  <a:moveTo>
                    <a:pt x="15420" y="0"/>
                  </a:moveTo>
                  <a:cubicBezTo>
                    <a:pt x="12579" y="0"/>
                    <a:pt x="3809" y="2889"/>
                    <a:pt x="0" y="4964"/>
                  </a:cubicBezTo>
                  <a:cubicBezTo>
                    <a:pt x="3683" y="5223"/>
                    <a:pt x="11190" y="8588"/>
                    <a:pt x="15391" y="12245"/>
                  </a:cubicBezTo>
                  <a:cubicBezTo>
                    <a:pt x="16839" y="13501"/>
                    <a:pt x="17584" y="14672"/>
                    <a:pt x="17584" y="14672"/>
                  </a:cubicBezTo>
                  <a:cubicBezTo>
                    <a:pt x="17584" y="14672"/>
                    <a:pt x="24530" y="11852"/>
                    <a:pt x="30899" y="9692"/>
                  </a:cubicBezTo>
                  <a:cubicBezTo>
                    <a:pt x="31427" y="9508"/>
                    <a:pt x="30858" y="6345"/>
                    <a:pt x="29460" y="4880"/>
                  </a:cubicBezTo>
                  <a:cubicBezTo>
                    <a:pt x="29737" y="3655"/>
                    <a:pt x="23486" y="689"/>
                    <a:pt x="22363" y="689"/>
                  </a:cubicBezTo>
                  <a:cubicBezTo>
                    <a:pt x="22297" y="689"/>
                    <a:pt x="22249" y="699"/>
                    <a:pt x="22220" y="721"/>
                  </a:cubicBezTo>
                  <a:cubicBezTo>
                    <a:pt x="22190" y="721"/>
                    <a:pt x="22159" y="721"/>
                    <a:pt x="22127" y="721"/>
                  </a:cubicBezTo>
                  <a:cubicBezTo>
                    <a:pt x="20268" y="721"/>
                    <a:pt x="16068" y="9"/>
                    <a:pt x="15492" y="1"/>
                  </a:cubicBezTo>
                  <a:cubicBezTo>
                    <a:pt x="15468" y="0"/>
                    <a:pt x="15444" y="0"/>
                    <a:pt x="154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9"/>
            <p:cNvSpPr/>
            <p:nvPr/>
          </p:nvSpPr>
          <p:spPr>
            <a:xfrm>
              <a:off x="2838075" y="579875"/>
              <a:ext cx="146075" cy="319925"/>
            </a:xfrm>
            <a:custGeom>
              <a:avLst/>
              <a:gdLst/>
              <a:ahLst/>
              <a:cxnLst/>
              <a:rect l="l" t="t" r="r" b="b"/>
              <a:pathLst>
                <a:path w="5843" h="12797" extrusionOk="0">
                  <a:moveTo>
                    <a:pt x="1" y="0"/>
                  </a:moveTo>
                  <a:cubicBezTo>
                    <a:pt x="1" y="1"/>
                    <a:pt x="3407" y="4101"/>
                    <a:pt x="3725" y="5189"/>
                  </a:cubicBezTo>
                  <a:cubicBezTo>
                    <a:pt x="5223" y="9717"/>
                    <a:pt x="461" y="12797"/>
                    <a:pt x="461" y="12797"/>
                  </a:cubicBezTo>
                  <a:cubicBezTo>
                    <a:pt x="5843" y="9650"/>
                    <a:pt x="5399" y="7976"/>
                    <a:pt x="5148" y="6654"/>
                  </a:cubicBezTo>
                  <a:cubicBezTo>
                    <a:pt x="4637" y="3867"/>
                    <a:pt x="1" y="1"/>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49"/>
            <p:cNvSpPr/>
            <p:nvPr/>
          </p:nvSpPr>
          <p:spPr>
            <a:xfrm>
              <a:off x="2831275" y="626725"/>
              <a:ext cx="122525" cy="177475"/>
            </a:xfrm>
            <a:custGeom>
              <a:avLst/>
              <a:gdLst/>
              <a:ahLst/>
              <a:cxnLst/>
              <a:rect l="l" t="t" r="r" b="b"/>
              <a:pathLst>
                <a:path w="4901" h="7099" extrusionOk="0">
                  <a:moveTo>
                    <a:pt x="1947" y="1"/>
                  </a:moveTo>
                  <a:cubicBezTo>
                    <a:pt x="1947" y="1"/>
                    <a:pt x="3579" y="3089"/>
                    <a:pt x="2825" y="4077"/>
                  </a:cubicBezTo>
                  <a:cubicBezTo>
                    <a:pt x="2399" y="4646"/>
                    <a:pt x="1654" y="5131"/>
                    <a:pt x="331" y="6261"/>
                  </a:cubicBezTo>
                  <a:cubicBezTo>
                    <a:pt x="0" y="6544"/>
                    <a:pt x="758" y="7099"/>
                    <a:pt x="1807" y="7099"/>
                  </a:cubicBezTo>
                  <a:cubicBezTo>
                    <a:pt x="2560" y="7099"/>
                    <a:pt x="3464" y="6813"/>
                    <a:pt x="4223" y="5935"/>
                  </a:cubicBezTo>
                  <a:cubicBezTo>
                    <a:pt x="4901" y="2612"/>
                    <a:pt x="1947" y="1"/>
                    <a:pt x="1947" y="1"/>
                  </a:cubicBez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49"/>
            <p:cNvSpPr/>
            <p:nvPr/>
          </p:nvSpPr>
          <p:spPr>
            <a:xfrm>
              <a:off x="1215075" y="1217825"/>
              <a:ext cx="652200" cy="307525"/>
            </a:xfrm>
            <a:custGeom>
              <a:avLst/>
              <a:gdLst/>
              <a:ahLst/>
              <a:cxnLst/>
              <a:rect l="l" t="t" r="r" b="b"/>
              <a:pathLst>
                <a:path w="26088" h="12301" extrusionOk="0">
                  <a:moveTo>
                    <a:pt x="394" y="0"/>
                  </a:moveTo>
                  <a:cubicBezTo>
                    <a:pt x="109" y="268"/>
                    <a:pt x="17" y="871"/>
                    <a:pt x="0" y="1582"/>
                  </a:cubicBezTo>
                  <a:cubicBezTo>
                    <a:pt x="2486" y="5499"/>
                    <a:pt x="15232" y="11717"/>
                    <a:pt x="16655" y="12136"/>
                  </a:cubicBezTo>
                  <a:cubicBezTo>
                    <a:pt x="17044" y="12250"/>
                    <a:pt x="17467" y="12301"/>
                    <a:pt x="17911" y="12301"/>
                  </a:cubicBezTo>
                  <a:cubicBezTo>
                    <a:pt x="20420" y="12301"/>
                    <a:pt x="23622" y="10688"/>
                    <a:pt x="25393" y="9884"/>
                  </a:cubicBezTo>
                  <a:cubicBezTo>
                    <a:pt x="25401" y="9842"/>
                    <a:pt x="26079" y="9499"/>
                    <a:pt x="26087" y="9457"/>
                  </a:cubicBezTo>
                  <a:lnTo>
                    <a:pt x="26087" y="9457"/>
                  </a:lnTo>
                  <a:cubicBezTo>
                    <a:pt x="24214" y="10323"/>
                    <a:pt x="20869" y="11853"/>
                    <a:pt x="18483" y="11853"/>
                  </a:cubicBezTo>
                  <a:cubicBezTo>
                    <a:pt x="18076" y="11853"/>
                    <a:pt x="17697" y="11809"/>
                    <a:pt x="17358" y="11709"/>
                  </a:cubicBezTo>
                  <a:cubicBezTo>
                    <a:pt x="15910" y="11290"/>
                    <a:pt x="2804" y="4888"/>
                    <a:pt x="586" y="971"/>
                  </a:cubicBezTo>
                  <a:cubicBezTo>
                    <a:pt x="477" y="619"/>
                    <a:pt x="394" y="0"/>
                    <a:pt x="3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9"/>
            <p:cNvSpPr/>
            <p:nvPr/>
          </p:nvSpPr>
          <p:spPr>
            <a:xfrm>
              <a:off x="2565875" y="608325"/>
              <a:ext cx="342950" cy="247675"/>
            </a:xfrm>
            <a:custGeom>
              <a:avLst/>
              <a:gdLst/>
              <a:ahLst/>
              <a:cxnLst/>
              <a:rect l="l" t="t" r="r" b="b"/>
              <a:pathLst>
                <a:path w="13718" h="9907" extrusionOk="0">
                  <a:moveTo>
                    <a:pt x="12010" y="0"/>
                  </a:moveTo>
                  <a:lnTo>
                    <a:pt x="12010" y="0"/>
                  </a:lnTo>
                  <a:cubicBezTo>
                    <a:pt x="11717" y="159"/>
                    <a:pt x="11433" y="310"/>
                    <a:pt x="11190" y="461"/>
                  </a:cubicBezTo>
                  <a:cubicBezTo>
                    <a:pt x="10914" y="628"/>
                    <a:pt x="10629" y="796"/>
                    <a:pt x="10353" y="963"/>
                  </a:cubicBezTo>
                  <a:cubicBezTo>
                    <a:pt x="10219" y="1047"/>
                    <a:pt x="10085" y="1147"/>
                    <a:pt x="9951" y="1231"/>
                  </a:cubicBezTo>
                  <a:cubicBezTo>
                    <a:pt x="9809" y="1314"/>
                    <a:pt x="9675" y="1398"/>
                    <a:pt x="9541" y="1490"/>
                  </a:cubicBezTo>
                  <a:lnTo>
                    <a:pt x="9131" y="1758"/>
                  </a:lnTo>
                  <a:lnTo>
                    <a:pt x="8738" y="2034"/>
                  </a:lnTo>
                  <a:cubicBezTo>
                    <a:pt x="8596" y="2126"/>
                    <a:pt x="8470" y="2218"/>
                    <a:pt x="8336" y="2319"/>
                  </a:cubicBezTo>
                  <a:cubicBezTo>
                    <a:pt x="8202" y="2411"/>
                    <a:pt x="8068" y="2503"/>
                    <a:pt x="7943" y="2595"/>
                  </a:cubicBezTo>
                  <a:cubicBezTo>
                    <a:pt x="7675" y="2796"/>
                    <a:pt x="7416" y="2980"/>
                    <a:pt x="7164" y="3181"/>
                  </a:cubicBezTo>
                  <a:cubicBezTo>
                    <a:pt x="6905" y="3382"/>
                    <a:pt x="6654" y="3582"/>
                    <a:pt x="6403" y="3783"/>
                  </a:cubicBezTo>
                  <a:cubicBezTo>
                    <a:pt x="6152" y="3976"/>
                    <a:pt x="5901" y="4177"/>
                    <a:pt x="5650" y="4386"/>
                  </a:cubicBezTo>
                  <a:cubicBezTo>
                    <a:pt x="5399" y="4595"/>
                    <a:pt x="5147" y="4804"/>
                    <a:pt x="4905" y="5014"/>
                  </a:cubicBezTo>
                  <a:cubicBezTo>
                    <a:pt x="4654" y="5223"/>
                    <a:pt x="4411" y="5440"/>
                    <a:pt x="4177" y="5650"/>
                  </a:cubicBezTo>
                  <a:cubicBezTo>
                    <a:pt x="3691" y="6077"/>
                    <a:pt x="3223" y="6520"/>
                    <a:pt x="2754" y="6955"/>
                  </a:cubicBezTo>
                  <a:cubicBezTo>
                    <a:pt x="2277" y="7399"/>
                    <a:pt x="1816" y="7851"/>
                    <a:pt x="1373" y="8311"/>
                  </a:cubicBezTo>
                  <a:cubicBezTo>
                    <a:pt x="1147" y="8537"/>
                    <a:pt x="921" y="8771"/>
                    <a:pt x="703" y="8997"/>
                  </a:cubicBezTo>
                  <a:cubicBezTo>
                    <a:pt x="477" y="9240"/>
                    <a:pt x="260" y="9474"/>
                    <a:pt x="42" y="9709"/>
                  </a:cubicBezTo>
                  <a:cubicBezTo>
                    <a:pt x="9" y="9742"/>
                    <a:pt x="0" y="9792"/>
                    <a:pt x="17" y="9834"/>
                  </a:cubicBezTo>
                  <a:cubicBezTo>
                    <a:pt x="37" y="9881"/>
                    <a:pt x="89" y="9906"/>
                    <a:pt x="139" y="9906"/>
                  </a:cubicBezTo>
                  <a:cubicBezTo>
                    <a:pt x="151" y="9906"/>
                    <a:pt x="164" y="9905"/>
                    <a:pt x="176" y="9901"/>
                  </a:cubicBezTo>
                  <a:lnTo>
                    <a:pt x="1306" y="9449"/>
                  </a:lnTo>
                  <a:lnTo>
                    <a:pt x="2436" y="9006"/>
                  </a:lnTo>
                  <a:lnTo>
                    <a:pt x="3566" y="8571"/>
                  </a:lnTo>
                  <a:lnTo>
                    <a:pt x="4696" y="8135"/>
                  </a:lnTo>
                  <a:cubicBezTo>
                    <a:pt x="5449" y="7834"/>
                    <a:pt x="6202" y="7541"/>
                    <a:pt x="6964" y="7265"/>
                  </a:cubicBezTo>
                  <a:lnTo>
                    <a:pt x="8110" y="6838"/>
                  </a:lnTo>
                  <a:cubicBezTo>
                    <a:pt x="8487" y="6696"/>
                    <a:pt x="8872" y="6554"/>
                    <a:pt x="9248" y="6420"/>
                  </a:cubicBezTo>
                  <a:lnTo>
                    <a:pt x="10387" y="6001"/>
                  </a:lnTo>
                  <a:cubicBezTo>
                    <a:pt x="10763" y="5851"/>
                    <a:pt x="11140" y="5717"/>
                    <a:pt x="11525" y="5583"/>
                  </a:cubicBezTo>
                  <a:lnTo>
                    <a:pt x="12671" y="5173"/>
                  </a:lnTo>
                  <a:lnTo>
                    <a:pt x="13241" y="4963"/>
                  </a:lnTo>
                  <a:lnTo>
                    <a:pt x="13391" y="4905"/>
                  </a:lnTo>
                  <a:lnTo>
                    <a:pt x="13466" y="4888"/>
                  </a:lnTo>
                  <a:lnTo>
                    <a:pt x="13483" y="4880"/>
                  </a:lnTo>
                  <a:lnTo>
                    <a:pt x="13508" y="4871"/>
                  </a:lnTo>
                  <a:cubicBezTo>
                    <a:pt x="13525" y="4855"/>
                    <a:pt x="13550" y="4846"/>
                    <a:pt x="13559" y="4838"/>
                  </a:cubicBezTo>
                  <a:cubicBezTo>
                    <a:pt x="13609" y="4788"/>
                    <a:pt x="13634" y="4729"/>
                    <a:pt x="13651" y="4679"/>
                  </a:cubicBezTo>
                  <a:lnTo>
                    <a:pt x="13684" y="4520"/>
                  </a:lnTo>
                  <a:cubicBezTo>
                    <a:pt x="13718" y="4311"/>
                    <a:pt x="13692" y="4101"/>
                    <a:pt x="13676" y="3909"/>
                  </a:cubicBezTo>
                  <a:cubicBezTo>
                    <a:pt x="13651" y="3700"/>
                    <a:pt x="13609" y="3499"/>
                    <a:pt x="13567" y="3298"/>
                  </a:cubicBezTo>
                  <a:cubicBezTo>
                    <a:pt x="13483" y="2905"/>
                    <a:pt x="13358" y="2511"/>
                    <a:pt x="13224" y="2126"/>
                  </a:cubicBezTo>
                  <a:cubicBezTo>
                    <a:pt x="13073" y="1741"/>
                    <a:pt x="12922" y="1365"/>
                    <a:pt x="12722" y="1005"/>
                  </a:cubicBezTo>
                  <a:cubicBezTo>
                    <a:pt x="12521" y="653"/>
                    <a:pt x="12295" y="310"/>
                    <a:pt x="12010" y="0"/>
                  </a:cubicBezTo>
                  <a:lnTo>
                    <a:pt x="12010" y="0"/>
                  </a:lnTo>
                  <a:cubicBezTo>
                    <a:pt x="12270" y="318"/>
                    <a:pt x="12496" y="662"/>
                    <a:pt x="12671" y="1030"/>
                  </a:cubicBezTo>
                  <a:cubicBezTo>
                    <a:pt x="12856" y="1381"/>
                    <a:pt x="13015" y="1758"/>
                    <a:pt x="13140" y="2151"/>
                  </a:cubicBezTo>
                  <a:cubicBezTo>
                    <a:pt x="13266" y="2536"/>
                    <a:pt x="13383" y="2921"/>
                    <a:pt x="13458" y="3323"/>
                  </a:cubicBezTo>
                  <a:cubicBezTo>
                    <a:pt x="13483" y="3516"/>
                    <a:pt x="13517" y="3716"/>
                    <a:pt x="13542" y="3917"/>
                  </a:cubicBezTo>
                  <a:cubicBezTo>
                    <a:pt x="13559" y="4118"/>
                    <a:pt x="13567" y="4311"/>
                    <a:pt x="13542" y="4503"/>
                  </a:cubicBezTo>
                  <a:cubicBezTo>
                    <a:pt x="13517" y="4595"/>
                    <a:pt x="13500" y="4687"/>
                    <a:pt x="13441" y="4729"/>
                  </a:cubicBezTo>
                  <a:cubicBezTo>
                    <a:pt x="13433" y="4746"/>
                    <a:pt x="13374" y="4754"/>
                    <a:pt x="13333" y="4771"/>
                  </a:cubicBezTo>
                  <a:lnTo>
                    <a:pt x="13182" y="4829"/>
                  </a:lnTo>
                  <a:lnTo>
                    <a:pt x="12604" y="5022"/>
                  </a:lnTo>
                  <a:lnTo>
                    <a:pt x="11458" y="5415"/>
                  </a:lnTo>
                  <a:cubicBezTo>
                    <a:pt x="11073" y="5541"/>
                    <a:pt x="10696" y="5675"/>
                    <a:pt x="10303" y="5809"/>
                  </a:cubicBezTo>
                  <a:lnTo>
                    <a:pt x="9156" y="6219"/>
                  </a:lnTo>
                  <a:cubicBezTo>
                    <a:pt x="8780" y="6353"/>
                    <a:pt x="8395" y="6503"/>
                    <a:pt x="8018" y="6637"/>
                  </a:cubicBezTo>
                  <a:lnTo>
                    <a:pt x="6872" y="7056"/>
                  </a:lnTo>
                  <a:cubicBezTo>
                    <a:pt x="6110" y="7340"/>
                    <a:pt x="5357" y="7633"/>
                    <a:pt x="4595" y="7909"/>
                  </a:cubicBezTo>
                  <a:lnTo>
                    <a:pt x="3465" y="8353"/>
                  </a:lnTo>
                  <a:lnTo>
                    <a:pt x="2335" y="8788"/>
                  </a:lnTo>
                  <a:cubicBezTo>
                    <a:pt x="1739" y="9020"/>
                    <a:pt x="1142" y="9257"/>
                    <a:pt x="546" y="9500"/>
                  </a:cubicBezTo>
                  <a:lnTo>
                    <a:pt x="546" y="9500"/>
                  </a:lnTo>
                  <a:cubicBezTo>
                    <a:pt x="649" y="9388"/>
                    <a:pt x="755" y="9276"/>
                    <a:pt x="862" y="9165"/>
                  </a:cubicBezTo>
                  <a:cubicBezTo>
                    <a:pt x="1080" y="8939"/>
                    <a:pt x="1306" y="8704"/>
                    <a:pt x="1532" y="8478"/>
                  </a:cubicBezTo>
                  <a:cubicBezTo>
                    <a:pt x="1975" y="8018"/>
                    <a:pt x="2436" y="7566"/>
                    <a:pt x="2896" y="7114"/>
                  </a:cubicBezTo>
                  <a:cubicBezTo>
                    <a:pt x="3130" y="6897"/>
                    <a:pt x="3373" y="6679"/>
                    <a:pt x="3599" y="6453"/>
                  </a:cubicBezTo>
                  <a:cubicBezTo>
                    <a:pt x="3716" y="6353"/>
                    <a:pt x="3842" y="6236"/>
                    <a:pt x="3959" y="6135"/>
                  </a:cubicBezTo>
                  <a:lnTo>
                    <a:pt x="4311" y="5809"/>
                  </a:lnTo>
                  <a:cubicBezTo>
                    <a:pt x="4545" y="5591"/>
                    <a:pt x="4779" y="5373"/>
                    <a:pt x="5022" y="5164"/>
                  </a:cubicBezTo>
                  <a:cubicBezTo>
                    <a:pt x="5273" y="4955"/>
                    <a:pt x="5516" y="4746"/>
                    <a:pt x="5758" y="4537"/>
                  </a:cubicBezTo>
                  <a:cubicBezTo>
                    <a:pt x="6009" y="4327"/>
                    <a:pt x="6244" y="4126"/>
                    <a:pt x="6495" y="3917"/>
                  </a:cubicBezTo>
                  <a:cubicBezTo>
                    <a:pt x="6746" y="3716"/>
                    <a:pt x="6997" y="3507"/>
                    <a:pt x="7248" y="3306"/>
                  </a:cubicBezTo>
                  <a:cubicBezTo>
                    <a:pt x="7499" y="3097"/>
                    <a:pt x="7767" y="2913"/>
                    <a:pt x="8018" y="2712"/>
                  </a:cubicBezTo>
                  <a:cubicBezTo>
                    <a:pt x="8278" y="2528"/>
                    <a:pt x="8529" y="2327"/>
                    <a:pt x="8788" y="2135"/>
                  </a:cubicBezTo>
                  <a:lnTo>
                    <a:pt x="9173" y="1850"/>
                  </a:lnTo>
                  <a:lnTo>
                    <a:pt x="9575" y="1574"/>
                  </a:lnTo>
                  <a:cubicBezTo>
                    <a:pt x="9700" y="1482"/>
                    <a:pt x="9834" y="1398"/>
                    <a:pt x="9968" y="1298"/>
                  </a:cubicBezTo>
                  <a:cubicBezTo>
                    <a:pt x="10094" y="1206"/>
                    <a:pt x="10236" y="1114"/>
                    <a:pt x="10370" y="1030"/>
                  </a:cubicBezTo>
                  <a:cubicBezTo>
                    <a:pt x="10638" y="854"/>
                    <a:pt x="10914" y="670"/>
                    <a:pt x="11182" y="503"/>
                  </a:cubicBezTo>
                  <a:cubicBezTo>
                    <a:pt x="11458" y="327"/>
                    <a:pt x="11726" y="168"/>
                    <a:pt x="12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49"/>
            <p:cNvSpPr/>
            <p:nvPr/>
          </p:nvSpPr>
          <p:spPr>
            <a:xfrm>
              <a:off x="2137775" y="503700"/>
              <a:ext cx="547175" cy="102550"/>
            </a:xfrm>
            <a:custGeom>
              <a:avLst/>
              <a:gdLst/>
              <a:ahLst/>
              <a:cxnLst/>
              <a:rect l="l" t="t" r="r" b="b"/>
              <a:pathLst>
                <a:path w="21887" h="4102" extrusionOk="0">
                  <a:moveTo>
                    <a:pt x="19794" y="1"/>
                  </a:moveTo>
                  <a:cubicBezTo>
                    <a:pt x="19585" y="1"/>
                    <a:pt x="19351" y="18"/>
                    <a:pt x="19116" y="18"/>
                  </a:cubicBezTo>
                  <a:cubicBezTo>
                    <a:pt x="18874" y="26"/>
                    <a:pt x="18622" y="34"/>
                    <a:pt x="18363" y="43"/>
                  </a:cubicBezTo>
                  <a:cubicBezTo>
                    <a:pt x="18087" y="59"/>
                    <a:pt x="17819" y="68"/>
                    <a:pt x="17534" y="84"/>
                  </a:cubicBezTo>
                  <a:cubicBezTo>
                    <a:pt x="17250" y="110"/>
                    <a:pt x="16957" y="126"/>
                    <a:pt x="16656" y="151"/>
                  </a:cubicBezTo>
                  <a:cubicBezTo>
                    <a:pt x="16363" y="177"/>
                    <a:pt x="16045" y="202"/>
                    <a:pt x="15735" y="235"/>
                  </a:cubicBezTo>
                  <a:cubicBezTo>
                    <a:pt x="15576" y="243"/>
                    <a:pt x="15409" y="252"/>
                    <a:pt x="15250" y="277"/>
                  </a:cubicBezTo>
                  <a:cubicBezTo>
                    <a:pt x="15099" y="285"/>
                    <a:pt x="14940" y="302"/>
                    <a:pt x="14773" y="327"/>
                  </a:cubicBezTo>
                  <a:cubicBezTo>
                    <a:pt x="14446" y="361"/>
                    <a:pt x="14111" y="403"/>
                    <a:pt x="13777" y="444"/>
                  </a:cubicBezTo>
                  <a:cubicBezTo>
                    <a:pt x="13442" y="486"/>
                    <a:pt x="13107" y="536"/>
                    <a:pt x="12764" y="587"/>
                  </a:cubicBezTo>
                  <a:cubicBezTo>
                    <a:pt x="12086" y="679"/>
                    <a:pt x="11391" y="804"/>
                    <a:pt x="10705" y="930"/>
                  </a:cubicBezTo>
                  <a:cubicBezTo>
                    <a:pt x="10538" y="963"/>
                    <a:pt x="10354" y="997"/>
                    <a:pt x="10186" y="1030"/>
                  </a:cubicBezTo>
                  <a:cubicBezTo>
                    <a:pt x="10019" y="1055"/>
                    <a:pt x="9843" y="1097"/>
                    <a:pt x="9676" y="1131"/>
                  </a:cubicBezTo>
                  <a:cubicBezTo>
                    <a:pt x="9341" y="1206"/>
                    <a:pt x="8998" y="1281"/>
                    <a:pt x="8663" y="1348"/>
                  </a:cubicBezTo>
                  <a:cubicBezTo>
                    <a:pt x="8328" y="1424"/>
                    <a:pt x="7993" y="1507"/>
                    <a:pt x="7667" y="1591"/>
                  </a:cubicBezTo>
                  <a:cubicBezTo>
                    <a:pt x="7332" y="1666"/>
                    <a:pt x="7006" y="1750"/>
                    <a:pt x="6696" y="1834"/>
                  </a:cubicBezTo>
                  <a:cubicBezTo>
                    <a:pt x="6370" y="1917"/>
                    <a:pt x="6069" y="2001"/>
                    <a:pt x="5767" y="2093"/>
                  </a:cubicBezTo>
                  <a:cubicBezTo>
                    <a:pt x="5458" y="2185"/>
                    <a:pt x="5165" y="2269"/>
                    <a:pt x="4872" y="2353"/>
                  </a:cubicBezTo>
                  <a:cubicBezTo>
                    <a:pt x="4729" y="2394"/>
                    <a:pt x="4579" y="2436"/>
                    <a:pt x="4445" y="2478"/>
                  </a:cubicBezTo>
                  <a:cubicBezTo>
                    <a:pt x="4311" y="2512"/>
                    <a:pt x="4177" y="2562"/>
                    <a:pt x="4035" y="2604"/>
                  </a:cubicBezTo>
                  <a:cubicBezTo>
                    <a:pt x="3767" y="2704"/>
                    <a:pt x="3516" y="2788"/>
                    <a:pt x="3265" y="2871"/>
                  </a:cubicBezTo>
                  <a:cubicBezTo>
                    <a:pt x="3014" y="2955"/>
                    <a:pt x="2779" y="3039"/>
                    <a:pt x="2553" y="3106"/>
                  </a:cubicBezTo>
                  <a:cubicBezTo>
                    <a:pt x="2319" y="3181"/>
                    <a:pt x="2110" y="3256"/>
                    <a:pt x="1917" y="3340"/>
                  </a:cubicBezTo>
                  <a:cubicBezTo>
                    <a:pt x="1516" y="3499"/>
                    <a:pt x="1173" y="3633"/>
                    <a:pt x="888" y="3750"/>
                  </a:cubicBezTo>
                  <a:cubicBezTo>
                    <a:pt x="603" y="3859"/>
                    <a:pt x="377" y="3951"/>
                    <a:pt x="227" y="4010"/>
                  </a:cubicBezTo>
                  <a:cubicBezTo>
                    <a:pt x="85" y="4077"/>
                    <a:pt x="1" y="4102"/>
                    <a:pt x="1" y="4102"/>
                  </a:cubicBezTo>
                  <a:cubicBezTo>
                    <a:pt x="1" y="4102"/>
                    <a:pt x="85" y="4085"/>
                    <a:pt x="244" y="4035"/>
                  </a:cubicBezTo>
                  <a:cubicBezTo>
                    <a:pt x="394" y="3976"/>
                    <a:pt x="629" y="3918"/>
                    <a:pt x="921" y="3826"/>
                  </a:cubicBezTo>
                  <a:cubicBezTo>
                    <a:pt x="1214" y="3725"/>
                    <a:pt x="1558" y="3616"/>
                    <a:pt x="1968" y="3482"/>
                  </a:cubicBezTo>
                  <a:cubicBezTo>
                    <a:pt x="2168" y="3424"/>
                    <a:pt x="2386" y="3357"/>
                    <a:pt x="2612" y="3298"/>
                  </a:cubicBezTo>
                  <a:cubicBezTo>
                    <a:pt x="2846" y="3223"/>
                    <a:pt x="3089" y="3164"/>
                    <a:pt x="3340" y="3089"/>
                  </a:cubicBezTo>
                  <a:cubicBezTo>
                    <a:pt x="3842" y="2947"/>
                    <a:pt x="4370" y="2788"/>
                    <a:pt x="4955" y="2637"/>
                  </a:cubicBezTo>
                  <a:cubicBezTo>
                    <a:pt x="5240" y="2570"/>
                    <a:pt x="5541" y="2486"/>
                    <a:pt x="5851" y="2411"/>
                  </a:cubicBezTo>
                  <a:cubicBezTo>
                    <a:pt x="6002" y="2369"/>
                    <a:pt x="6152" y="2327"/>
                    <a:pt x="6311" y="2286"/>
                  </a:cubicBezTo>
                  <a:cubicBezTo>
                    <a:pt x="6462" y="2244"/>
                    <a:pt x="6621" y="2210"/>
                    <a:pt x="6780" y="2168"/>
                  </a:cubicBezTo>
                  <a:lnTo>
                    <a:pt x="7751" y="1951"/>
                  </a:lnTo>
                  <a:cubicBezTo>
                    <a:pt x="8077" y="1875"/>
                    <a:pt x="8412" y="1792"/>
                    <a:pt x="8747" y="1733"/>
                  </a:cubicBezTo>
                  <a:cubicBezTo>
                    <a:pt x="9081" y="1658"/>
                    <a:pt x="9425" y="1591"/>
                    <a:pt x="9759" y="1524"/>
                  </a:cubicBezTo>
                  <a:cubicBezTo>
                    <a:pt x="9927" y="1491"/>
                    <a:pt x="10103" y="1449"/>
                    <a:pt x="10270" y="1415"/>
                  </a:cubicBezTo>
                  <a:lnTo>
                    <a:pt x="10780" y="1323"/>
                  </a:lnTo>
                  <a:cubicBezTo>
                    <a:pt x="11475" y="1198"/>
                    <a:pt x="12153" y="1064"/>
                    <a:pt x="12839" y="963"/>
                  </a:cubicBezTo>
                  <a:lnTo>
                    <a:pt x="13844" y="813"/>
                  </a:lnTo>
                  <a:cubicBezTo>
                    <a:pt x="14178" y="771"/>
                    <a:pt x="14496" y="712"/>
                    <a:pt x="14823" y="670"/>
                  </a:cubicBezTo>
                  <a:cubicBezTo>
                    <a:pt x="14982" y="654"/>
                    <a:pt x="15149" y="628"/>
                    <a:pt x="15308" y="612"/>
                  </a:cubicBezTo>
                  <a:cubicBezTo>
                    <a:pt x="15459" y="603"/>
                    <a:pt x="15618" y="578"/>
                    <a:pt x="15777" y="562"/>
                  </a:cubicBezTo>
                  <a:cubicBezTo>
                    <a:pt x="16087" y="520"/>
                    <a:pt x="16405" y="478"/>
                    <a:pt x="16698" y="444"/>
                  </a:cubicBezTo>
                  <a:cubicBezTo>
                    <a:pt x="16990" y="411"/>
                    <a:pt x="17283" y="377"/>
                    <a:pt x="17568" y="352"/>
                  </a:cubicBezTo>
                  <a:cubicBezTo>
                    <a:pt x="17844" y="319"/>
                    <a:pt x="18120" y="285"/>
                    <a:pt x="18380" y="269"/>
                  </a:cubicBezTo>
                  <a:cubicBezTo>
                    <a:pt x="18639" y="243"/>
                    <a:pt x="18890" y="227"/>
                    <a:pt x="19133" y="202"/>
                  </a:cubicBezTo>
                  <a:cubicBezTo>
                    <a:pt x="19376" y="185"/>
                    <a:pt x="19602" y="160"/>
                    <a:pt x="19811" y="151"/>
                  </a:cubicBezTo>
                  <a:cubicBezTo>
                    <a:pt x="19928" y="143"/>
                    <a:pt x="20037" y="143"/>
                    <a:pt x="20129" y="126"/>
                  </a:cubicBezTo>
                  <a:cubicBezTo>
                    <a:pt x="20229" y="118"/>
                    <a:pt x="20330" y="118"/>
                    <a:pt x="20422" y="110"/>
                  </a:cubicBezTo>
                  <a:cubicBezTo>
                    <a:pt x="20598" y="101"/>
                    <a:pt x="20765" y="84"/>
                    <a:pt x="20924" y="76"/>
                  </a:cubicBezTo>
                  <a:cubicBezTo>
                    <a:pt x="21225" y="68"/>
                    <a:pt x="21468" y="43"/>
                    <a:pt x="21635" y="43"/>
                  </a:cubicBezTo>
                  <a:cubicBezTo>
                    <a:pt x="21802" y="34"/>
                    <a:pt x="21885" y="34"/>
                    <a:pt x="21886" y="34"/>
                  </a:cubicBezTo>
                  <a:lnTo>
                    <a:pt x="21886" y="34"/>
                  </a:lnTo>
                  <a:cubicBezTo>
                    <a:pt x="21885" y="34"/>
                    <a:pt x="21801" y="34"/>
                    <a:pt x="21610" y="43"/>
                  </a:cubicBezTo>
                  <a:cubicBezTo>
                    <a:pt x="21451" y="34"/>
                    <a:pt x="21200" y="26"/>
                    <a:pt x="20899" y="18"/>
                  </a:cubicBezTo>
                  <a:cubicBezTo>
                    <a:pt x="20740" y="18"/>
                    <a:pt x="20581" y="1"/>
                    <a:pt x="203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49"/>
            <p:cNvSpPr/>
            <p:nvPr/>
          </p:nvSpPr>
          <p:spPr>
            <a:xfrm>
              <a:off x="2774900" y="545525"/>
              <a:ext cx="53375" cy="24175"/>
            </a:xfrm>
            <a:custGeom>
              <a:avLst/>
              <a:gdLst/>
              <a:ahLst/>
              <a:cxnLst/>
              <a:rect l="l" t="t" r="r" b="b"/>
              <a:pathLst>
                <a:path w="2135" h="967" extrusionOk="0">
                  <a:moveTo>
                    <a:pt x="258" y="1"/>
                  </a:moveTo>
                  <a:cubicBezTo>
                    <a:pt x="247" y="1"/>
                    <a:pt x="236" y="1"/>
                    <a:pt x="226" y="2"/>
                  </a:cubicBezTo>
                  <a:cubicBezTo>
                    <a:pt x="0" y="27"/>
                    <a:pt x="184" y="269"/>
                    <a:pt x="645" y="529"/>
                  </a:cubicBezTo>
                  <a:cubicBezTo>
                    <a:pt x="1078" y="781"/>
                    <a:pt x="1608" y="966"/>
                    <a:pt x="1857" y="966"/>
                  </a:cubicBezTo>
                  <a:cubicBezTo>
                    <a:pt x="1872" y="966"/>
                    <a:pt x="1887" y="966"/>
                    <a:pt x="1900" y="964"/>
                  </a:cubicBezTo>
                  <a:cubicBezTo>
                    <a:pt x="2134" y="947"/>
                    <a:pt x="1942" y="713"/>
                    <a:pt x="1482" y="445"/>
                  </a:cubicBezTo>
                  <a:cubicBezTo>
                    <a:pt x="1041" y="181"/>
                    <a:pt x="508" y="1"/>
                    <a:pt x="258" y="1"/>
                  </a:cubicBezTo>
                  <a:close/>
                </a:path>
              </a:pathLst>
            </a:custGeom>
            <a:solidFill>
              <a:srgbClr val="D3D3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9"/>
            <p:cNvSpPr/>
            <p:nvPr/>
          </p:nvSpPr>
          <p:spPr>
            <a:xfrm>
              <a:off x="1937125" y="1077850"/>
              <a:ext cx="129975" cy="103025"/>
            </a:xfrm>
            <a:custGeom>
              <a:avLst/>
              <a:gdLst/>
              <a:ahLst/>
              <a:cxnLst/>
              <a:rect l="l" t="t" r="r" b="b"/>
              <a:pathLst>
                <a:path w="5199" h="4121" extrusionOk="0">
                  <a:moveTo>
                    <a:pt x="1055" y="0"/>
                  </a:moveTo>
                  <a:lnTo>
                    <a:pt x="846" y="452"/>
                  </a:lnTo>
                  <a:cubicBezTo>
                    <a:pt x="1" y="2544"/>
                    <a:pt x="260" y="3791"/>
                    <a:pt x="536" y="4034"/>
                  </a:cubicBezTo>
                  <a:cubicBezTo>
                    <a:pt x="603" y="4094"/>
                    <a:pt x="716" y="4120"/>
                    <a:pt x="864" y="4120"/>
                  </a:cubicBezTo>
                  <a:cubicBezTo>
                    <a:pt x="2001" y="4120"/>
                    <a:pt x="5198" y="2561"/>
                    <a:pt x="5198" y="2561"/>
                  </a:cubicBezTo>
                  <a:cubicBezTo>
                    <a:pt x="5198" y="2561"/>
                    <a:pt x="2712" y="1373"/>
                    <a:pt x="10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49"/>
            <p:cNvSpPr/>
            <p:nvPr/>
          </p:nvSpPr>
          <p:spPr>
            <a:xfrm>
              <a:off x="2166875" y="877175"/>
              <a:ext cx="119275" cy="180400"/>
            </a:xfrm>
            <a:custGeom>
              <a:avLst/>
              <a:gdLst/>
              <a:ahLst/>
              <a:cxnLst/>
              <a:rect l="l" t="t" r="r" b="b"/>
              <a:pathLst>
                <a:path w="4771" h="7216" extrusionOk="0">
                  <a:moveTo>
                    <a:pt x="770" y="1"/>
                  </a:moveTo>
                  <a:lnTo>
                    <a:pt x="0" y="394"/>
                  </a:lnTo>
                  <a:cubicBezTo>
                    <a:pt x="1482" y="3248"/>
                    <a:pt x="3390" y="7215"/>
                    <a:pt x="3390" y="7215"/>
                  </a:cubicBezTo>
                  <a:lnTo>
                    <a:pt x="4771" y="6512"/>
                  </a:lnTo>
                  <a:cubicBezTo>
                    <a:pt x="4771" y="6512"/>
                    <a:pt x="3080" y="2252"/>
                    <a:pt x="7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49"/>
            <p:cNvSpPr/>
            <p:nvPr/>
          </p:nvSpPr>
          <p:spPr>
            <a:xfrm>
              <a:off x="2282150" y="1048750"/>
              <a:ext cx="58825" cy="199425"/>
            </a:xfrm>
            <a:custGeom>
              <a:avLst/>
              <a:gdLst/>
              <a:ahLst/>
              <a:cxnLst/>
              <a:rect l="l" t="t" r="r" b="b"/>
              <a:pathLst>
                <a:path w="2353" h="7977" extrusionOk="0">
                  <a:moveTo>
                    <a:pt x="1" y="1"/>
                  </a:moveTo>
                  <a:cubicBezTo>
                    <a:pt x="1" y="1"/>
                    <a:pt x="18" y="26"/>
                    <a:pt x="59" y="76"/>
                  </a:cubicBezTo>
                  <a:cubicBezTo>
                    <a:pt x="101" y="118"/>
                    <a:pt x="143" y="202"/>
                    <a:pt x="210" y="294"/>
                  </a:cubicBezTo>
                  <a:cubicBezTo>
                    <a:pt x="260" y="394"/>
                    <a:pt x="335" y="520"/>
                    <a:pt x="394" y="662"/>
                  </a:cubicBezTo>
                  <a:cubicBezTo>
                    <a:pt x="436" y="737"/>
                    <a:pt x="469" y="813"/>
                    <a:pt x="503" y="896"/>
                  </a:cubicBezTo>
                  <a:cubicBezTo>
                    <a:pt x="545" y="980"/>
                    <a:pt x="586" y="1047"/>
                    <a:pt x="628" y="1147"/>
                  </a:cubicBezTo>
                  <a:cubicBezTo>
                    <a:pt x="963" y="1859"/>
                    <a:pt x="1306" y="2846"/>
                    <a:pt x="1582" y="3867"/>
                  </a:cubicBezTo>
                  <a:lnTo>
                    <a:pt x="1767" y="4621"/>
                  </a:lnTo>
                  <a:cubicBezTo>
                    <a:pt x="1817" y="4872"/>
                    <a:pt x="1875" y="5123"/>
                    <a:pt x="1926" y="5357"/>
                  </a:cubicBezTo>
                  <a:cubicBezTo>
                    <a:pt x="1976" y="5600"/>
                    <a:pt x="2009" y="5834"/>
                    <a:pt x="2051" y="6052"/>
                  </a:cubicBezTo>
                  <a:cubicBezTo>
                    <a:pt x="2093" y="6269"/>
                    <a:pt x="2126" y="6479"/>
                    <a:pt x="2143" y="6679"/>
                  </a:cubicBezTo>
                  <a:cubicBezTo>
                    <a:pt x="2152" y="6780"/>
                    <a:pt x="2152" y="6880"/>
                    <a:pt x="2177" y="6964"/>
                  </a:cubicBezTo>
                  <a:cubicBezTo>
                    <a:pt x="2185" y="7048"/>
                    <a:pt x="2202" y="7131"/>
                    <a:pt x="2218" y="7215"/>
                  </a:cubicBezTo>
                  <a:cubicBezTo>
                    <a:pt x="2235" y="7366"/>
                    <a:pt x="2260" y="7500"/>
                    <a:pt x="2277" y="7617"/>
                  </a:cubicBezTo>
                  <a:cubicBezTo>
                    <a:pt x="2311" y="7851"/>
                    <a:pt x="2336" y="7977"/>
                    <a:pt x="2336" y="7977"/>
                  </a:cubicBezTo>
                  <a:lnTo>
                    <a:pt x="2336" y="7885"/>
                  </a:lnTo>
                  <a:cubicBezTo>
                    <a:pt x="2344" y="7826"/>
                    <a:pt x="2344" y="7734"/>
                    <a:pt x="2344" y="7617"/>
                  </a:cubicBezTo>
                  <a:cubicBezTo>
                    <a:pt x="2344" y="7500"/>
                    <a:pt x="2352" y="7357"/>
                    <a:pt x="2344" y="7198"/>
                  </a:cubicBezTo>
                  <a:cubicBezTo>
                    <a:pt x="2344" y="7131"/>
                    <a:pt x="2336" y="7048"/>
                    <a:pt x="2336" y="6947"/>
                  </a:cubicBezTo>
                  <a:cubicBezTo>
                    <a:pt x="2336" y="6855"/>
                    <a:pt x="2311" y="6763"/>
                    <a:pt x="2302" y="6671"/>
                  </a:cubicBezTo>
                  <a:cubicBezTo>
                    <a:pt x="2269" y="6479"/>
                    <a:pt x="2235" y="6261"/>
                    <a:pt x="2210" y="6043"/>
                  </a:cubicBezTo>
                  <a:cubicBezTo>
                    <a:pt x="2177" y="5817"/>
                    <a:pt x="2135" y="5583"/>
                    <a:pt x="2085" y="5340"/>
                  </a:cubicBezTo>
                  <a:cubicBezTo>
                    <a:pt x="2043" y="5098"/>
                    <a:pt x="1984" y="4847"/>
                    <a:pt x="1926" y="4595"/>
                  </a:cubicBezTo>
                  <a:cubicBezTo>
                    <a:pt x="1875" y="4344"/>
                    <a:pt x="1808" y="4085"/>
                    <a:pt x="1733" y="3834"/>
                  </a:cubicBezTo>
                  <a:cubicBezTo>
                    <a:pt x="1465" y="2821"/>
                    <a:pt x="1105" y="1817"/>
                    <a:pt x="771" y="1089"/>
                  </a:cubicBezTo>
                  <a:cubicBezTo>
                    <a:pt x="729" y="997"/>
                    <a:pt x="687" y="913"/>
                    <a:pt x="645" y="829"/>
                  </a:cubicBezTo>
                  <a:cubicBezTo>
                    <a:pt x="603" y="754"/>
                    <a:pt x="553" y="687"/>
                    <a:pt x="511" y="612"/>
                  </a:cubicBezTo>
                  <a:cubicBezTo>
                    <a:pt x="419" y="478"/>
                    <a:pt x="335" y="361"/>
                    <a:pt x="260" y="269"/>
                  </a:cubicBezTo>
                  <a:cubicBezTo>
                    <a:pt x="185" y="168"/>
                    <a:pt x="118" y="110"/>
                    <a:pt x="76" y="68"/>
                  </a:cubicBezTo>
                  <a:cubicBezTo>
                    <a:pt x="18" y="26"/>
                    <a:pt x="1"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9"/>
            <p:cNvSpPr/>
            <p:nvPr/>
          </p:nvSpPr>
          <p:spPr>
            <a:xfrm>
              <a:off x="2010350" y="1168225"/>
              <a:ext cx="86650" cy="224125"/>
            </a:xfrm>
            <a:custGeom>
              <a:avLst/>
              <a:gdLst/>
              <a:ahLst/>
              <a:cxnLst/>
              <a:rect l="l" t="t" r="r" b="b"/>
              <a:pathLst>
                <a:path w="3466" h="8965" extrusionOk="0">
                  <a:moveTo>
                    <a:pt x="1" y="1"/>
                  </a:moveTo>
                  <a:lnTo>
                    <a:pt x="1" y="1"/>
                  </a:lnTo>
                  <a:cubicBezTo>
                    <a:pt x="51" y="260"/>
                    <a:pt x="110" y="511"/>
                    <a:pt x="168" y="754"/>
                  </a:cubicBezTo>
                  <a:lnTo>
                    <a:pt x="244" y="1139"/>
                  </a:lnTo>
                  <a:cubicBezTo>
                    <a:pt x="252" y="1197"/>
                    <a:pt x="277" y="1256"/>
                    <a:pt x="294" y="1323"/>
                  </a:cubicBezTo>
                  <a:lnTo>
                    <a:pt x="336" y="1499"/>
                  </a:lnTo>
                  <a:lnTo>
                    <a:pt x="428" y="1875"/>
                  </a:lnTo>
                  <a:lnTo>
                    <a:pt x="520" y="2252"/>
                  </a:lnTo>
                  <a:lnTo>
                    <a:pt x="712" y="3005"/>
                  </a:lnTo>
                  <a:lnTo>
                    <a:pt x="1081" y="4503"/>
                  </a:lnTo>
                  <a:lnTo>
                    <a:pt x="1265" y="5257"/>
                  </a:lnTo>
                  <a:lnTo>
                    <a:pt x="1357" y="5633"/>
                  </a:lnTo>
                  <a:lnTo>
                    <a:pt x="1466" y="6010"/>
                  </a:lnTo>
                  <a:lnTo>
                    <a:pt x="1474" y="6043"/>
                  </a:lnTo>
                  <a:lnTo>
                    <a:pt x="1516" y="6060"/>
                  </a:lnTo>
                  <a:cubicBezTo>
                    <a:pt x="1583" y="6093"/>
                    <a:pt x="1641" y="6127"/>
                    <a:pt x="1708" y="6169"/>
                  </a:cubicBezTo>
                  <a:lnTo>
                    <a:pt x="1892" y="6294"/>
                  </a:lnTo>
                  <a:cubicBezTo>
                    <a:pt x="2018" y="6386"/>
                    <a:pt x="2135" y="6478"/>
                    <a:pt x="2236" y="6587"/>
                  </a:cubicBezTo>
                  <a:cubicBezTo>
                    <a:pt x="2445" y="6796"/>
                    <a:pt x="2637" y="7039"/>
                    <a:pt x="2796" y="7290"/>
                  </a:cubicBezTo>
                  <a:cubicBezTo>
                    <a:pt x="2838" y="7357"/>
                    <a:pt x="2880" y="7424"/>
                    <a:pt x="2905" y="7483"/>
                  </a:cubicBezTo>
                  <a:cubicBezTo>
                    <a:pt x="2939" y="7550"/>
                    <a:pt x="2972" y="7625"/>
                    <a:pt x="3006" y="7684"/>
                  </a:cubicBezTo>
                  <a:cubicBezTo>
                    <a:pt x="3064" y="7818"/>
                    <a:pt x="3139" y="7960"/>
                    <a:pt x="3190" y="8094"/>
                  </a:cubicBezTo>
                  <a:cubicBezTo>
                    <a:pt x="3223" y="8152"/>
                    <a:pt x="3257" y="8228"/>
                    <a:pt x="3273" y="8303"/>
                  </a:cubicBezTo>
                  <a:cubicBezTo>
                    <a:pt x="3307" y="8378"/>
                    <a:pt x="3324" y="8445"/>
                    <a:pt x="3349" y="8521"/>
                  </a:cubicBezTo>
                  <a:lnTo>
                    <a:pt x="3407" y="8738"/>
                  </a:lnTo>
                  <a:lnTo>
                    <a:pt x="3466" y="8964"/>
                  </a:lnTo>
                  <a:cubicBezTo>
                    <a:pt x="3449" y="8813"/>
                    <a:pt x="3432" y="8654"/>
                    <a:pt x="3407" y="8512"/>
                  </a:cubicBezTo>
                  <a:cubicBezTo>
                    <a:pt x="3399" y="8428"/>
                    <a:pt x="3391" y="8353"/>
                    <a:pt x="3365" y="8278"/>
                  </a:cubicBezTo>
                  <a:cubicBezTo>
                    <a:pt x="3357" y="8211"/>
                    <a:pt x="3340" y="8136"/>
                    <a:pt x="3315" y="8060"/>
                  </a:cubicBezTo>
                  <a:cubicBezTo>
                    <a:pt x="3307" y="7985"/>
                    <a:pt x="3273" y="7918"/>
                    <a:pt x="3257" y="7843"/>
                  </a:cubicBezTo>
                  <a:cubicBezTo>
                    <a:pt x="3223" y="7767"/>
                    <a:pt x="3198" y="7692"/>
                    <a:pt x="3173" y="7625"/>
                  </a:cubicBezTo>
                  <a:cubicBezTo>
                    <a:pt x="3139" y="7550"/>
                    <a:pt x="3098" y="7483"/>
                    <a:pt x="3064" y="7416"/>
                  </a:cubicBezTo>
                  <a:cubicBezTo>
                    <a:pt x="3031" y="7340"/>
                    <a:pt x="2989" y="7265"/>
                    <a:pt x="2947" y="7207"/>
                  </a:cubicBezTo>
                  <a:cubicBezTo>
                    <a:pt x="2780" y="6939"/>
                    <a:pt x="2595" y="6688"/>
                    <a:pt x="2361" y="6470"/>
                  </a:cubicBezTo>
                  <a:cubicBezTo>
                    <a:pt x="2252" y="6370"/>
                    <a:pt x="2127" y="6261"/>
                    <a:pt x="2001" y="6169"/>
                  </a:cubicBezTo>
                  <a:cubicBezTo>
                    <a:pt x="1934" y="6119"/>
                    <a:pt x="1859" y="6077"/>
                    <a:pt x="1800" y="6035"/>
                  </a:cubicBezTo>
                  <a:cubicBezTo>
                    <a:pt x="1745" y="6000"/>
                    <a:pt x="1695" y="5966"/>
                    <a:pt x="1633" y="5936"/>
                  </a:cubicBezTo>
                  <a:lnTo>
                    <a:pt x="1633" y="5936"/>
                  </a:lnTo>
                  <a:lnTo>
                    <a:pt x="1541" y="5600"/>
                  </a:lnTo>
                  <a:lnTo>
                    <a:pt x="1440" y="5223"/>
                  </a:lnTo>
                  <a:lnTo>
                    <a:pt x="1256" y="4470"/>
                  </a:lnTo>
                  <a:lnTo>
                    <a:pt x="888" y="2980"/>
                  </a:lnTo>
                  <a:lnTo>
                    <a:pt x="704" y="2227"/>
                  </a:lnTo>
                  <a:lnTo>
                    <a:pt x="604" y="1850"/>
                  </a:lnTo>
                  <a:lnTo>
                    <a:pt x="511" y="1465"/>
                  </a:lnTo>
                  <a:lnTo>
                    <a:pt x="461" y="1281"/>
                  </a:lnTo>
                  <a:cubicBezTo>
                    <a:pt x="436" y="1214"/>
                    <a:pt x="428" y="1156"/>
                    <a:pt x="411" y="1089"/>
                  </a:cubicBezTo>
                  <a:lnTo>
                    <a:pt x="286" y="729"/>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49"/>
            <p:cNvSpPr/>
            <p:nvPr/>
          </p:nvSpPr>
          <p:spPr>
            <a:xfrm>
              <a:off x="2574250" y="886600"/>
              <a:ext cx="45625" cy="216175"/>
            </a:xfrm>
            <a:custGeom>
              <a:avLst/>
              <a:gdLst/>
              <a:ahLst/>
              <a:cxnLst/>
              <a:rect l="l" t="t" r="r" b="b"/>
              <a:pathLst>
                <a:path w="1825" h="8647" extrusionOk="0">
                  <a:moveTo>
                    <a:pt x="0" y="1"/>
                  </a:moveTo>
                  <a:cubicBezTo>
                    <a:pt x="0" y="1"/>
                    <a:pt x="9" y="34"/>
                    <a:pt x="50" y="84"/>
                  </a:cubicBezTo>
                  <a:cubicBezTo>
                    <a:pt x="92" y="151"/>
                    <a:pt x="134" y="235"/>
                    <a:pt x="201" y="335"/>
                  </a:cubicBezTo>
                  <a:cubicBezTo>
                    <a:pt x="234" y="386"/>
                    <a:pt x="260" y="453"/>
                    <a:pt x="293" y="511"/>
                  </a:cubicBezTo>
                  <a:lnTo>
                    <a:pt x="385" y="737"/>
                  </a:lnTo>
                  <a:cubicBezTo>
                    <a:pt x="427" y="804"/>
                    <a:pt x="460" y="904"/>
                    <a:pt x="494" y="988"/>
                  </a:cubicBezTo>
                  <a:cubicBezTo>
                    <a:pt x="527" y="1072"/>
                    <a:pt x="569" y="1164"/>
                    <a:pt x="611" y="1256"/>
                  </a:cubicBezTo>
                  <a:cubicBezTo>
                    <a:pt x="678" y="1457"/>
                    <a:pt x="762" y="1666"/>
                    <a:pt x="837" y="1892"/>
                  </a:cubicBezTo>
                  <a:cubicBezTo>
                    <a:pt x="921" y="2126"/>
                    <a:pt x="988" y="2369"/>
                    <a:pt x="1055" y="2620"/>
                  </a:cubicBezTo>
                  <a:cubicBezTo>
                    <a:pt x="1122" y="2871"/>
                    <a:pt x="1180" y="3131"/>
                    <a:pt x="1247" y="3398"/>
                  </a:cubicBezTo>
                  <a:cubicBezTo>
                    <a:pt x="1297" y="3666"/>
                    <a:pt x="1364" y="3942"/>
                    <a:pt x="1406" y="4219"/>
                  </a:cubicBezTo>
                  <a:cubicBezTo>
                    <a:pt x="1456" y="4503"/>
                    <a:pt x="1498" y="4771"/>
                    <a:pt x="1532" y="5047"/>
                  </a:cubicBezTo>
                  <a:cubicBezTo>
                    <a:pt x="1557" y="5315"/>
                    <a:pt x="1590" y="5591"/>
                    <a:pt x="1615" y="5851"/>
                  </a:cubicBezTo>
                  <a:cubicBezTo>
                    <a:pt x="1632" y="6110"/>
                    <a:pt x="1640" y="6361"/>
                    <a:pt x="1657" y="6604"/>
                  </a:cubicBezTo>
                  <a:lnTo>
                    <a:pt x="1657" y="6947"/>
                  </a:lnTo>
                  <a:cubicBezTo>
                    <a:pt x="1640" y="7064"/>
                    <a:pt x="1640" y="7173"/>
                    <a:pt x="1640" y="7273"/>
                  </a:cubicBezTo>
                  <a:cubicBezTo>
                    <a:pt x="1640" y="7382"/>
                    <a:pt x="1632" y="7474"/>
                    <a:pt x="1632" y="7566"/>
                  </a:cubicBezTo>
                  <a:lnTo>
                    <a:pt x="1632" y="7843"/>
                  </a:lnTo>
                  <a:cubicBezTo>
                    <a:pt x="1632" y="8010"/>
                    <a:pt x="1615" y="8152"/>
                    <a:pt x="1599" y="8278"/>
                  </a:cubicBezTo>
                  <a:cubicBezTo>
                    <a:pt x="1590" y="8328"/>
                    <a:pt x="1590" y="8395"/>
                    <a:pt x="1582" y="8437"/>
                  </a:cubicBezTo>
                  <a:cubicBezTo>
                    <a:pt x="1574" y="8479"/>
                    <a:pt x="1574" y="8520"/>
                    <a:pt x="1557" y="8554"/>
                  </a:cubicBezTo>
                  <a:cubicBezTo>
                    <a:pt x="1548" y="8613"/>
                    <a:pt x="1540" y="8646"/>
                    <a:pt x="1540" y="8646"/>
                  </a:cubicBezTo>
                  <a:lnTo>
                    <a:pt x="1574" y="8554"/>
                  </a:lnTo>
                  <a:cubicBezTo>
                    <a:pt x="1582" y="8520"/>
                    <a:pt x="1599" y="8479"/>
                    <a:pt x="1615" y="8437"/>
                  </a:cubicBezTo>
                  <a:cubicBezTo>
                    <a:pt x="1624" y="8395"/>
                    <a:pt x="1632" y="8345"/>
                    <a:pt x="1657" y="8278"/>
                  </a:cubicBezTo>
                  <a:cubicBezTo>
                    <a:pt x="1682" y="8161"/>
                    <a:pt x="1716" y="8018"/>
                    <a:pt x="1749" y="7851"/>
                  </a:cubicBezTo>
                  <a:cubicBezTo>
                    <a:pt x="1758" y="7767"/>
                    <a:pt x="1783" y="7667"/>
                    <a:pt x="1791" y="7575"/>
                  </a:cubicBezTo>
                  <a:cubicBezTo>
                    <a:pt x="1808" y="7483"/>
                    <a:pt x="1800" y="7382"/>
                    <a:pt x="1808" y="7273"/>
                  </a:cubicBezTo>
                  <a:cubicBezTo>
                    <a:pt x="1825" y="7173"/>
                    <a:pt x="1825" y="7064"/>
                    <a:pt x="1825" y="6947"/>
                  </a:cubicBezTo>
                  <a:lnTo>
                    <a:pt x="1825" y="6596"/>
                  </a:lnTo>
                  <a:cubicBezTo>
                    <a:pt x="1808" y="6344"/>
                    <a:pt x="1800" y="6093"/>
                    <a:pt x="1783" y="5826"/>
                  </a:cubicBezTo>
                  <a:cubicBezTo>
                    <a:pt x="1758" y="5566"/>
                    <a:pt x="1724" y="5298"/>
                    <a:pt x="1699" y="5022"/>
                  </a:cubicBezTo>
                  <a:cubicBezTo>
                    <a:pt x="1657" y="4754"/>
                    <a:pt x="1624" y="4478"/>
                    <a:pt x="1574" y="4194"/>
                  </a:cubicBezTo>
                  <a:cubicBezTo>
                    <a:pt x="1532" y="3917"/>
                    <a:pt x="1473" y="3641"/>
                    <a:pt x="1415" y="3373"/>
                  </a:cubicBezTo>
                  <a:cubicBezTo>
                    <a:pt x="1364" y="3097"/>
                    <a:pt x="1289" y="2829"/>
                    <a:pt x="1222" y="2578"/>
                  </a:cubicBezTo>
                  <a:cubicBezTo>
                    <a:pt x="1155" y="2327"/>
                    <a:pt x="1080" y="2076"/>
                    <a:pt x="1004" y="1842"/>
                  </a:cubicBezTo>
                  <a:cubicBezTo>
                    <a:pt x="921" y="1616"/>
                    <a:pt x="845" y="1390"/>
                    <a:pt x="762" y="1197"/>
                  </a:cubicBezTo>
                  <a:cubicBezTo>
                    <a:pt x="720" y="1105"/>
                    <a:pt x="678" y="997"/>
                    <a:pt x="636" y="913"/>
                  </a:cubicBezTo>
                  <a:cubicBezTo>
                    <a:pt x="586" y="829"/>
                    <a:pt x="544" y="745"/>
                    <a:pt x="502" y="670"/>
                  </a:cubicBezTo>
                  <a:cubicBezTo>
                    <a:pt x="460" y="595"/>
                    <a:pt x="419" y="528"/>
                    <a:pt x="377" y="461"/>
                  </a:cubicBezTo>
                  <a:cubicBezTo>
                    <a:pt x="335" y="402"/>
                    <a:pt x="293" y="344"/>
                    <a:pt x="260" y="293"/>
                  </a:cubicBezTo>
                  <a:cubicBezTo>
                    <a:pt x="176" y="201"/>
                    <a:pt x="117" y="126"/>
                    <a:pt x="75" y="76"/>
                  </a:cubicBezTo>
                  <a:cubicBezTo>
                    <a:pt x="25" y="34"/>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9"/>
            <p:cNvSpPr/>
            <p:nvPr/>
          </p:nvSpPr>
          <p:spPr>
            <a:xfrm>
              <a:off x="1215500" y="1113000"/>
              <a:ext cx="75350" cy="154225"/>
            </a:xfrm>
            <a:custGeom>
              <a:avLst/>
              <a:gdLst/>
              <a:ahLst/>
              <a:cxnLst/>
              <a:rect l="l" t="t" r="r" b="b"/>
              <a:pathLst>
                <a:path w="3014" h="6169" extrusionOk="0">
                  <a:moveTo>
                    <a:pt x="536" y="0"/>
                  </a:moveTo>
                  <a:cubicBezTo>
                    <a:pt x="218" y="536"/>
                    <a:pt x="0" y="2277"/>
                    <a:pt x="276" y="3850"/>
                  </a:cubicBezTo>
                  <a:cubicBezTo>
                    <a:pt x="1389" y="5256"/>
                    <a:pt x="2243" y="5875"/>
                    <a:pt x="2720" y="6168"/>
                  </a:cubicBezTo>
                  <a:cubicBezTo>
                    <a:pt x="2720" y="5105"/>
                    <a:pt x="3013" y="2703"/>
                    <a:pt x="3013" y="2703"/>
                  </a:cubicBezTo>
                  <a:lnTo>
                    <a:pt x="536" y="0"/>
                  </a:lnTo>
                  <a:close/>
                </a:path>
              </a:pathLst>
            </a:custGeom>
            <a:solidFill>
              <a:srgbClr val="7500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9"/>
            <p:cNvSpPr/>
            <p:nvPr/>
          </p:nvSpPr>
          <p:spPr>
            <a:xfrm>
              <a:off x="1525150" y="1327875"/>
              <a:ext cx="137500" cy="146025"/>
            </a:xfrm>
            <a:custGeom>
              <a:avLst/>
              <a:gdLst/>
              <a:ahLst/>
              <a:cxnLst/>
              <a:rect l="l" t="t" r="r" b="b"/>
              <a:pathLst>
                <a:path w="5500" h="5841" extrusionOk="0">
                  <a:moveTo>
                    <a:pt x="285" y="0"/>
                  </a:moveTo>
                  <a:lnTo>
                    <a:pt x="285" y="0"/>
                  </a:lnTo>
                  <a:cubicBezTo>
                    <a:pt x="1" y="980"/>
                    <a:pt x="109" y="2879"/>
                    <a:pt x="377" y="3817"/>
                  </a:cubicBezTo>
                  <a:cubicBezTo>
                    <a:pt x="1534" y="4825"/>
                    <a:pt x="4181" y="5841"/>
                    <a:pt x="5016" y="5841"/>
                  </a:cubicBezTo>
                  <a:cubicBezTo>
                    <a:pt x="5075" y="5841"/>
                    <a:pt x="5125" y="5836"/>
                    <a:pt x="5164" y="5825"/>
                  </a:cubicBezTo>
                  <a:cubicBezTo>
                    <a:pt x="5499" y="4587"/>
                    <a:pt x="5273" y="2001"/>
                    <a:pt x="5273" y="2001"/>
                  </a:cubicBezTo>
                  <a:lnTo>
                    <a:pt x="285" y="0"/>
                  </a:lnTo>
                  <a:close/>
                </a:path>
              </a:pathLst>
            </a:custGeom>
            <a:solidFill>
              <a:srgbClr val="7500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49"/>
            <p:cNvSpPr/>
            <p:nvPr/>
          </p:nvSpPr>
          <p:spPr>
            <a:xfrm>
              <a:off x="1219250" y="1137250"/>
              <a:ext cx="68450" cy="100250"/>
            </a:xfrm>
            <a:custGeom>
              <a:avLst/>
              <a:gdLst/>
              <a:ahLst/>
              <a:cxnLst/>
              <a:rect l="l" t="t" r="r" b="b"/>
              <a:pathLst>
                <a:path w="2738" h="4010" extrusionOk="0">
                  <a:moveTo>
                    <a:pt x="101" y="1"/>
                  </a:moveTo>
                  <a:cubicBezTo>
                    <a:pt x="51" y="352"/>
                    <a:pt x="9" y="771"/>
                    <a:pt x="1" y="1215"/>
                  </a:cubicBezTo>
                  <a:cubicBezTo>
                    <a:pt x="737" y="2261"/>
                    <a:pt x="1641" y="3190"/>
                    <a:pt x="2637" y="4010"/>
                  </a:cubicBezTo>
                  <a:cubicBezTo>
                    <a:pt x="2662" y="3616"/>
                    <a:pt x="2704" y="3223"/>
                    <a:pt x="2738" y="2863"/>
                  </a:cubicBezTo>
                  <a:cubicBezTo>
                    <a:pt x="2386" y="2562"/>
                    <a:pt x="2034" y="2252"/>
                    <a:pt x="1716" y="1918"/>
                  </a:cubicBezTo>
                  <a:cubicBezTo>
                    <a:pt x="1181" y="1374"/>
                    <a:pt x="553" y="721"/>
                    <a:pt x="101" y="1"/>
                  </a:cubicBez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9"/>
            <p:cNvSpPr/>
            <p:nvPr/>
          </p:nvSpPr>
          <p:spPr>
            <a:xfrm>
              <a:off x="1222400" y="1180375"/>
              <a:ext cx="68025" cy="89975"/>
            </a:xfrm>
            <a:custGeom>
              <a:avLst/>
              <a:gdLst/>
              <a:ahLst/>
              <a:cxnLst/>
              <a:rect l="l" t="t" r="r" b="b"/>
              <a:pathLst>
                <a:path w="2721" h="3599" extrusionOk="0">
                  <a:moveTo>
                    <a:pt x="2720" y="0"/>
                  </a:moveTo>
                  <a:lnTo>
                    <a:pt x="2720" y="0"/>
                  </a:lnTo>
                  <a:cubicBezTo>
                    <a:pt x="2687" y="142"/>
                    <a:pt x="2662" y="285"/>
                    <a:pt x="2645" y="427"/>
                  </a:cubicBezTo>
                  <a:lnTo>
                    <a:pt x="2578" y="854"/>
                  </a:lnTo>
                  <a:lnTo>
                    <a:pt x="2519" y="1289"/>
                  </a:lnTo>
                  <a:cubicBezTo>
                    <a:pt x="2511" y="1356"/>
                    <a:pt x="2511" y="1431"/>
                    <a:pt x="2494" y="1506"/>
                  </a:cubicBezTo>
                  <a:lnTo>
                    <a:pt x="2478" y="1724"/>
                  </a:lnTo>
                  <a:lnTo>
                    <a:pt x="2436" y="2151"/>
                  </a:lnTo>
                  <a:lnTo>
                    <a:pt x="2411" y="2377"/>
                  </a:lnTo>
                  <a:cubicBezTo>
                    <a:pt x="2402" y="2452"/>
                    <a:pt x="2394" y="2519"/>
                    <a:pt x="2394" y="2595"/>
                  </a:cubicBezTo>
                  <a:lnTo>
                    <a:pt x="2359" y="3324"/>
                  </a:lnTo>
                  <a:lnTo>
                    <a:pt x="2359" y="3324"/>
                  </a:lnTo>
                  <a:lnTo>
                    <a:pt x="2302" y="3289"/>
                  </a:lnTo>
                  <a:cubicBezTo>
                    <a:pt x="2243" y="3256"/>
                    <a:pt x="2185" y="3214"/>
                    <a:pt x="2134" y="3172"/>
                  </a:cubicBezTo>
                  <a:cubicBezTo>
                    <a:pt x="2076" y="3130"/>
                    <a:pt x="2017" y="3088"/>
                    <a:pt x="1967" y="3046"/>
                  </a:cubicBezTo>
                  <a:lnTo>
                    <a:pt x="1800" y="2921"/>
                  </a:lnTo>
                  <a:lnTo>
                    <a:pt x="1641" y="2787"/>
                  </a:lnTo>
                  <a:cubicBezTo>
                    <a:pt x="1590" y="2737"/>
                    <a:pt x="1532" y="2695"/>
                    <a:pt x="1482" y="2645"/>
                  </a:cubicBezTo>
                  <a:lnTo>
                    <a:pt x="1172" y="2360"/>
                  </a:lnTo>
                  <a:lnTo>
                    <a:pt x="862" y="2067"/>
                  </a:lnTo>
                  <a:cubicBezTo>
                    <a:pt x="812" y="2025"/>
                    <a:pt x="770" y="1975"/>
                    <a:pt x="720" y="1925"/>
                  </a:cubicBezTo>
                  <a:lnTo>
                    <a:pt x="569" y="1766"/>
                  </a:lnTo>
                  <a:lnTo>
                    <a:pt x="427" y="1624"/>
                  </a:lnTo>
                  <a:lnTo>
                    <a:pt x="276" y="1465"/>
                  </a:lnTo>
                  <a:lnTo>
                    <a:pt x="0" y="1155"/>
                  </a:lnTo>
                  <a:lnTo>
                    <a:pt x="0" y="1155"/>
                  </a:lnTo>
                  <a:cubicBezTo>
                    <a:pt x="84" y="1255"/>
                    <a:pt x="168" y="1373"/>
                    <a:pt x="226" y="1456"/>
                  </a:cubicBezTo>
                  <a:lnTo>
                    <a:pt x="352" y="1624"/>
                  </a:lnTo>
                  <a:lnTo>
                    <a:pt x="486" y="1791"/>
                  </a:lnTo>
                  <a:lnTo>
                    <a:pt x="628" y="1958"/>
                  </a:lnTo>
                  <a:cubicBezTo>
                    <a:pt x="670" y="2009"/>
                    <a:pt x="712" y="2059"/>
                    <a:pt x="762" y="2109"/>
                  </a:cubicBezTo>
                  <a:lnTo>
                    <a:pt x="1055" y="2427"/>
                  </a:lnTo>
                  <a:cubicBezTo>
                    <a:pt x="1147" y="2528"/>
                    <a:pt x="1256" y="2636"/>
                    <a:pt x="1356" y="2728"/>
                  </a:cubicBezTo>
                  <a:cubicBezTo>
                    <a:pt x="1406" y="2779"/>
                    <a:pt x="1465" y="2820"/>
                    <a:pt x="1515" y="2879"/>
                  </a:cubicBezTo>
                  <a:lnTo>
                    <a:pt x="1674" y="3013"/>
                  </a:lnTo>
                  <a:cubicBezTo>
                    <a:pt x="1775" y="3097"/>
                    <a:pt x="1892" y="3189"/>
                    <a:pt x="2009" y="3272"/>
                  </a:cubicBezTo>
                  <a:cubicBezTo>
                    <a:pt x="2068" y="3314"/>
                    <a:pt x="2118" y="3356"/>
                    <a:pt x="2185" y="3398"/>
                  </a:cubicBezTo>
                  <a:lnTo>
                    <a:pt x="2360" y="3515"/>
                  </a:lnTo>
                  <a:lnTo>
                    <a:pt x="2486" y="3599"/>
                  </a:lnTo>
                  <a:lnTo>
                    <a:pt x="2494" y="3448"/>
                  </a:lnTo>
                  <a:lnTo>
                    <a:pt x="2528" y="2595"/>
                  </a:lnTo>
                  <a:cubicBezTo>
                    <a:pt x="2528" y="2519"/>
                    <a:pt x="2528" y="2444"/>
                    <a:pt x="2536" y="2377"/>
                  </a:cubicBezTo>
                  <a:lnTo>
                    <a:pt x="2561" y="2151"/>
                  </a:lnTo>
                  <a:lnTo>
                    <a:pt x="2595" y="1724"/>
                  </a:lnTo>
                  <a:cubicBezTo>
                    <a:pt x="2612" y="1431"/>
                    <a:pt x="2637" y="1147"/>
                    <a:pt x="2653" y="854"/>
                  </a:cubicBezTo>
                  <a:lnTo>
                    <a:pt x="2687" y="427"/>
                  </a:lnTo>
                  <a:cubicBezTo>
                    <a:pt x="2695" y="293"/>
                    <a:pt x="2704" y="142"/>
                    <a:pt x="2720" y="0"/>
                  </a:cubicBezTo>
                  <a:close/>
                </a:path>
              </a:pathLst>
            </a:custGeom>
            <a:solidFill>
              <a:srgbClr val="593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9"/>
            <p:cNvSpPr/>
            <p:nvPr/>
          </p:nvSpPr>
          <p:spPr>
            <a:xfrm>
              <a:off x="1527025" y="1327875"/>
              <a:ext cx="133525" cy="148025"/>
            </a:xfrm>
            <a:custGeom>
              <a:avLst/>
              <a:gdLst/>
              <a:ahLst/>
              <a:cxnLst/>
              <a:rect l="l" t="t" r="r" b="b"/>
              <a:pathLst>
                <a:path w="5341" h="5921" extrusionOk="0">
                  <a:moveTo>
                    <a:pt x="210" y="0"/>
                  </a:moveTo>
                  <a:lnTo>
                    <a:pt x="210" y="0"/>
                  </a:lnTo>
                  <a:cubicBezTo>
                    <a:pt x="208" y="9"/>
                    <a:pt x="207" y="17"/>
                    <a:pt x="205" y="25"/>
                  </a:cubicBezTo>
                  <a:lnTo>
                    <a:pt x="205" y="25"/>
                  </a:lnTo>
                  <a:cubicBezTo>
                    <a:pt x="207" y="17"/>
                    <a:pt x="209" y="9"/>
                    <a:pt x="210" y="0"/>
                  </a:cubicBezTo>
                  <a:close/>
                  <a:moveTo>
                    <a:pt x="205" y="25"/>
                  </a:moveTo>
                  <a:lnTo>
                    <a:pt x="205" y="25"/>
                  </a:lnTo>
                  <a:cubicBezTo>
                    <a:pt x="189" y="91"/>
                    <a:pt x="166" y="154"/>
                    <a:pt x="161" y="230"/>
                  </a:cubicBezTo>
                  <a:lnTo>
                    <a:pt x="161" y="230"/>
                  </a:lnTo>
                  <a:cubicBezTo>
                    <a:pt x="176" y="164"/>
                    <a:pt x="190" y="92"/>
                    <a:pt x="205" y="25"/>
                  </a:cubicBezTo>
                  <a:close/>
                  <a:moveTo>
                    <a:pt x="161" y="230"/>
                  </a:moveTo>
                  <a:cubicBezTo>
                    <a:pt x="161" y="232"/>
                    <a:pt x="160" y="233"/>
                    <a:pt x="160" y="235"/>
                  </a:cubicBezTo>
                  <a:cubicBezTo>
                    <a:pt x="158" y="251"/>
                    <a:pt x="156" y="267"/>
                    <a:pt x="154" y="282"/>
                  </a:cubicBezTo>
                  <a:lnTo>
                    <a:pt x="154" y="282"/>
                  </a:lnTo>
                  <a:cubicBezTo>
                    <a:pt x="156" y="275"/>
                    <a:pt x="158" y="267"/>
                    <a:pt x="160" y="260"/>
                  </a:cubicBezTo>
                  <a:cubicBezTo>
                    <a:pt x="160" y="250"/>
                    <a:pt x="160" y="240"/>
                    <a:pt x="161" y="230"/>
                  </a:cubicBezTo>
                  <a:close/>
                  <a:moveTo>
                    <a:pt x="154" y="282"/>
                  </a:moveTo>
                  <a:cubicBezTo>
                    <a:pt x="132" y="357"/>
                    <a:pt x="117" y="426"/>
                    <a:pt x="101" y="503"/>
                  </a:cubicBezTo>
                  <a:cubicBezTo>
                    <a:pt x="93" y="586"/>
                    <a:pt x="85" y="662"/>
                    <a:pt x="76" y="745"/>
                  </a:cubicBezTo>
                  <a:cubicBezTo>
                    <a:pt x="60" y="829"/>
                    <a:pt x="51" y="896"/>
                    <a:pt x="43" y="980"/>
                  </a:cubicBezTo>
                  <a:cubicBezTo>
                    <a:pt x="34" y="1063"/>
                    <a:pt x="18" y="1139"/>
                    <a:pt x="18" y="1222"/>
                  </a:cubicBezTo>
                  <a:cubicBezTo>
                    <a:pt x="18" y="1306"/>
                    <a:pt x="9" y="1381"/>
                    <a:pt x="9" y="1465"/>
                  </a:cubicBezTo>
                  <a:lnTo>
                    <a:pt x="1" y="1708"/>
                  </a:lnTo>
                  <a:lnTo>
                    <a:pt x="1" y="1942"/>
                  </a:lnTo>
                  <a:cubicBezTo>
                    <a:pt x="1" y="2101"/>
                    <a:pt x="9" y="2268"/>
                    <a:pt x="18" y="2427"/>
                  </a:cubicBezTo>
                  <a:cubicBezTo>
                    <a:pt x="34" y="2511"/>
                    <a:pt x="34" y="2586"/>
                    <a:pt x="43" y="2670"/>
                  </a:cubicBezTo>
                  <a:cubicBezTo>
                    <a:pt x="43" y="2754"/>
                    <a:pt x="51" y="2821"/>
                    <a:pt x="60" y="2905"/>
                  </a:cubicBezTo>
                  <a:cubicBezTo>
                    <a:pt x="76" y="3064"/>
                    <a:pt x="93" y="3231"/>
                    <a:pt x="126" y="3390"/>
                  </a:cubicBezTo>
                  <a:cubicBezTo>
                    <a:pt x="135" y="3474"/>
                    <a:pt x="160" y="3549"/>
                    <a:pt x="168" y="3633"/>
                  </a:cubicBezTo>
                  <a:cubicBezTo>
                    <a:pt x="185" y="3716"/>
                    <a:pt x="210" y="3783"/>
                    <a:pt x="227" y="3867"/>
                  </a:cubicBezTo>
                  <a:lnTo>
                    <a:pt x="227" y="3892"/>
                  </a:lnTo>
                  <a:lnTo>
                    <a:pt x="252" y="3900"/>
                  </a:lnTo>
                  <a:lnTo>
                    <a:pt x="378" y="4009"/>
                  </a:lnTo>
                  <a:lnTo>
                    <a:pt x="511" y="4110"/>
                  </a:lnTo>
                  <a:cubicBezTo>
                    <a:pt x="604" y="4177"/>
                    <a:pt x="687" y="4235"/>
                    <a:pt x="788" y="4302"/>
                  </a:cubicBezTo>
                  <a:cubicBezTo>
                    <a:pt x="880" y="4361"/>
                    <a:pt x="972" y="4411"/>
                    <a:pt x="1064" y="4478"/>
                  </a:cubicBezTo>
                  <a:cubicBezTo>
                    <a:pt x="1164" y="4528"/>
                    <a:pt x="1256" y="4595"/>
                    <a:pt x="1348" y="4645"/>
                  </a:cubicBezTo>
                  <a:cubicBezTo>
                    <a:pt x="1733" y="4863"/>
                    <a:pt x="2135" y="5055"/>
                    <a:pt x="2545" y="5231"/>
                  </a:cubicBezTo>
                  <a:cubicBezTo>
                    <a:pt x="2955" y="5407"/>
                    <a:pt x="3374" y="5558"/>
                    <a:pt x="3792" y="5691"/>
                  </a:cubicBezTo>
                  <a:cubicBezTo>
                    <a:pt x="4001" y="5758"/>
                    <a:pt x="4211" y="5817"/>
                    <a:pt x="4428" y="5859"/>
                  </a:cubicBezTo>
                  <a:cubicBezTo>
                    <a:pt x="4545" y="5884"/>
                    <a:pt x="4646" y="5901"/>
                    <a:pt x="4763" y="5909"/>
                  </a:cubicBezTo>
                  <a:cubicBezTo>
                    <a:pt x="4827" y="5914"/>
                    <a:pt x="4889" y="5921"/>
                    <a:pt x="4952" y="5921"/>
                  </a:cubicBezTo>
                  <a:cubicBezTo>
                    <a:pt x="5004" y="5921"/>
                    <a:pt x="5058" y="5916"/>
                    <a:pt x="5115" y="5901"/>
                  </a:cubicBezTo>
                  <a:lnTo>
                    <a:pt x="5156" y="5892"/>
                  </a:lnTo>
                  <a:lnTo>
                    <a:pt x="5173" y="5850"/>
                  </a:lnTo>
                  <a:lnTo>
                    <a:pt x="5223" y="5608"/>
                  </a:lnTo>
                  <a:cubicBezTo>
                    <a:pt x="5240" y="5524"/>
                    <a:pt x="5257" y="5449"/>
                    <a:pt x="5265" y="5365"/>
                  </a:cubicBezTo>
                  <a:cubicBezTo>
                    <a:pt x="5282" y="5281"/>
                    <a:pt x="5282" y="5206"/>
                    <a:pt x="5299" y="5122"/>
                  </a:cubicBezTo>
                  <a:cubicBezTo>
                    <a:pt x="5307" y="5039"/>
                    <a:pt x="5315" y="4972"/>
                    <a:pt x="5315" y="4888"/>
                  </a:cubicBezTo>
                  <a:cubicBezTo>
                    <a:pt x="5315" y="4804"/>
                    <a:pt x="5324" y="4729"/>
                    <a:pt x="5324" y="4645"/>
                  </a:cubicBezTo>
                  <a:lnTo>
                    <a:pt x="5341" y="4403"/>
                  </a:lnTo>
                  <a:lnTo>
                    <a:pt x="5341" y="3926"/>
                  </a:lnTo>
                  <a:cubicBezTo>
                    <a:pt x="5341" y="3599"/>
                    <a:pt x="5324" y="3281"/>
                    <a:pt x="5307" y="2963"/>
                  </a:cubicBezTo>
                  <a:cubicBezTo>
                    <a:pt x="5282" y="2637"/>
                    <a:pt x="5265" y="2319"/>
                    <a:pt x="5223" y="2001"/>
                  </a:cubicBezTo>
                  <a:lnTo>
                    <a:pt x="5223" y="2001"/>
                  </a:lnTo>
                  <a:cubicBezTo>
                    <a:pt x="5232" y="2151"/>
                    <a:pt x="5240" y="2319"/>
                    <a:pt x="5240" y="2478"/>
                  </a:cubicBezTo>
                  <a:cubicBezTo>
                    <a:pt x="5240" y="2637"/>
                    <a:pt x="5257" y="2804"/>
                    <a:pt x="5257" y="2963"/>
                  </a:cubicBezTo>
                  <a:lnTo>
                    <a:pt x="5257" y="3440"/>
                  </a:lnTo>
                  <a:cubicBezTo>
                    <a:pt x="5240" y="3599"/>
                    <a:pt x="5240" y="3767"/>
                    <a:pt x="5240" y="3926"/>
                  </a:cubicBezTo>
                  <a:cubicBezTo>
                    <a:pt x="5232" y="4085"/>
                    <a:pt x="5232" y="4252"/>
                    <a:pt x="5223" y="4403"/>
                  </a:cubicBezTo>
                  <a:lnTo>
                    <a:pt x="5215" y="4645"/>
                  </a:lnTo>
                  <a:cubicBezTo>
                    <a:pt x="5215" y="4729"/>
                    <a:pt x="5198" y="4804"/>
                    <a:pt x="5190" y="4888"/>
                  </a:cubicBezTo>
                  <a:cubicBezTo>
                    <a:pt x="5182" y="4972"/>
                    <a:pt x="5173" y="5047"/>
                    <a:pt x="5156" y="5131"/>
                  </a:cubicBezTo>
                  <a:cubicBezTo>
                    <a:pt x="5148" y="5198"/>
                    <a:pt x="5140" y="5281"/>
                    <a:pt x="5131" y="5357"/>
                  </a:cubicBezTo>
                  <a:cubicBezTo>
                    <a:pt x="5115" y="5432"/>
                    <a:pt x="5106" y="5516"/>
                    <a:pt x="5089" y="5591"/>
                  </a:cubicBezTo>
                  <a:lnTo>
                    <a:pt x="5042" y="5773"/>
                  </a:lnTo>
                  <a:lnTo>
                    <a:pt x="5042" y="5773"/>
                  </a:lnTo>
                  <a:cubicBezTo>
                    <a:pt x="5016" y="5775"/>
                    <a:pt x="4989" y="5776"/>
                    <a:pt x="4961" y="5776"/>
                  </a:cubicBezTo>
                  <a:cubicBezTo>
                    <a:pt x="4903" y="5776"/>
                    <a:pt x="4843" y="5772"/>
                    <a:pt x="4780" y="5767"/>
                  </a:cubicBezTo>
                  <a:cubicBezTo>
                    <a:pt x="4679" y="5758"/>
                    <a:pt x="4571" y="5733"/>
                    <a:pt x="4470" y="5717"/>
                  </a:cubicBezTo>
                  <a:cubicBezTo>
                    <a:pt x="4261" y="5658"/>
                    <a:pt x="4052" y="5599"/>
                    <a:pt x="3842" y="5532"/>
                  </a:cubicBezTo>
                  <a:cubicBezTo>
                    <a:pt x="3424" y="5407"/>
                    <a:pt x="3014" y="5256"/>
                    <a:pt x="2621" y="5072"/>
                  </a:cubicBezTo>
                  <a:cubicBezTo>
                    <a:pt x="2210" y="4905"/>
                    <a:pt x="1809" y="4721"/>
                    <a:pt x="1432" y="4511"/>
                  </a:cubicBezTo>
                  <a:cubicBezTo>
                    <a:pt x="1340" y="4461"/>
                    <a:pt x="1248" y="4394"/>
                    <a:pt x="1148" y="4344"/>
                  </a:cubicBezTo>
                  <a:cubicBezTo>
                    <a:pt x="1055" y="4277"/>
                    <a:pt x="972" y="4227"/>
                    <a:pt x="880" y="4168"/>
                  </a:cubicBezTo>
                  <a:cubicBezTo>
                    <a:pt x="788" y="4101"/>
                    <a:pt x="696" y="4043"/>
                    <a:pt x="612" y="3976"/>
                  </a:cubicBezTo>
                  <a:lnTo>
                    <a:pt x="486" y="3884"/>
                  </a:lnTo>
                  <a:lnTo>
                    <a:pt x="372" y="3785"/>
                  </a:lnTo>
                  <a:lnTo>
                    <a:pt x="372" y="3785"/>
                  </a:lnTo>
                  <a:cubicBezTo>
                    <a:pt x="356" y="3716"/>
                    <a:pt x="334" y="3642"/>
                    <a:pt x="319" y="3582"/>
                  </a:cubicBezTo>
                  <a:cubicBezTo>
                    <a:pt x="294" y="3507"/>
                    <a:pt x="277" y="3432"/>
                    <a:pt x="260" y="3348"/>
                  </a:cubicBezTo>
                  <a:cubicBezTo>
                    <a:pt x="235" y="3189"/>
                    <a:pt x="202" y="3038"/>
                    <a:pt x="177" y="2879"/>
                  </a:cubicBezTo>
                  <a:cubicBezTo>
                    <a:pt x="168" y="2796"/>
                    <a:pt x="160" y="2720"/>
                    <a:pt x="152" y="2637"/>
                  </a:cubicBezTo>
                  <a:cubicBezTo>
                    <a:pt x="152" y="2553"/>
                    <a:pt x="135" y="2478"/>
                    <a:pt x="126" y="2394"/>
                  </a:cubicBezTo>
                  <a:cubicBezTo>
                    <a:pt x="118" y="2227"/>
                    <a:pt x="110" y="2076"/>
                    <a:pt x="93" y="1917"/>
                  </a:cubicBezTo>
                  <a:cubicBezTo>
                    <a:pt x="93" y="1758"/>
                    <a:pt x="85" y="1591"/>
                    <a:pt x="85" y="1432"/>
                  </a:cubicBezTo>
                  <a:lnTo>
                    <a:pt x="85" y="1197"/>
                  </a:lnTo>
                  <a:cubicBezTo>
                    <a:pt x="85" y="1113"/>
                    <a:pt x="93" y="1038"/>
                    <a:pt x="93" y="954"/>
                  </a:cubicBezTo>
                  <a:cubicBezTo>
                    <a:pt x="93" y="871"/>
                    <a:pt x="110" y="795"/>
                    <a:pt x="110" y="712"/>
                  </a:cubicBezTo>
                  <a:cubicBezTo>
                    <a:pt x="110" y="628"/>
                    <a:pt x="118" y="553"/>
                    <a:pt x="126" y="469"/>
                  </a:cubicBezTo>
                  <a:cubicBezTo>
                    <a:pt x="126" y="402"/>
                    <a:pt x="143" y="345"/>
                    <a:pt x="154" y="282"/>
                  </a:cubicBezTo>
                  <a:close/>
                </a:path>
              </a:pathLst>
            </a:custGeom>
            <a:solidFill>
              <a:srgbClr val="593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49"/>
            <p:cNvSpPr/>
            <p:nvPr/>
          </p:nvSpPr>
          <p:spPr>
            <a:xfrm>
              <a:off x="1228475" y="992900"/>
              <a:ext cx="434175" cy="384175"/>
            </a:xfrm>
            <a:custGeom>
              <a:avLst/>
              <a:gdLst/>
              <a:ahLst/>
              <a:cxnLst/>
              <a:rect l="l" t="t" r="r" b="b"/>
              <a:pathLst>
                <a:path w="17367" h="15367" extrusionOk="0">
                  <a:moveTo>
                    <a:pt x="6955" y="0"/>
                  </a:moveTo>
                  <a:lnTo>
                    <a:pt x="6955" y="0"/>
                  </a:lnTo>
                  <a:cubicBezTo>
                    <a:pt x="6804" y="75"/>
                    <a:pt x="6662" y="168"/>
                    <a:pt x="6503" y="234"/>
                  </a:cubicBezTo>
                  <a:cubicBezTo>
                    <a:pt x="6361" y="318"/>
                    <a:pt x="6210" y="402"/>
                    <a:pt x="6068" y="502"/>
                  </a:cubicBezTo>
                  <a:cubicBezTo>
                    <a:pt x="5775" y="678"/>
                    <a:pt x="5490" y="862"/>
                    <a:pt x="5197" y="1046"/>
                  </a:cubicBezTo>
                  <a:cubicBezTo>
                    <a:pt x="4620" y="1406"/>
                    <a:pt x="4042" y="1774"/>
                    <a:pt x="3482" y="2159"/>
                  </a:cubicBezTo>
                  <a:cubicBezTo>
                    <a:pt x="2913" y="2536"/>
                    <a:pt x="2352" y="2929"/>
                    <a:pt x="1799" y="3323"/>
                  </a:cubicBezTo>
                  <a:cubicBezTo>
                    <a:pt x="1523" y="3524"/>
                    <a:pt x="1239" y="3724"/>
                    <a:pt x="971" y="3917"/>
                  </a:cubicBezTo>
                  <a:cubicBezTo>
                    <a:pt x="686" y="4118"/>
                    <a:pt x="418" y="4327"/>
                    <a:pt x="142" y="4528"/>
                  </a:cubicBezTo>
                  <a:lnTo>
                    <a:pt x="134" y="4536"/>
                  </a:lnTo>
                  <a:cubicBezTo>
                    <a:pt x="59" y="4603"/>
                    <a:pt x="17" y="4695"/>
                    <a:pt x="8" y="4779"/>
                  </a:cubicBezTo>
                  <a:cubicBezTo>
                    <a:pt x="0" y="4863"/>
                    <a:pt x="8" y="4938"/>
                    <a:pt x="25" y="4997"/>
                  </a:cubicBezTo>
                  <a:cubicBezTo>
                    <a:pt x="67" y="5122"/>
                    <a:pt x="126" y="5231"/>
                    <a:pt x="184" y="5331"/>
                  </a:cubicBezTo>
                  <a:cubicBezTo>
                    <a:pt x="310" y="5532"/>
                    <a:pt x="444" y="5708"/>
                    <a:pt x="594" y="5875"/>
                  </a:cubicBezTo>
                  <a:cubicBezTo>
                    <a:pt x="879" y="6210"/>
                    <a:pt x="1188" y="6511"/>
                    <a:pt x="1515" y="6804"/>
                  </a:cubicBezTo>
                  <a:cubicBezTo>
                    <a:pt x="1841" y="7097"/>
                    <a:pt x="2176" y="7382"/>
                    <a:pt x="2511" y="7658"/>
                  </a:cubicBezTo>
                  <a:cubicBezTo>
                    <a:pt x="2846" y="7926"/>
                    <a:pt x="3189" y="8185"/>
                    <a:pt x="3532" y="8453"/>
                  </a:cubicBezTo>
                  <a:cubicBezTo>
                    <a:pt x="3892" y="8713"/>
                    <a:pt x="4235" y="8964"/>
                    <a:pt x="4586" y="9215"/>
                  </a:cubicBezTo>
                  <a:cubicBezTo>
                    <a:pt x="4946" y="9457"/>
                    <a:pt x="5298" y="9692"/>
                    <a:pt x="5666" y="9934"/>
                  </a:cubicBezTo>
                  <a:cubicBezTo>
                    <a:pt x="6026" y="10177"/>
                    <a:pt x="6386" y="10403"/>
                    <a:pt x="6754" y="10638"/>
                  </a:cubicBezTo>
                  <a:cubicBezTo>
                    <a:pt x="7122" y="10863"/>
                    <a:pt x="7491" y="11089"/>
                    <a:pt x="7867" y="11307"/>
                  </a:cubicBezTo>
                  <a:cubicBezTo>
                    <a:pt x="8620" y="11742"/>
                    <a:pt x="9374" y="12161"/>
                    <a:pt x="10135" y="12562"/>
                  </a:cubicBezTo>
                  <a:cubicBezTo>
                    <a:pt x="10897" y="12947"/>
                    <a:pt x="11675" y="13332"/>
                    <a:pt x="12470" y="13684"/>
                  </a:cubicBezTo>
                  <a:cubicBezTo>
                    <a:pt x="13265" y="14035"/>
                    <a:pt x="14060" y="14362"/>
                    <a:pt x="14872" y="14646"/>
                  </a:cubicBezTo>
                  <a:cubicBezTo>
                    <a:pt x="15282" y="14789"/>
                    <a:pt x="15692" y="14914"/>
                    <a:pt x="16111" y="15040"/>
                  </a:cubicBezTo>
                  <a:cubicBezTo>
                    <a:pt x="16529" y="15165"/>
                    <a:pt x="16948" y="15274"/>
                    <a:pt x="17366" y="15366"/>
                  </a:cubicBezTo>
                  <a:cubicBezTo>
                    <a:pt x="16956" y="15249"/>
                    <a:pt x="16546" y="15115"/>
                    <a:pt x="16136" y="14964"/>
                  </a:cubicBezTo>
                  <a:cubicBezTo>
                    <a:pt x="15734" y="14822"/>
                    <a:pt x="15333" y="14663"/>
                    <a:pt x="14939" y="14504"/>
                  </a:cubicBezTo>
                  <a:cubicBezTo>
                    <a:pt x="14537" y="14353"/>
                    <a:pt x="14144" y="14186"/>
                    <a:pt x="13751" y="14002"/>
                  </a:cubicBezTo>
                  <a:cubicBezTo>
                    <a:pt x="13357" y="13826"/>
                    <a:pt x="12972" y="13650"/>
                    <a:pt x="12579" y="13458"/>
                  </a:cubicBezTo>
                  <a:cubicBezTo>
                    <a:pt x="11809" y="13081"/>
                    <a:pt x="11047" y="12696"/>
                    <a:pt x="10294" y="12278"/>
                  </a:cubicBezTo>
                  <a:cubicBezTo>
                    <a:pt x="9541" y="11859"/>
                    <a:pt x="8796" y="11441"/>
                    <a:pt x="8060" y="10989"/>
                  </a:cubicBezTo>
                  <a:cubicBezTo>
                    <a:pt x="7331" y="10545"/>
                    <a:pt x="6595" y="10085"/>
                    <a:pt x="5884" y="9608"/>
                  </a:cubicBezTo>
                  <a:cubicBezTo>
                    <a:pt x="5532" y="9382"/>
                    <a:pt x="5172" y="9139"/>
                    <a:pt x="4829" y="8888"/>
                  </a:cubicBezTo>
                  <a:cubicBezTo>
                    <a:pt x="4478" y="8637"/>
                    <a:pt x="4126" y="8386"/>
                    <a:pt x="3783" y="8135"/>
                  </a:cubicBezTo>
                  <a:cubicBezTo>
                    <a:pt x="3088" y="7633"/>
                    <a:pt x="2419" y="7097"/>
                    <a:pt x="1783" y="6537"/>
                  </a:cubicBezTo>
                  <a:cubicBezTo>
                    <a:pt x="1465" y="6252"/>
                    <a:pt x="1155" y="5967"/>
                    <a:pt x="870" y="5658"/>
                  </a:cubicBezTo>
                  <a:cubicBezTo>
                    <a:pt x="737" y="5499"/>
                    <a:pt x="603" y="5340"/>
                    <a:pt x="494" y="5172"/>
                  </a:cubicBezTo>
                  <a:cubicBezTo>
                    <a:pt x="444" y="5089"/>
                    <a:pt x="402" y="5005"/>
                    <a:pt x="385" y="4938"/>
                  </a:cubicBezTo>
                  <a:cubicBezTo>
                    <a:pt x="368" y="4905"/>
                    <a:pt x="368" y="4871"/>
                    <a:pt x="368" y="4854"/>
                  </a:cubicBezTo>
                  <a:cubicBezTo>
                    <a:pt x="368" y="4829"/>
                    <a:pt x="368" y="4829"/>
                    <a:pt x="385" y="4821"/>
                  </a:cubicBezTo>
                  <a:lnTo>
                    <a:pt x="385" y="4821"/>
                  </a:lnTo>
                  <a:lnTo>
                    <a:pt x="368" y="4829"/>
                  </a:lnTo>
                  <a:cubicBezTo>
                    <a:pt x="644" y="4620"/>
                    <a:pt x="904" y="4411"/>
                    <a:pt x="1180" y="4202"/>
                  </a:cubicBezTo>
                  <a:cubicBezTo>
                    <a:pt x="1440" y="3992"/>
                    <a:pt x="1707" y="3791"/>
                    <a:pt x="1984" y="3582"/>
                  </a:cubicBezTo>
                  <a:lnTo>
                    <a:pt x="2795" y="2971"/>
                  </a:lnTo>
                  <a:cubicBezTo>
                    <a:pt x="3072" y="2770"/>
                    <a:pt x="3339" y="2561"/>
                    <a:pt x="3616" y="2360"/>
                  </a:cubicBezTo>
                  <a:lnTo>
                    <a:pt x="4444" y="1758"/>
                  </a:lnTo>
                  <a:lnTo>
                    <a:pt x="5273" y="1163"/>
                  </a:lnTo>
                  <a:cubicBezTo>
                    <a:pt x="5549" y="963"/>
                    <a:pt x="5825" y="770"/>
                    <a:pt x="6110" y="578"/>
                  </a:cubicBezTo>
                  <a:lnTo>
                    <a:pt x="6528" y="285"/>
                  </a:lnTo>
                  <a:cubicBezTo>
                    <a:pt x="6670" y="184"/>
                    <a:pt x="6804" y="84"/>
                    <a:pt x="69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49"/>
            <p:cNvSpPr/>
            <p:nvPr/>
          </p:nvSpPr>
          <p:spPr>
            <a:xfrm>
              <a:off x="1527875" y="1360925"/>
              <a:ext cx="131200" cy="82675"/>
            </a:xfrm>
            <a:custGeom>
              <a:avLst/>
              <a:gdLst/>
              <a:ahLst/>
              <a:cxnLst/>
              <a:rect l="l" t="t" r="r" b="b"/>
              <a:pathLst>
                <a:path w="5248" h="3307" extrusionOk="0">
                  <a:moveTo>
                    <a:pt x="9" y="1"/>
                  </a:moveTo>
                  <a:cubicBezTo>
                    <a:pt x="0" y="361"/>
                    <a:pt x="9" y="754"/>
                    <a:pt x="42" y="1114"/>
                  </a:cubicBezTo>
                  <a:cubicBezTo>
                    <a:pt x="1666" y="2076"/>
                    <a:pt x="3398" y="2855"/>
                    <a:pt x="5223" y="3307"/>
                  </a:cubicBezTo>
                  <a:cubicBezTo>
                    <a:pt x="5248" y="2830"/>
                    <a:pt x="5248" y="2344"/>
                    <a:pt x="5231" y="1901"/>
                  </a:cubicBezTo>
                  <a:cubicBezTo>
                    <a:pt x="3440" y="1465"/>
                    <a:pt x="1708" y="796"/>
                    <a:pt x="9" y="1"/>
                  </a:cubicBez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9"/>
            <p:cNvSpPr/>
            <p:nvPr/>
          </p:nvSpPr>
          <p:spPr>
            <a:xfrm>
              <a:off x="1331200" y="1274525"/>
              <a:ext cx="121575" cy="113850"/>
            </a:xfrm>
            <a:custGeom>
              <a:avLst/>
              <a:gdLst/>
              <a:ahLst/>
              <a:cxnLst/>
              <a:rect l="l" t="t" r="r" b="b"/>
              <a:pathLst>
                <a:path w="4863" h="4554" extrusionOk="0">
                  <a:moveTo>
                    <a:pt x="218" y="0"/>
                  </a:moveTo>
                  <a:lnTo>
                    <a:pt x="0" y="1624"/>
                  </a:lnTo>
                  <a:lnTo>
                    <a:pt x="4645" y="4553"/>
                  </a:lnTo>
                  <a:lnTo>
                    <a:pt x="4863" y="2929"/>
                  </a:lnTo>
                  <a:lnTo>
                    <a:pt x="218" y="0"/>
                  </a:ln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49"/>
            <p:cNvSpPr/>
            <p:nvPr/>
          </p:nvSpPr>
          <p:spPr>
            <a:xfrm>
              <a:off x="2045725" y="1161050"/>
              <a:ext cx="49600" cy="41575"/>
            </a:xfrm>
            <a:custGeom>
              <a:avLst/>
              <a:gdLst/>
              <a:ahLst/>
              <a:cxnLst/>
              <a:rect l="l" t="t" r="r" b="b"/>
              <a:pathLst>
                <a:path w="1984" h="1663" extrusionOk="0">
                  <a:moveTo>
                    <a:pt x="1749" y="0"/>
                  </a:moveTo>
                  <a:cubicBezTo>
                    <a:pt x="1715" y="0"/>
                    <a:pt x="1679" y="9"/>
                    <a:pt x="1641" y="28"/>
                  </a:cubicBezTo>
                  <a:lnTo>
                    <a:pt x="218" y="773"/>
                  </a:lnTo>
                  <a:cubicBezTo>
                    <a:pt x="92" y="848"/>
                    <a:pt x="0" y="1016"/>
                    <a:pt x="17" y="1150"/>
                  </a:cubicBezTo>
                  <a:lnTo>
                    <a:pt x="67" y="1510"/>
                  </a:lnTo>
                  <a:cubicBezTo>
                    <a:pt x="85" y="1606"/>
                    <a:pt x="151" y="1663"/>
                    <a:pt x="236" y="1663"/>
                  </a:cubicBezTo>
                  <a:cubicBezTo>
                    <a:pt x="269" y="1663"/>
                    <a:pt x="306" y="1654"/>
                    <a:pt x="344" y="1635"/>
                  </a:cubicBezTo>
                  <a:lnTo>
                    <a:pt x="1766" y="890"/>
                  </a:lnTo>
                  <a:cubicBezTo>
                    <a:pt x="1892" y="815"/>
                    <a:pt x="1984" y="647"/>
                    <a:pt x="1967" y="514"/>
                  </a:cubicBezTo>
                  <a:lnTo>
                    <a:pt x="1917" y="154"/>
                  </a:lnTo>
                  <a:cubicBezTo>
                    <a:pt x="1899" y="58"/>
                    <a:pt x="1834" y="0"/>
                    <a:pt x="1749" y="0"/>
                  </a:cubicBezTo>
                  <a:close/>
                </a:path>
              </a:pathLst>
            </a:custGeom>
            <a:solidFill>
              <a:srgbClr val="161B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49"/>
            <p:cNvSpPr/>
            <p:nvPr/>
          </p:nvSpPr>
          <p:spPr>
            <a:xfrm>
              <a:off x="2045300" y="1161125"/>
              <a:ext cx="43350" cy="39775"/>
            </a:xfrm>
            <a:custGeom>
              <a:avLst/>
              <a:gdLst/>
              <a:ahLst/>
              <a:cxnLst/>
              <a:rect l="l" t="t" r="r" b="b"/>
              <a:pathLst>
                <a:path w="1734" h="1591" extrusionOk="0">
                  <a:moveTo>
                    <a:pt x="1733" y="0"/>
                  </a:moveTo>
                  <a:cubicBezTo>
                    <a:pt x="1708" y="0"/>
                    <a:pt x="1683" y="8"/>
                    <a:pt x="1649" y="17"/>
                  </a:cubicBezTo>
                  <a:lnTo>
                    <a:pt x="227" y="762"/>
                  </a:lnTo>
                  <a:cubicBezTo>
                    <a:pt x="84" y="837"/>
                    <a:pt x="1" y="1004"/>
                    <a:pt x="26" y="1138"/>
                  </a:cubicBezTo>
                  <a:lnTo>
                    <a:pt x="76" y="1490"/>
                  </a:lnTo>
                  <a:cubicBezTo>
                    <a:pt x="84" y="1540"/>
                    <a:pt x="101" y="1565"/>
                    <a:pt x="109" y="1590"/>
                  </a:cubicBezTo>
                  <a:cubicBezTo>
                    <a:pt x="135" y="1565"/>
                    <a:pt x="160" y="1548"/>
                    <a:pt x="185" y="1515"/>
                  </a:cubicBezTo>
                  <a:cubicBezTo>
                    <a:pt x="687" y="1029"/>
                    <a:pt x="1281" y="561"/>
                    <a:pt x="1733" y="0"/>
                  </a:cubicBezTo>
                  <a:close/>
                </a:path>
              </a:pathLst>
            </a:custGeom>
            <a:solidFill>
              <a:srgbClr val="2B37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9"/>
            <p:cNvSpPr/>
            <p:nvPr/>
          </p:nvSpPr>
          <p:spPr>
            <a:xfrm>
              <a:off x="2054300" y="1164875"/>
              <a:ext cx="41650" cy="36650"/>
            </a:xfrm>
            <a:custGeom>
              <a:avLst/>
              <a:gdLst/>
              <a:ahLst/>
              <a:cxnLst/>
              <a:rect l="l" t="t" r="r" b="b"/>
              <a:pathLst>
                <a:path w="1666" h="1466" extrusionOk="0">
                  <a:moveTo>
                    <a:pt x="1574" y="1"/>
                  </a:moveTo>
                  <a:lnTo>
                    <a:pt x="1574" y="101"/>
                  </a:lnTo>
                  <a:lnTo>
                    <a:pt x="1574" y="227"/>
                  </a:lnTo>
                  <a:cubicBezTo>
                    <a:pt x="1574" y="269"/>
                    <a:pt x="1582" y="327"/>
                    <a:pt x="1582" y="369"/>
                  </a:cubicBezTo>
                  <a:lnTo>
                    <a:pt x="1582" y="453"/>
                  </a:lnTo>
                  <a:cubicBezTo>
                    <a:pt x="1574" y="478"/>
                    <a:pt x="1557" y="503"/>
                    <a:pt x="1549" y="528"/>
                  </a:cubicBezTo>
                  <a:cubicBezTo>
                    <a:pt x="1515" y="578"/>
                    <a:pt x="1490" y="628"/>
                    <a:pt x="1432" y="662"/>
                  </a:cubicBezTo>
                  <a:cubicBezTo>
                    <a:pt x="1381" y="704"/>
                    <a:pt x="1306" y="737"/>
                    <a:pt x="1248" y="771"/>
                  </a:cubicBezTo>
                  <a:cubicBezTo>
                    <a:pt x="1181" y="796"/>
                    <a:pt x="1114" y="838"/>
                    <a:pt x="1047" y="871"/>
                  </a:cubicBezTo>
                  <a:cubicBezTo>
                    <a:pt x="787" y="1022"/>
                    <a:pt x="511" y="1156"/>
                    <a:pt x="319" y="1256"/>
                  </a:cubicBezTo>
                  <a:cubicBezTo>
                    <a:pt x="210" y="1298"/>
                    <a:pt x="134" y="1373"/>
                    <a:pt x="84" y="1407"/>
                  </a:cubicBezTo>
                  <a:cubicBezTo>
                    <a:pt x="34" y="1449"/>
                    <a:pt x="1" y="1465"/>
                    <a:pt x="1" y="1465"/>
                  </a:cubicBezTo>
                  <a:cubicBezTo>
                    <a:pt x="1" y="1465"/>
                    <a:pt x="42" y="1457"/>
                    <a:pt x="109" y="1440"/>
                  </a:cubicBezTo>
                  <a:cubicBezTo>
                    <a:pt x="168" y="1407"/>
                    <a:pt x="277" y="1382"/>
                    <a:pt x="369" y="1331"/>
                  </a:cubicBezTo>
                  <a:cubicBezTo>
                    <a:pt x="570" y="1231"/>
                    <a:pt x="829" y="1080"/>
                    <a:pt x="1097" y="946"/>
                  </a:cubicBezTo>
                  <a:cubicBezTo>
                    <a:pt x="1164" y="913"/>
                    <a:pt x="1239" y="871"/>
                    <a:pt x="1298" y="838"/>
                  </a:cubicBezTo>
                  <a:cubicBezTo>
                    <a:pt x="1365" y="813"/>
                    <a:pt x="1423" y="787"/>
                    <a:pt x="1490" y="737"/>
                  </a:cubicBezTo>
                  <a:cubicBezTo>
                    <a:pt x="1557" y="695"/>
                    <a:pt x="1599" y="628"/>
                    <a:pt x="1633" y="570"/>
                  </a:cubicBezTo>
                  <a:cubicBezTo>
                    <a:pt x="1641" y="528"/>
                    <a:pt x="1658" y="494"/>
                    <a:pt x="1666" y="461"/>
                  </a:cubicBezTo>
                  <a:lnTo>
                    <a:pt x="1666" y="377"/>
                  </a:lnTo>
                  <a:cubicBezTo>
                    <a:pt x="1666" y="319"/>
                    <a:pt x="1641" y="277"/>
                    <a:pt x="1633" y="227"/>
                  </a:cubicBezTo>
                  <a:cubicBezTo>
                    <a:pt x="1624" y="185"/>
                    <a:pt x="1616" y="143"/>
                    <a:pt x="1599" y="110"/>
                  </a:cubicBezTo>
                  <a:cubicBezTo>
                    <a:pt x="1582" y="43"/>
                    <a:pt x="1574" y="1"/>
                    <a:pt x="1574" y="1"/>
                  </a:cubicBezTo>
                  <a:close/>
                </a:path>
              </a:pathLst>
            </a:custGeom>
            <a:solidFill>
              <a:srgbClr val="593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9"/>
            <p:cNvSpPr/>
            <p:nvPr/>
          </p:nvSpPr>
          <p:spPr>
            <a:xfrm>
              <a:off x="2320225" y="1030575"/>
              <a:ext cx="49825" cy="41600"/>
            </a:xfrm>
            <a:custGeom>
              <a:avLst/>
              <a:gdLst/>
              <a:ahLst/>
              <a:cxnLst/>
              <a:rect l="l" t="t" r="r" b="b"/>
              <a:pathLst>
                <a:path w="1993" h="1664" extrusionOk="0">
                  <a:moveTo>
                    <a:pt x="1761" y="0"/>
                  </a:moveTo>
                  <a:cubicBezTo>
                    <a:pt x="1727" y="0"/>
                    <a:pt x="1689" y="11"/>
                    <a:pt x="1650" y="33"/>
                  </a:cubicBezTo>
                  <a:lnTo>
                    <a:pt x="218" y="770"/>
                  </a:lnTo>
                  <a:cubicBezTo>
                    <a:pt x="101" y="845"/>
                    <a:pt x="1" y="1012"/>
                    <a:pt x="26" y="1146"/>
                  </a:cubicBezTo>
                  <a:lnTo>
                    <a:pt x="76" y="1506"/>
                  </a:lnTo>
                  <a:cubicBezTo>
                    <a:pt x="94" y="1602"/>
                    <a:pt x="155" y="1663"/>
                    <a:pt x="240" y="1663"/>
                  </a:cubicBezTo>
                  <a:cubicBezTo>
                    <a:pt x="274" y="1663"/>
                    <a:pt x="312" y="1653"/>
                    <a:pt x="352" y="1632"/>
                  </a:cubicBezTo>
                  <a:lnTo>
                    <a:pt x="1775" y="887"/>
                  </a:lnTo>
                  <a:cubicBezTo>
                    <a:pt x="1901" y="811"/>
                    <a:pt x="1993" y="644"/>
                    <a:pt x="1968" y="510"/>
                  </a:cubicBezTo>
                  <a:lnTo>
                    <a:pt x="1917" y="159"/>
                  </a:lnTo>
                  <a:cubicBezTo>
                    <a:pt x="1900" y="59"/>
                    <a:pt x="1841" y="0"/>
                    <a:pt x="1761" y="0"/>
                  </a:cubicBezTo>
                  <a:close/>
                </a:path>
              </a:pathLst>
            </a:custGeom>
            <a:solidFill>
              <a:srgbClr val="161B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49"/>
            <p:cNvSpPr/>
            <p:nvPr/>
          </p:nvSpPr>
          <p:spPr>
            <a:xfrm>
              <a:off x="2320225" y="1030550"/>
              <a:ext cx="43350" cy="39775"/>
            </a:xfrm>
            <a:custGeom>
              <a:avLst/>
              <a:gdLst/>
              <a:ahLst/>
              <a:cxnLst/>
              <a:rect l="l" t="t" r="r" b="b"/>
              <a:pathLst>
                <a:path w="1734" h="1591" extrusionOk="0">
                  <a:moveTo>
                    <a:pt x="1733" y="1"/>
                  </a:moveTo>
                  <a:cubicBezTo>
                    <a:pt x="1708" y="1"/>
                    <a:pt x="1675" y="9"/>
                    <a:pt x="1650" y="17"/>
                  </a:cubicBezTo>
                  <a:lnTo>
                    <a:pt x="218" y="762"/>
                  </a:lnTo>
                  <a:cubicBezTo>
                    <a:pt x="85" y="838"/>
                    <a:pt x="1" y="988"/>
                    <a:pt x="26" y="1139"/>
                  </a:cubicBezTo>
                  <a:lnTo>
                    <a:pt x="76" y="1490"/>
                  </a:lnTo>
                  <a:cubicBezTo>
                    <a:pt x="76" y="1532"/>
                    <a:pt x="85" y="1566"/>
                    <a:pt x="110" y="1591"/>
                  </a:cubicBezTo>
                  <a:cubicBezTo>
                    <a:pt x="126" y="1566"/>
                    <a:pt x="160" y="1549"/>
                    <a:pt x="185" y="1515"/>
                  </a:cubicBezTo>
                  <a:cubicBezTo>
                    <a:pt x="687" y="1038"/>
                    <a:pt x="1281" y="561"/>
                    <a:pt x="1733" y="1"/>
                  </a:cubicBezTo>
                  <a:close/>
                </a:path>
              </a:pathLst>
            </a:custGeom>
            <a:solidFill>
              <a:srgbClr val="2B37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9"/>
            <p:cNvSpPr/>
            <p:nvPr/>
          </p:nvSpPr>
          <p:spPr>
            <a:xfrm>
              <a:off x="2329025" y="1034525"/>
              <a:ext cx="41450" cy="36650"/>
            </a:xfrm>
            <a:custGeom>
              <a:avLst/>
              <a:gdLst/>
              <a:ahLst/>
              <a:cxnLst/>
              <a:rect l="l" t="t" r="r" b="b"/>
              <a:pathLst>
                <a:path w="1658" h="1466" extrusionOk="0">
                  <a:moveTo>
                    <a:pt x="1565" y="1"/>
                  </a:moveTo>
                  <a:lnTo>
                    <a:pt x="1565" y="93"/>
                  </a:lnTo>
                  <a:lnTo>
                    <a:pt x="1565" y="218"/>
                  </a:lnTo>
                  <a:cubicBezTo>
                    <a:pt x="1565" y="260"/>
                    <a:pt x="1574" y="319"/>
                    <a:pt x="1574" y="361"/>
                  </a:cubicBezTo>
                  <a:lnTo>
                    <a:pt x="1574" y="444"/>
                  </a:lnTo>
                  <a:cubicBezTo>
                    <a:pt x="1565" y="469"/>
                    <a:pt x="1557" y="503"/>
                    <a:pt x="1549" y="520"/>
                  </a:cubicBezTo>
                  <a:cubicBezTo>
                    <a:pt x="1515" y="570"/>
                    <a:pt x="1482" y="628"/>
                    <a:pt x="1431" y="653"/>
                  </a:cubicBezTo>
                  <a:cubicBezTo>
                    <a:pt x="1381" y="695"/>
                    <a:pt x="1306" y="729"/>
                    <a:pt x="1239" y="762"/>
                  </a:cubicBezTo>
                  <a:cubicBezTo>
                    <a:pt x="1180" y="796"/>
                    <a:pt x="1105" y="838"/>
                    <a:pt x="1047" y="863"/>
                  </a:cubicBezTo>
                  <a:cubicBezTo>
                    <a:pt x="779" y="1013"/>
                    <a:pt x="511" y="1147"/>
                    <a:pt x="310" y="1256"/>
                  </a:cubicBezTo>
                  <a:cubicBezTo>
                    <a:pt x="210" y="1290"/>
                    <a:pt x="134" y="1365"/>
                    <a:pt x="84" y="1398"/>
                  </a:cubicBezTo>
                  <a:cubicBezTo>
                    <a:pt x="25" y="1440"/>
                    <a:pt x="0" y="1465"/>
                    <a:pt x="0" y="1465"/>
                  </a:cubicBezTo>
                  <a:cubicBezTo>
                    <a:pt x="0" y="1465"/>
                    <a:pt x="42" y="1449"/>
                    <a:pt x="101" y="1432"/>
                  </a:cubicBezTo>
                  <a:cubicBezTo>
                    <a:pt x="168" y="1398"/>
                    <a:pt x="268" y="1373"/>
                    <a:pt x="360" y="1323"/>
                  </a:cubicBezTo>
                  <a:cubicBezTo>
                    <a:pt x="561" y="1223"/>
                    <a:pt x="821" y="1072"/>
                    <a:pt x="1097" y="938"/>
                  </a:cubicBezTo>
                  <a:cubicBezTo>
                    <a:pt x="1155" y="905"/>
                    <a:pt x="1231" y="863"/>
                    <a:pt x="1298" y="838"/>
                  </a:cubicBezTo>
                  <a:cubicBezTo>
                    <a:pt x="1356" y="804"/>
                    <a:pt x="1423" y="779"/>
                    <a:pt x="1482" y="729"/>
                  </a:cubicBezTo>
                  <a:cubicBezTo>
                    <a:pt x="1557" y="687"/>
                    <a:pt x="1599" y="628"/>
                    <a:pt x="1632" y="561"/>
                  </a:cubicBezTo>
                  <a:cubicBezTo>
                    <a:pt x="1641" y="520"/>
                    <a:pt x="1649" y="486"/>
                    <a:pt x="1657" y="461"/>
                  </a:cubicBezTo>
                  <a:lnTo>
                    <a:pt x="1657" y="377"/>
                  </a:lnTo>
                  <a:cubicBezTo>
                    <a:pt x="1657" y="310"/>
                    <a:pt x="1641" y="268"/>
                    <a:pt x="1632" y="218"/>
                  </a:cubicBezTo>
                  <a:cubicBezTo>
                    <a:pt x="1616" y="176"/>
                    <a:pt x="1607" y="135"/>
                    <a:pt x="1599" y="101"/>
                  </a:cubicBezTo>
                  <a:cubicBezTo>
                    <a:pt x="1574" y="42"/>
                    <a:pt x="1565" y="1"/>
                    <a:pt x="1565" y="1"/>
                  </a:cubicBezTo>
                  <a:close/>
                </a:path>
              </a:pathLst>
            </a:custGeom>
            <a:solidFill>
              <a:srgbClr val="593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49"/>
            <p:cNvSpPr/>
            <p:nvPr/>
          </p:nvSpPr>
          <p:spPr>
            <a:xfrm>
              <a:off x="1805950" y="639075"/>
              <a:ext cx="415550" cy="219725"/>
            </a:xfrm>
            <a:custGeom>
              <a:avLst/>
              <a:gdLst/>
              <a:ahLst/>
              <a:cxnLst/>
              <a:rect l="l" t="t" r="r" b="b"/>
              <a:pathLst>
                <a:path w="16622" h="8789" extrusionOk="0">
                  <a:moveTo>
                    <a:pt x="5808" y="168"/>
                  </a:moveTo>
                  <a:cubicBezTo>
                    <a:pt x="5811" y="168"/>
                    <a:pt x="5814" y="168"/>
                    <a:pt x="5817" y="168"/>
                  </a:cubicBezTo>
                  <a:cubicBezTo>
                    <a:pt x="5842" y="176"/>
                    <a:pt x="5859" y="176"/>
                    <a:pt x="5859" y="176"/>
                  </a:cubicBezTo>
                  <a:cubicBezTo>
                    <a:pt x="9926" y="1716"/>
                    <a:pt x="13960" y="3817"/>
                    <a:pt x="16421" y="5667"/>
                  </a:cubicBezTo>
                  <a:cubicBezTo>
                    <a:pt x="16011" y="6068"/>
                    <a:pt x="11826" y="8387"/>
                    <a:pt x="11190" y="8621"/>
                  </a:cubicBezTo>
                  <a:cubicBezTo>
                    <a:pt x="10688" y="8604"/>
                    <a:pt x="5616" y="7299"/>
                    <a:pt x="184" y="2771"/>
                  </a:cubicBezTo>
                  <a:cubicBezTo>
                    <a:pt x="509" y="2371"/>
                    <a:pt x="4988" y="168"/>
                    <a:pt x="5808" y="168"/>
                  </a:cubicBezTo>
                  <a:close/>
                  <a:moveTo>
                    <a:pt x="5807" y="0"/>
                  </a:moveTo>
                  <a:cubicBezTo>
                    <a:pt x="5334" y="0"/>
                    <a:pt x="3892" y="611"/>
                    <a:pt x="2678" y="1189"/>
                  </a:cubicBezTo>
                  <a:cubicBezTo>
                    <a:pt x="2411" y="1315"/>
                    <a:pt x="142" y="2403"/>
                    <a:pt x="17" y="2729"/>
                  </a:cubicBezTo>
                  <a:cubicBezTo>
                    <a:pt x="0" y="2779"/>
                    <a:pt x="9" y="2830"/>
                    <a:pt x="50" y="2863"/>
                  </a:cubicBezTo>
                  <a:cubicBezTo>
                    <a:pt x="5532" y="7458"/>
                    <a:pt x="10688" y="8772"/>
                    <a:pt x="11190" y="8788"/>
                  </a:cubicBezTo>
                  <a:cubicBezTo>
                    <a:pt x="11215" y="8788"/>
                    <a:pt x="11223" y="8772"/>
                    <a:pt x="11240" y="8772"/>
                  </a:cubicBezTo>
                  <a:cubicBezTo>
                    <a:pt x="11508" y="8688"/>
                    <a:pt x="12797" y="8010"/>
                    <a:pt x="14086" y="7290"/>
                  </a:cubicBezTo>
                  <a:cubicBezTo>
                    <a:pt x="16588" y="5901"/>
                    <a:pt x="16605" y="5734"/>
                    <a:pt x="16622" y="5667"/>
                  </a:cubicBezTo>
                  <a:cubicBezTo>
                    <a:pt x="16622" y="5633"/>
                    <a:pt x="16613" y="5591"/>
                    <a:pt x="16580" y="5575"/>
                  </a:cubicBezTo>
                  <a:cubicBezTo>
                    <a:pt x="14111" y="3700"/>
                    <a:pt x="10027" y="1566"/>
                    <a:pt x="5917" y="17"/>
                  </a:cubicBezTo>
                  <a:cubicBezTo>
                    <a:pt x="5892" y="9"/>
                    <a:pt x="5867" y="1"/>
                    <a:pt x="5825" y="1"/>
                  </a:cubicBezTo>
                  <a:cubicBezTo>
                    <a:pt x="5819" y="0"/>
                    <a:pt x="5813" y="0"/>
                    <a:pt x="5807" y="0"/>
                  </a:cubicBezTo>
                  <a:close/>
                </a:path>
              </a:pathLst>
            </a:custGeom>
            <a:solidFill>
              <a:srgbClr val="16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49"/>
            <p:cNvSpPr/>
            <p:nvPr/>
          </p:nvSpPr>
          <p:spPr>
            <a:xfrm>
              <a:off x="1965575" y="617850"/>
              <a:ext cx="597175" cy="234350"/>
            </a:xfrm>
            <a:custGeom>
              <a:avLst/>
              <a:gdLst/>
              <a:ahLst/>
              <a:cxnLst/>
              <a:rect l="l" t="t" r="r" b="b"/>
              <a:pathLst>
                <a:path w="23887" h="9374" extrusionOk="0">
                  <a:moveTo>
                    <a:pt x="6644" y="155"/>
                  </a:moveTo>
                  <a:cubicBezTo>
                    <a:pt x="7043" y="155"/>
                    <a:pt x="7398" y="158"/>
                    <a:pt x="7692" y="163"/>
                  </a:cubicBezTo>
                  <a:cubicBezTo>
                    <a:pt x="8019" y="180"/>
                    <a:pt x="8261" y="189"/>
                    <a:pt x="8353" y="197"/>
                  </a:cubicBezTo>
                  <a:cubicBezTo>
                    <a:pt x="12622" y="657"/>
                    <a:pt x="21928" y="6332"/>
                    <a:pt x="23686" y="9068"/>
                  </a:cubicBezTo>
                  <a:cubicBezTo>
                    <a:pt x="23703" y="9077"/>
                    <a:pt x="23703" y="9093"/>
                    <a:pt x="23703" y="9102"/>
                  </a:cubicBezTo>
                  <a:cubicBezTo>
                    <a:pt x="23688" y="9117"/>
                    <a:pt x="23612" y="9206"/>
                    <a:pt x="23028" y="9206"/>
                  </a:cubicBezTo>
                  <a:cubicBezTo>
                    <a:pt x="22961" y="9206"/>
                    <a:pt x="22888" y="9205"/>
                    <a:pt x="22807" y="9202"/>
                  </a:cubicBezTo>
                  <a:cubicBezTo>
                    <a:pt x="21158" y="9177"/>
                    <a:pt x="17769" y="8642"/>
                    <a:pt x="15526" y="8282"/>
                  </a:cubicBezTo>
                  <a:cubicBezTo>
                    <a:pt x="14480" y="8131"/>
                    <a:pt x="13727" y="7997"/>
                    <a:pt x="13450" y="7980"/>
                  </a:cubicBezTo>
                  <a:cubicBezTo>
                    <a:pt x="13074" y="7612"/>
                    <a:pt x="8144" y="3001"/>
                    <a:pt x="704" y="440"/>
                  </a:cubicBezTo>
                  <a:cubicBezTo>
                    <a:pt x="2628" y="211"/>
                    <a:pt x="5007" y="155"/>
                    <a:pt x="6644" y="155"/>
                  </a:cubicBezTo>
                  <a:close/>
                  <a:moveTo>
                    <a:pt x="6471" y="1"/>
                  </a:moveTo>
                  <a:cubicBezTo>
                    <a:pt x="4767" y="1"/>
                    <a:pt x="2345" y="65"/>
                    <a:pt x="436" y="314"/>
                  </a:cubicBezTo>
                  <a:cubicBezTo>
                    <a:pt x="411" y="314"/>
                    <a:pt x="378" y="322"/>
                    <a:pt x="361" y="322"/>
                  </a:cubicBezTo>
                  <a:lnTo>
                    <a:pt x="1" y="373"/>
                  </a:lnTo>
                  <a:lnTo>
                    <a:pt x="319" y="481"/>
                  </a:lnTo>
                  <a:cubicBezTo>
                    <a:pt x="8186" y="3093"/>
                    <a:pt x="13308" y="8064"/>
                    <a:pt x="13367" y="8114"/>
                  </a:cubicBezTo>
                  <a:lnTo>
                    <a:pt x="13383" y="8139"/>
                  </a:lnTo>
                  <a:lnTo>
                    <a:pt x="13417" y="8139"/>
                  </a:lnTo>
                  <a:cubicBezTo>
                    <a:pt x="13660" y="8148"/>
                    <a:pt x="14471" y="8273"/>
                    <a:pt x="15509" y="8441"/>
                  </a:cubicBezTo>
                  <a:cubicBezTo>
                    <a:pt x="17761" y="8801"/>
                    <a:pt x="21150" y="9328"/>
                    <a:pt x="22807" y="9370"/>
                  </a:cubicBezTo>
                  <a:cubicBezTo>
                    <a:pt x="22888" y="9372"/>
                    <a:pt x="22962" y="9373"/>
                    <a:pt x="23030" y="9373"/>
                  </a:cubicBezTo>
                  <a:cubicBezTo>
                    <a:pt x="23651" y="9373"/>
                    <a:pt x="23792" y="9277"/>
                    <a:pt x="23845" y="9194"/>
                  </a:cubicBezTo>
                  <a:cubicBezTo>
                    <a:pt x="23862" y="9152"/>
                    <a:pt x="23887" y="9093"/>
                    <a:pt x="23820" y="8993"/>
                  </a:cubicBezTo>
                  <a:cubicBezTo>
                    <a:pt x="22983" y="7687"/>
                    <a:pt x="20338" y="5603"/>
                    <a:pt x="17091" y="3670"/>
                  </a:cubicBezTo>
                  <a:cubicBezTo>
                    <a:pt x="13626" y="1611"/>
                    <a:pt x="10362" y="264"/>
                    <a:pt x="8362" y="38"/>
                  </a:cubicBezTo>
                  <a:cubicBezTo>
                    <a:pt x="8270" y="30"/>
                    <a:pt x="8027" y="21"/>
                    <a:pt x="7692" y="13"/>
                  </a:cubicBezTo>
                  <a:cubicBezTo>
                    <a:pt x="7357" y="6"/>
                    <a:pt x="6942" y="1"/>
                    <a:pt x="6471" y="1"/>
                  </a:cubicBezTo>
                  <a:close/>
                </a:path>
              </a:pathLst>
            </a:custGeom>
            <a:solidFill>
              <a:srgbClr val="16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9"/>
            <p:cNvSpPr/>
            <p:nvPr/>
          </p:nvSpPr>
          <p:spPr>
            <a:xfrm>
              <a:off x="1218425" y="1113000"/>
              <a:ext cx="440250" cy="339175"/>
            </a:xfrm>
            <a:custGeom>
              <a:avLst/>
              <a:gdLst/>
              <a:ahLst/>
              <a:cxnLst/>
              <a:rect l="l" t="t" r="r" b="b"/>
              <a:pathLst>
                <a:path w="17610" h="13567" extrusionOk="0">
                  <a:moveTo>
                    <a:pt x="427" y="0"/>
                  </a:moveTo>
                  <a:cubicBezTo>
                    <a:pt x="184" y="402"/>
                    <a:pt x="0" y="1473"/>
                    <a:pt x="42" y="2645"/>
                  </a:cubicBezTo>
                  <a:cubicBezTo>
                    <a:pt x="670" y="2318"/>
                    <a:pt x="1298" y="1984"/>
                    <a:pt x="1925" y="1640"/>
                  </a:cubicBezTo>
                  <a:lnTo>
                    <a:pt x="427" y="0"/>
                  </a:lnTo>
                  <a:close/>
                  <a:moveTo>
                    <a:pt x="2637" y="2436"/>
                  </a:moveTo>
                  <a:cubicBezTo>
                    <a:pt x="1942" y="3080"/>
                    <a:pt x="1139" y="3582"/>
                    <a:pt x="293" y="4001"/>
                  </a:cubicBezTo>
                  <a:cubicBezTo>
                    <a:pt x="636" y="4419"/>
                    <a:pt x="954" y="4771"/>
                    <a:pt x="1239" y="5047"/>
                  </a:cubicBezTo>
                  <a:cubicBezTo>
                    <a:pt x="1657" y="4829"/>
                    <a:pt x="2059" y="4586"/>
                    <a:pt x="2452" y="4319"/>
                  </a:cubicBezTo>
                  <a:cubicBezTo>
                    <a:pt x="2553" y="4243"/>
                    <a:pt x="2645" y="4168"/>
                    <a:pt x="2745" y="4093"/>
                  </a:cubicBezTo>
                  <a:cubicBezTo>
                    <a:pt x="2812" y="3331"/>
                    <a:pt x="2888" y="2703"/>
                    <a:pt x="2888" y="2703"/>
                  </a:cubicBezTo>
                  <a:lnTo>
                    <a:pt x="2637" y="2436"/>
                  </a:lnTo>
                  <a:close/>
                  <a:moveTo>
                    <a:pt x="12546" y="8595"/>
                  </a:moveTo>
                  <a:cubicBezTo>
                    <a:pt x="12261" y="9558"/>
                    <a:pt x="12362" y="11382"/>
                    <a:pt x="12621" y="12345"/>
                  </a:cubicBezTo>
                  <a:cubicBezTo>
                    <a:pt x="13768" y="11617"/>
                    <a:pt x="14856" y="10805"/>
                    <a:pt x="15860" y="9918"/>
                  </a:cubicBezTo>
                  <a:lnTo>
                    <a:pt x="12546" y="8595"/>
                  </a:lnTo>
                  <a:close/>
                  <a:moveTo>
                    <a:pt x="17534" y="10587"/>
                  </a:moveTo>
                  <a:cubicBezTo>
                    <a:pt x="17032" y="10972"/>
                    <a:pt x="16521" y="11349"/>
                    <a:pt x="15994" y="11692"/>
                  </a:cubicBezTo>
                  <a:cubicBezTo>
                    <a:pt x="15216" y="12219"/>
                    <a:pt x="14404" y="12663"/>
                    <a:pt x="13550" y="13039"/>
                  </a:cubicBezTo>
                  <a:cubicBezTo>
                    <a:pt x="13860" y="13232"/>
                    <a:pt x="14211" y="13408"/>
                    <a:pt x="14563" y="13567"/>
                  </a:cubicBezTo>
                  <a:cubicBezTo>
                    <a:pt x="15592" y="12956"/>
                    <a:pt x="16605" y="12320"/>
                    <a:pt x="17609" y="11684"/>
                  </a:cubicBezTo>
                  <a:cubicBezTo>
                    <a:pt x="17584" y="11056"/>
                    <a:pt x="17542" y="10587"/>
                    <a:pt x="17542" y="1058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49"/>
            <p:cNvSpPr/>
            <p:nvPr/>
          </p:nvSpPr>
          <p:spPr>
            <a:xfrm>
              <a:off x="2850425" y="643900"/>
              <a:ext cx="98150" cy="159875"/>
            </a:xfrm>
            <a:custGeom>
              <a:avLst/>
              <a:gdLst/>
              <a:ahLst/>
              <a:cxnLst/>
              <a:rect l="l" t="t" r="r" b="b"/>
              <a:pathLst>
                <a:path w="3926" h="6395" extrusionOk="0">
                  <a:moveTo>
                    <a:pt x="1833" y="0"/>
                  </a:moveTo>
                  <a:lnTo>
                    <a:pt x="1833" y="0"/>
                  </a:lnTo>
                  <a:cubicBezTo>
                    <a:pt x="2603" y="1080"/>
                    <a:pt x="3465" y="2787"/>
                    <a:pt x="3064" y="4729"/>
                  </a:cubicBezTo>
                  <a:cubicBezTo>
                    <a:pt x="2210" y="5733"/>
                    <a:pt x="980" y="6127"/>
                    <a:pt x="1" y="6193"/>
                  </a:cubicBezTo>
                  <a:cubicBezTo>
                    <a:pt x="271" y="6311"/>
                    <a:pt x="635" y="6395"/>
                    <a:pt x="1043" y="6395"/>
                  </a:cubicBezTo>
                  <a:cubicBezTo>
                    <a:pt x="1797" y="6395"/>
                    <a:pt x="2703" y="6110"/>
                    <a:pt x="3457" y="5231"/>
                  </a:cubicBezTo>
                  <a:cubicBezTo>
                    <a:pt x="3926" y="2955"/>
                    <a:pt x="2654" y="996"/>
                    <a:pt x="1833" y="0"/>
                  </a:cubicBezTo>
                  <a:close/>
                </a:path>
              </a:pathLst>
            </a:custGeom>
            <a:solidFill>
              <a:srgbClr val="848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49"/>
            <p:cNvSpPr/>
            <p:nvPr/>
          </p:nvSpPr>
          <p:spPr>
            <a:xfrm>
              <a:off x="2834100" y="731350"/>
              <a:ext cx="92925" cy="59350"/>
            </a:xfrm>
            <a:custGeom>
              <a:avLst/>
              <a:gdLst/>
              <a:ahLst/>
              <a:cxnLst/>
              <a:rect l="l" t="t" r="r" b="b"/>
              <a:pathLst>
                <a:path w="3717" h="2374" extrusionOk="0">
                  <a:moveTo>
                    <a:pt x="2629" y="1"/>
                  </a:moveTo>
                  <a:cubicBezTo>
                    <a:pt x="2193" y="519"/>
                    <a:pt x="1457" y="1022"/>
                    <a:pt x="210" y="2085"/>
                  </a:cubicBezTo>
                  <a:cubicBezTo>
                    <a:pt x="0" y="2263"/>
                    <a:pt x="235" y="2374"/>
                    <a:pt x="686" y="2374"/>
                  </a:cubicBezTo>
                  <a:cubicBezTo>
                    <a:pt x="1441" y="2374"/>
                    <a:pt x="2802" y="2065"/>
                    <a:pt x="3708" y="1248"/>
                  </a:cubicBezTo>
                  <a:cubicBezTo>
                    <a:pt x="3717" y="1222"/>
                    <a:pt x="3047" y="628"/>
                    <a:pt x="2629" y="1"/>
                  </a:cubicBezTo>
                  <a:close/>
                </a:path>
              </a:pathLst>
            </a:custGeom>
            <a:solidFill>
              <a:srgbClr val="F2C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9"/>
            <p:cNvSpPr/>
            <p:nvPr/>
          </p:nvSpPr>
          <p:spPr>
            <a:xfrm>
              <a:off x="2869250" y="728225"/>
              <a:ext cx="60075" cy="75925"/>
            </a:xfrm>
            <a:custGeom>
              <a:avLst/>
              <a:gdLst/>
              <a:ahLst/>
              <a:cxnLst/>
              <a:rect l="l" t="t" r="r" b="b"/>
              <a:pathLst>
                <a:path w="2403" h="3037" extrusionOk="0">
                  <a:moveTo>
                    <a:pt x="1331" y="0"/>
                  </a:moveTo>
                  <a:cubicBezTo>
                    <a:pt x="1331" y="8"/>
                    <a:pt x="1315" y="8"/>
                    <a:pt x="1315" y="17"/>
                  </a:cubicBezTo>
                  <a:cubicBezTo>
                    <a:pt x="1147" y="234"/>
                    <a:pt x="930" y="444"/>
                    <a:pt x="645" y="695"/>
                  </a:cubicBezTo>
                  <a:cubicBezTo>
                    <a:pt x="511" y="1481"/>
                    <a:pt x="294" y="2268"/>
                    <a:pt x="1" y="3021"/>
                  </a:cubicBezTo>
                  <a:cubicBezTo>
                    <a:pt x="97" y="3032"/>
                    <a:pt x="196" y="3037"/>
                    <a:pt x="299" y="3037"/>
                  </a:cubicBezTo>
                  <a:cubicBezTo>
                    <a:pt x="952" y="3037"/>
                    <a:pt x="1715" y="2814"/>
                    <a:pt x="2403" y="2184"/>
                  </a:cubicBezTo>
                  <a:cubicBezTo>
                    <a:pt x="2093" y="1431"/>
                    <a:pt x="1716" y="711"/>
                    <a:pt x="13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49"/>
            <p:cNvSpPr/>
            <p:nvPr/>
          </p:nvSpPr>
          <p:spPr>
            <a:xfrm>
              <a:off x="2879725" y="626725"/>
              <a:ext cx="61950" cy="127675"/>
            </a:xfrm>
            <a:custGeom>
              <a:avLst/>
              <a:gdLst/>
              <a:ahLst/>
              <a:cxnLst/>
              <a:rect l="l" t="t" r="r" b="b"/>
              <a:pathLst>
                <a:path w="2478" h="5107" extrusionOk="0">
                  <a:moveTo>
                    <a:pt x="0" y="1"/>
                  </a:moveTo>
                  <a:lnTo>
                    <a:pt x="0" y="1"/>
                  </a:lnTo>
                  <a:cubicBezTo>
                    <a:pt x="0" y="1"/>
                    <a:pt x="678" y="1290"/>
                    <a:pt x="963" y="2461"/>
                  </a:cubicBezTo>
                  <a:cubicBezTo>
                    <a:pt x="1448" y="3349"/>
                    <a:pt x="1950" y="4202"/>
                    <a:pt x="2377" y="5106"/>
                  </a:cubicBezTo>
                  <a:cubicBezTo>
                    <a:pt x="2478" y="2185"/>
                    <a:pt x="1"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49"/>
            <p:cNvSpPr/>
            <p:nvPr/>
          </p:nvSpPr>
          <p:spPr>
            <a:xfrm>
              <a:off x="2719450" y="970100"/>
              <a:ext cx="114475" cy="156200"/>
            </a:xfrm>
            <a:custGeom>
              <a:avLst/>
              <a:gdLst/>
              <a:ahLst/>
              <a:cxnLst/>
              <a:rect l="l" t="t" r="r" b="b"/>
              <a:pathLst>
                <a:path w="4579" h="6248" extrusionOk="0">
                  <a:moveTo>
                    <a:pt x="3518" y="1"/>
                  </a:moveTo>
                  <a:cubicBezTo>
                    <a:pt x="3157" y="1"/>
                    <a:pt x="2697" y="123"/>
                    <a:pt x="2218" y="418"/>
                  </a:cubicBezTo>
                  <a:cubicBezTo>
                    <a:pt x="2034" y="1230"/>
                    <a:pt x="2235" y="1582"/>
                    <a:pt x="2235" y="1582"/>
                  </a:cubicBezTo>
                  <a:lnTo>
                    <a:pt x="1465" y="2134"/>
                  </a:lnTo>
                  <a:lnTo>
                    <a:pt x="938" y="1423"/>
                  </a:lnTo>
                  <a:cubicBezTo>
                    <a:pt x="938" y="1423"/>
                    <a:pt x="84" y="2712"/>
                    <a:pt x="0" y="3356"/>
                  </a:cubicBezTo>
                  <a:lnTo>
                    <a:pt x="896" y="3406"/>
                  </a:lnTo>
                  <a:lnTo>
                    <a:pt x="1507" y="4251"/>
                  </a:lnTo>
                  <a:cubicBezTo>
                    <a:pt x="1507" y="4251"/>
                    <a:pt x="812" y="5750"/>
                    <a:pt x="293" y="6101"/>
                  </a:cubicBezTo>
                  <a:cubicBezTo>
                    <a:pt x="422" y="6204"/>
                    <a:pt x="590" y="6247"/>
                    <a:pt x="775" y="6247"/>
                  </a:cubicBezTo>
                  <a:cubicBezTo>
                    <a:pt x="1419" y="6247"/>
                    <a:pt x="2278" y="5728"/>
                    <a:pt x="2486" y="5390"/>
                  </a:cubicBezTo>
                  <a:cubicBezTo>
                    <a:pt x="2302" y="4821"/>
                    <a:pt x="2176" y="3808"/>
                    <a:pt x="2176" y="3808"/>
                  </a:cubicBezTo>
                  <a:lnTo>
                    <a:pt x="2863" y="3097"/>
                  </a:lnTo>
                  <a:cubicBezTo>
                    <a:pt x="2863" y="3097"/>
                    <a:pt x="3800" y="3607"/>
                    <a:pt x="3850" y="3816"/>
                  </a:cubicBezTo>
                  <a:cubicBezTo>
                    <a:pt x="4369" y="3130"/>
                    <a:pt x="4578" y="1724"/>
                    <a:pt x="4578" y="1724"/>
                  </a:cubicBezTo>
                  <a:lnTo>
                    <a:pt x="4578" y="1724"/>
                  </a:lnTo>
                  <a:cubicBezTo>
                    <a:pt x="4578" y="1724"/>
                    <a:pt x="3952" y="1975"/>
                    <a:pt x="3512" y="1975"/>
                  </a:cubicBezTo>
                  <a:cubicBezTo>
                    <a:pt x="3406" y="1975"/>
                    <a:pt x="3312" y="1960"/>
                    <a:pt x="3239" y="1925"/>
                  </a:cubicBezTo>
                  <a:cubicBezTo>
                    <a:pt x="2863" y="1749"/>
                    <a:pt x="3013" y="1163"/>
                    <a:pt x="3013" y="1163"/>
                  </a:cubicBezTo>
                  <a:cubicBezTo>
                    <a:pt x="3013" y="1163"/>
                    <a:pt x="3817" y="301"/>
                    <a:pt x="4143" y="201"/>
                  </a:cubicBezTo>
                  <a:cubicBezTo>
                    <a:pt x="4022" y="76"/>
                    <a:pt x="3800" y="1"/>
                    <a:pt x="3518" y="1"/>
                  </a:cubicBezTo>
                  <a:close/>
                </a:path>
              </a:pathLst>
            </a:custGeom>
            <a:solidFill>
              <a:srgbClr val="848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9"/>
            <p:cNvSpPr/>
            <p:nvPr/>
          </p:nvSpPr>
          <p:spPr>
            <a:xfrm>
              <a:off x="2734500" y="993075"/>
              <a:ext cx="70550" cy="92750"/>
            </a:xfrm>
            <a:custGeom>
              <a:avLst/>
              <a:gdLst/>
              <a:ahLst/>
              <a:cxnLst/>
              <a:rect l="l" t="t" r="r" b="b"/>
              <a:pathLst>
                <a:path w="2822" h="3710" extrusionOk="0">
                  <a:moveTo>
                    <a:pt x="2237" y="1"/>
                  </a:moveTo>
                  <a:cubicBezTo>
                    <a:pt x="2075" y="1"/>
                    <a:pt x="1879" y="59"/>
                    <a:pt x="1675" y="169"/>
                  </a:cubicBezTo>
                  <a:cubicBezTo>
                    <a:pt x="763" y="638"/>
                    <a:pt x="1" y="1885"/>
                    <a:pt x="1" y="2881"/>
                  </a:cubicBezTo>
                  <a:cubicBezTo>
                    <a:pt x="1" y="3182"/>
                    <a:pt x="76" y="3692"/>
                    <a:pt x="545" y="3709"/>
                  </a:cubicBezTo>
                  <a:cubicBezTo>
                    <a:pt x="712" y="3709"/>
                    <a:pt x="922" y="3651"/>
                    <a:pt x="1148" y="3542"/>
                  </a:cubicBezTo>
                  <a:cubicBezTo>
                    <a:pt x="2051" y="3065"/>
                    <a:pt x="2821" y="1826"/>
                    <a:pt x="2821" y="830"/>
                  </a:cubicBezTo>
                  <a:cubicBezTo>
                    <a:pt x="2821" y="529"/>
                    <a:pt x="2746" y="10"/>
                    <a:pt x="2269" y="2"/>
                  </a:cubicBezTo>
                  <a:cubicBezTo>
                    <a:pt x="2259" y="1"/>
                    <a:pt x="2248" y="1"/>
                    <a:pt x="2237" y="1"/>
                  </a:cubicBezTo>
                  <a:close/>
                </a:path>
              </a:pathLst>
            </a:custGeom>
            <a:solidFill>
              <a:srgbClr val="848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49"/>
            <p:cNvSpPr/>
            <p:nvPr/>
          </p:nvSpPr>
          <p:spPr>
            <a:xfrm>
              <a:off x="2740800" y="996400"/>
              <a:ext cx="64250" cy="67225"/>
            </a:xfrm>
            <a:custGeom>
              <a:avLst/>
              <a:gdLst/>
              <a:ahLst/>
              <a:cxnLst/>
              <a:rect l="l" t="t" r="r" b="b"/>
              <a:pathLst>
                <a:path w="2570" h="2689" extrusionOk="0">
                  <a:moveTo>
                    <a:pt x="1961" y="1"/>
                  </a:moveTo>
                  <a:cubicBezTo>
                    <a:pt x="1898" y="1"/>
                    <a:pt x="1840" y="20"/>
                    <a:pt x="1783" y="28"/>
                  </a:cubicBezTo>
                  <a:cubicBezTo>
                    <a:pt x="1749" y="36"/>
                    <a:pt x="1707" y="44"/>
                    <a:pt x="1674" y="61"/>
                  </a:cubicBezTo>
                  <a:lnTo>
                    <a:pt x="1624" y="78"/>
                  </a:lnTo>
                  <a:lnTo>
                    <a:pt x="1582" y="103"/>
                  </a:lnTo>
                  <a:cubicBezTo>
                    <a:pt x="1548" y="111"/>
                    <a:pt x="1515" y="128"/>
                    <a:pt x="1490" y="145"/>
                  </a:cubicBezTo>
                  <a:cubicBezTo>
                    <a:pt x="1448" y="161"/>
                    <a:pt x="1414" y="170"/>
                    <a:pt x="1381" y="195"/>
                  </a:cubicBezTo>
                  <a:cubicBezTo>
                    <a:pt x="1356" y="212"/>
                    <a:pt x="1322" y="228"/>
                    <a:pt x="1289" y="245"/>
                  </a:cubicBezTo>
                  <a:lnTo>
                    <a:pt x="1197" y="312"/>
                  </a:lnTo>
                  <a:cubicBezTo>
                    <a:pt x="1071" y="387"/>
                    <a:pt x="954" y="488"/>
                    <a:pt x="854" y="588"/>
                  </a:cubicBezTo>
                  <a:cubicBezTo>
                    <a:pt x="795" y="655"/>
                    <a:pt x="753" y="705"/>
                    <a:pt x="703" y="756"/>
                  </a:cubicBezTo>
                  <a:cubicBezTo>
                    <a:pt x="661" y="806"/>
                    <a:pt x="611" y="864"/>
                    <a:pt x="569" y="923"/>
                  </a:cubicBezTo>
                  <a:cubicBezTo>
                    <a:pt x="477" y="1040"/>
                    <a:pt x="402" y="1166"/>
                    <a:pt x="335" y="1283"/>
                  </a:cubicBezTo>
                  <a:cubicBezTo>
                    <a:pt x="276" y="1392"/>
                    <a:pt x="209" y="1526"/>
                    <a:pt x="167" y="1634"/>
                  </a:cubicBezTo>
                  <a:cubicBezTo>
                    <a:pt x="151" y="1693"/>
                    <a:pt x="126" y="1752"/>
                    <a:pt x="109" y="1802"/>
                  </a:cubicBezTo>
                  <a:cubicBezTo>
                    <a:pt x="100" y="1869"/>
                    <a:pt x="75" y="1919"/>
                    <a:pt x="67" y="1969"/>
                  </a:cubicBezTo>
                  <a:lnTo>
                    <a:pt x="34" y="2128"/>
                  </a:lnTo>
                  <a:cubicBezTo>
                    <a:pt x="25" y="2170"/>
                    <a:pt x="25" y="2220"/>
                    <a:pt x="17" y="2262"/>
                  </a:cubicBezTo>
                  <a:cubicBezTo>
                    <a:pt x="0" y="2346"/>
                    <a:pt x="0" y="2430"/>
                    <a:pt x="0" y="2496"/>
                  </a:cubicBezTo>
                  <a:cubicBezTo>
                    <a:pt x="0" y="2536"/>
                    <a:pt x="8" y="2571"/>
                    <a:pt x="12" y="2600"/>
                  </a:cubicBezTo>
                  <a:lnTo>
                    <a:pt x="12" y="2600"/>
                  </a:lnTo>
                  <a:cubicBezTo>
                    <a:pt x="20" y="2575"/>
                    <a:pt x="28" y="2546"/>
                    <a:pt x="34" y="2505"/>
                  </a:cubicBezTo>
                  <a:cubicBezTo>
                    <a:pt x="59" y="2455"/>
                    <a:pt x="67" y="2379"/>
                    <a:pt x="100" y="2296"/>
                  </a:cubicBezTo>
                  <a:cubicBezTo>
                    <a:pt x="117" y="2212"/>
                    <a:pt x="159" y="2120"/>
                    <a:pt x="193" y="2019"/>
                  </a:cubicBezTo>
                  <a:cubicBezTo>
                    <a:pt x="234" y="1927"/>
                    <a:pt x="285" y="1827"/>
                    <a:pt x="335" y="1718"/>
                  </a:cubicBezTo>
                  <a:cubicBezTo>
                    <a:pt x="385" y="1618"/>
                    <a:pt x="452" y="1501"/>
                    <a:pt x="527" y="1392"/>
                  </a:cubicBezTo>
                  <a:cubicBezTo>
                    <a:pt x="586" y="1283"/>
                    <a:pt x="670" y="1174"/>
                    <a:pt x="753" y="1074"/>
                  </a:cubicBezTo>
                  <a:cubicBezTo>
                    <a:pt x="787" y="1015"/>
                    <a:pt x="837" y="965"/>
                    <a:pt x="879" y="915"/>
                  </a:cubicBezTo>
                  <a:cubicBezTo>
                    <a:pt x="921" y="864"/>
                    <a:pt x="963" y="823"/>
                    <a:pt x="1013" y="764"/>
                  </a:cubicBezTo>
                  <a:cubicBezTo>
                    <a:pt x="1113" y="672"/>
                    <a:pt x="1214" y="580"/>
                    <a:pt x="1322" y="505"/>
                  </a:cubicBezTo>
                  <a:cubicBezTo>
                    <a:pt x="1381" y="463"/>
                    <a:pt x="1431" y="421"/>
                    <a:pt x="1490" y="387"/>
                  </a:cubicBezTo>
                  <a:cubicBezTo>
                    <a:pt x="1507" y="371"/>
                    <a:pt x="1540" y="362"/>
                    <a:pt x="1565" y="337"/>
                  </a:cubicBezTo>
                  <a:cubicBezTo>
                    <a:pt x="1590" y="329"/>
                    <a:pt x="1624" y="304"/>
                    <a:pt x="1657" y="295"/>
                  </a:cubicBezTo>
                  <a:lnTo>
                    <a:pt x="1699" y="279"/>
                  </a:lnTo>
                  <a:lnTo>
                    <a:pt x="1741" y="270"/>
                  </a:lnTo>
                  <a:cubicBezTo>
                    <a:pt x="1766" y="254"/>
                    <a:pt x="1791" y="245"/>
                    <a:pt x="1825" y="237"/>
                  </a:cubicBezTo>
                  <a:cubicBezTo>
                    <a:pt x="1883" y="212"/>
                    <a:pt x="1933" y="195"/>
                    <a:pt x="1992" y="195"/>
                  </a:cubicBezTo>
                  <a:cubicBezTo>
                    <a:pt x="2009" y="195"/>
                    <a:pt x="2042" y="178"/>
                    <a:pt x="2059" y="178"/>
                  </a:cubicBezTo>
                  <a:lnTo>
                    <a:pt x="2134" y="178"/>
                  </a:lnTo>
                  <a:cubicBezTo>
                    <a:pt x="2176" y="178"/>
                    <a:pt x="2218" y="203"/>
                    <a:pt x="2260" y="228"/>
                  </a:cubicBezTo>
                  <a:cubicBezTo>
                    <a:pt x="2335" y="279"/>
                    <a:pt x="2402" y="354"/>
                    <a:pt x="2427" y="421"/>
                  </a:cubicBezTo>
                  <a:cubicBezTo>
                    <a:pt x="2469" y="496"/>
                    <a:pt x="2494" y="572"/>
                    <a:pt x="2502" y="630"/>
                  </a:cubicBezTo>
                  <a:cubicBezTo>
                    <a:pt x="2519" y="697"/>
                    <a:pt x="2519" y="747"/>
                    <a:pt x="2536" y="781"/>
                  </a:cubicBezTo>
                  <a:cubicBezTo>
                    <a:pt x="2544" y="814"/>
                    <a:pt x="2544" y="831"/>
                    <a:pt x="2544" y="831"/>
                  </a:cubicBezTo>
                  <a:cubicBezTo>
                    <a:pt x="2544" y="831"/>
                    <a:pt x="2553" y="814"/>
                    <a:pt x="2553" y="781"/>
                  </a:cubicBezTo>
                  <a:cubicBezTo>
                    <a:pt x="2569" y="747"/>
                    <a:pt x="2569" y="697"/>
                    <a:pt x="2569" y="630"/>
                  </a:cubicBezTo>
                  <a:cubicBezTo>
                    <a:pt x="2569" y="572"/>
                    <a:pt x="2553" y="496"/>
                    <a:pt x="2536" y="404"/>
                  </a:cubicBezTo>
                  <a:cubicBezTo>
                    <a:pt x="2511" y="312"/>
                    <a:pt x="2461" y="203"/>
                    <a:pt x="2369" y="120"/>
                  </a:cubicBezTo>
                  <a:cubicBezTo>
                    <a:pt x="2318" y="78"/>
                    <a:pt x="2260" y="44"/>
                    <a:pt x="2193" y="28"/>
                  </a:cubicBezTo>
                  <a:cubicBezTo>
                    <a:pt x="2159" y="19"/>
                    <a:pt x="2126" y="2"/>
                    <a:pt x="2092" y="2"/>
                  </a:cubicBezTo>
                  <a:lnTo>
                    <a:pt x="1992" y="2"/>
                  </a:lnTo>
                  <a:cubicBezTo>
                    <a:pt x="1981" y="1"/>
                    <a:pt x="1971" y="1"/>
                    <a:pt x="1961" y="1"/>
                  </a:cubicBezTo>
                  <a:close/>
                  <a:moveTo>
                    <a:pt x="12" y="2600"/>
                  </a:moveTo>
                  <a:cubicBezTo>
                    <a:pt x="8" y="2616"/>
                    <a:pt x="3" y="2631"/>
                    <a:pt x="0" y="2647"/>
                  </a:cubicBezTo>
                  <a:cubicBezTo>
                    <a:pt x="17" y="2672"/>
                    <a:pt x="17" y="2689"/>
                    <a:pt x="17" y="2689"/>
                  </a:cubicBezTo>
                  <a:lnTo>
                    <a:pt x="17" y="2639"/>
                  </a:lnTo>
                  <a:cubicBezTo>
                    <a:pt x="17" y="2628"/>
                    <a:pt x="15" y="2615"/>
                    <a:pt x="12" y="260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49"/>
            <p:cNvSpPr/>
            <p:nvPr/>
          </p:nvSpPr>
          <p:spPr>
            <a:xfrm>
              <a:off x="2715475" y="969050"/>
              <a:ext cx="119075" cy="156525"/>
            </a:xfrm>
            <a:custGeom>
              <a:avLst/>
              <a:gdLst/>
              <a:ahLst/>
              <a:cxnLst/>
              <a:rect l="l" t="t" r="r" b="b"/>
              <a:pathLst>
                <a:path w="4763" h="6261" extrusionOk="0">
                  <a:moveTo>
                    <a:pt x="3817" y="0"/>
                  </a:moveTo>
                  <a:cubicBezTo>
                    <a:pt x="3817" y="0"/>
                    <a:pt x="3859" y="0"/>
                    <a:pt x="3934" y="34"/>
                  </a:cubicBezTo>
                  <a:cubicBezTo>
                    <a:pt x="3976" y="34"/>
                    <a:pt x="4018" y="50"/>
                    <a:pt x="4068" y="59"/>
                  </a:cubicBezTo>
                  <a:cubicBezTo>
                    <a:pt x="4101" y="59"/>
                    <a:pt x="4118" y="84"/>
                    <a:pt x="4152" y="92"/>
                  </a:cubicBezTo>
                  <a:cubicBezTo>
                    <a:pt x="4160" y="100"/>
                    <a:pt x="4185" y="100"/>
                    <a:pt x="4193" y="117"/>
                  </a:cubicBezTo>
                  <a:cubicBezTo>
                    <a:pt x="4202" y="126"/>
                    <a:pt x="4227" y="134"/>
                    <a:pt x="4235" y="142"/>
                  </a:cubicBezTo>
                  <a:cubicBezTo>
                    <a:pt x="4361" y="218"/>
                    <a:pt x="4478" y="352"/>
                    <a:pt x="4553" y="536"/>
                  </a:cubicBezTo>
                  <a:cubicBezTo>
                    <a:pt x="4620" y="711"/>
                    <a:pt x="4662" y="921"/>
                    <a:pt x="4679" y="1163"/>
                  </a:cubicBezTo>
                  <a:lnTo>
                    <a:pt x="4679" y="1339"/>
                  </a:lnTo>
                  <a:cubicBezTo>
                    <a:pt x="4679" y="1389"/>
                    <a:pt x="4662" y="1465"/>
                    <a:pt x="4662" y="1523"/>
                  </a:cubicBezTo>
                  <a:cubicBezTo>
                    <a:pt x="4662" y="1590"/>
                    <a:pt x="4662" y="1666"/>
                    <a:pt x="4654" y="1724"/>
                  </a:cubicBezTo>
                  <a:cubicBezTo>
                    <a:pt x="4645" y="1791"/>
                    <a:pt x="4637" y="1858"/>
                    <a:pt x="4620" y="1925"/>
                  </a:cubicBezTo>
                  <a:cubicBezTo>
                    <a:pt x="4612" y="1967"/>
                    <a:pt x="4612" y="2000"/>
                    <a:pt x="4603" y="2025"/>
                  </a:cubicBezTo>
                  <a:cubicBezTo>
                    <a:pt x="4595" y="2067"/>
                    <a:pt x="4595" y="2101"/>
                    <a:pt x="4578" y="2134"/>
                  </a:cubicBezTo>
                  <a:cubicBezTo>
                    <a:pt x="4562" y="2210"/>
                    <a:pt x="4553" y="2268"/>
                    <a:pt x="4528" y="2343"/>
                  </a:cubicBezTo>
                  <a:cubicBezTo>
                    <a:pt x="4511" y="2419"/>
                    <a:pt x="4486" y="2477"/>
                    <a:pt x="4470" y="2553"/>
                  </a:cubicBezTo>
                  <a:cubicBezTo>
                    <a:pt x="4444" y="2628"/>
                    <a:pt x="4428" y="2687"/>
                    <a:pt x="4394" y="2762"/>
                  </a:cubicBezTo>
                  <a:cubicBezTo>
                    <a:pt x="4369" y="2837"/>
                    <a:pt x="4352" y="2896"/>
                    <a:pt x="4319" y="2971"/>
                  </a:cubicBezTo>
                  <a:cubicBezTo>
                    <a:pt x="4285" y="3046"/>
                    <a:pt x="4260" y="3105"/>
                    <a:pt x="4227" y="3180"/>
                  </a:cubicBezTo>
                  <a:cubicBezTo>
                    <a:pt x="4177" y="3323"/>
                    <a:pt x="4101" y="3465"/>
                    <a:pt x="4026" y="3599"/>
                  </a:cubicBezTo>
                  <a:cubicBezTo>
                    <a:pt x="3884" y="3867"/>
                    <a:pt x="3716" y="4143"/>
                    <a:pt x="3524" y="4394"/>
                  </a:cubicBezTo>
                  <a:cubicBezTo>
                    <a:pt x="3340" y="4645"/>
                    <a:pt x="3130" y="4888"/>
                    <a:pt x="2905" y="5105"/>
                  </a:cubicBezTo>
                  <a:cubicBezTo>
                    <a:pt x="2796" y="5206"/>
                    <a:pt x="2679" y="5315"/>
                    <a:pt x="2561" y="5407"/>
                  </a:cubicBezTo>
                  <a:cubicBezTo>
                    <a:pt x="2444" y="5515"/>
                    <a:pt x="2335" y="5599"/>
                    <a:pt x="2210" y="5683"/>
                  </a:cubicBezTo>
                  <a:cubicBezTo>
                    <a:pt x="2143" y="5725"/>
                    <a:pt x="2084" y="5750"/>
                    <a:pt x="2017" y="5792"/>
                  </a:cubicBezTo>
                  <a:cubicBezTo>
                    <a:pt x="1984" y="5808"/>
                    <a:pt x="1959" y="5825"/>
                    <a:pt x="1925" y="5850"/>
                  </a:cubicBezTo>
                  <a:lnTo>
                    <a:pt x="1900" y="5859"/>
                  </a:lnTo>
                  <a:lnTo>
                    <a:pt x="1892" y="5867"/>
                  </a:lnTo>
                  <a:lnTo>
                    <a:pt x="1883" y="5875"/>
                  </a:lnTo>
                  <a:lnTo>
                    <a:pt x="1833" y="5900"/>
                  </a:lnTo>
                  <a:cubicBezTo>
                    <a:pt x="1691" y="5976"/>
                    <a:pt x="1565" y="6026"/>
                    <a:pt x="1440" y="6068"/>
                  </a:cubicBezTo>
                  <a:cubicBezTo>
                    <a:pt x="1306" y="6110"/>
                    <a:pt x="1180" y="6143"/>
                    <a:pt x="1055" y="6151"/>
                  </a:cubicBezTo>
                  <a:cubicBezTo>
                    <a:pt x="1021" y="6160"/>
                    <a:pt x="996" y="6160"/>
                    <a:pt x="963" y="6160"/>
                  </a:cubicBezTo>
                  <a:lnTo>
                    <a:pt x="879" y="6160"/>
                  </a:lnTo>
                  <a:cubicBezTo>
                    <a:pt x="846" y="6151"/>
                    <a:pt x="812" y="6151"/>
                    <a:pt x="787" y="6151"/>
                  </a:cubicBezTo>
                  <a:cubicBezTo>
                    <a:pt x="754" y="6143"/>
                    <a:pt x="729" y="6143"/>
                    <a:pt x="703" y="6135"/>
                  </a:cubicBezTo>
                  <a:cubicBezTo>
                    <a:pt x="586" y="6110"/>
                    <a:pt x="494" y="6059"/>
                    <a:pt x="410" y="5984"/>
                  </a:cubicBezTo>
                  <a:cubicBezTo>
                    <a:pt x="335" y="5926"/>
                    <a:pt x="260" y="5842"/>
                    <a:pt x="218" y="5758"/>
                  </a:cubicBezTo>
                  <a:cubicBezTo>
                    <a:pt x="126" y="5591"/>
                    <a:pt x="84" y="5423"/>
                    <a:pt x="51" y="5281"/>
                  </a:cubicBezTo>
                  <a:cubicBezTo>
                    <a:pt x="34" y="5147"/>
                    <a:pt x="17" y="5030"/>
                    <a:pt x="9" y="4963"/>
                  </a:cubicBezTo>
                  <a:cubicBezTo>
                    <a:pt x="0" y="4888"/>
                    <a:pt x="0" y="4846"/>
                    <a:pt x="0" y="4846"/>
                  </a:cubicBezTo>
                  <a:lnTo>
                    <a:pt x="0" y="4963"/>
                  </a:lnTo>
                  <a:cubicBezTo>
                    <a:pt x="0" y="5030"/>
                    <a:pt x="0" y="5147"/>
                    <a:pt x="17" y="5281"/>
                  </a:cubicBezTo>
                  <a:cubicBezTo>
                    <a:pt x="42" y="5432"/>
                    <a:pt x="76" y="5599"/>
                    <a:pt x="168" y="5783"/>
                  </a:cubicBezTo>
                  <a:cubicBezTo>
                    <a:pt x="210" y="5867"/>
                    <a:pt x="268" y="5967"/>
                    <a:pt x="352" y="6051"/>
                  </a:cubicBezTo>
                  <a:cubicBezTo>
                    <a:pt x="436" y="6135"/>
                    <a:pt x="553" y="6185"/>
                    <a:pt x="678" y="6227"/>
                  </a:cubicBezTo>
                  <a:cubicBezTo>
                    <a:pt x="712" y="6227"/>
                    <a:pt x="745" y="6235"/>
                    <a:pt x="770" y="6244"/>
                  </a:cubicBezTo>
                  <a:cubicBezTo>
                    <a:pt x="804" y="6244"/>
                    <a:pt x="837" y="6260"/>
                    <a:pt x="871" y="6260"/>
                  </a:cubicBezTo>
                  <a:lnTo>
                    <a:pt x="1080" y="6260"/>
                  </a:lnTo>
                  <a:cubicBezTo>
                    <a:pt x="1214" y="6244"/>
                    <a:pt x="1348" y="6218"/>
                    <a:pt x="1482" y="6177"/>
                  </a:cubicBezTo>
                  <a:cubicBezTo>
                    <a:pt x="1624" y="6135"/>
                    <a:pt x="1758" y="6076"/>
                    <a:pt x="1892" y="6018"/>
                  </a:cubicBezTo>
                  <a:cubicBezTo>
                    <a:pt x="1959" y="5984"/>
                    <a:pt x="2026" y="5942"/>
                    <a:pt x="2093" y="5909"/>
                  </a:cubicBezTo>
                  <a:cubicBezTo>
                    <a:pt x="2151" y="5867"/>
                    <a:pt x="2227" y="5842"/>
                    <a:pt x="2294" y="5800"/>
                  </a:cubicBezTo>
                  <a:cubicBezTo>
                    <a:pt x="2419" y="5716"/>
                    <a:pt x="2553" y="5633"/>
                    <a:pt x="2670" y="5524"/>
                  </a:cubicBezTo>
                  <a:cubicBezTo>
                    <a:pt x="2796" y="5432"/>
                    <a:pt x="2905" y="5315"/>
                    <a:pt x="3022" y="5214"/>
                  </a:cubicBezTo>
                  <a:cubicBezTo>
                    <a:pt x="3256" y="4980"/>
                    <a:pt x="3474" y="4737"/>
                    <a:pt x="3658" y="4478"/>
                  </a:cubicBezTo>
                  <a:cubicBezTo>
                    <a:pt x="3850" y="4218"/>
                    <a:pt x="4018" y="3942"/>
                    <a:pt x="4177" y="3666"/>
                  </a:cubicBezTo>
                  <a:cubicBezTo>
                    <a:pt x="4235" y="3515"/>
                    <a:pt x="4319" y="3381"/>
                    <a:pt x="4369" y="3231"/>
                  </a:cubicBezTo>
                  <a:cubicBezTo>
                    <a:pt x="4394" y="3155"/>
                    <a:pt x="4428" y="3088"/>
                    <a:pt x="4453" y="3013"/>
                  </a:cubicBezTo>
                  <a:cubicBezTo>
                    <a:pt x="4478" y="2938"/>
                    <a:pt x="4511" y="2862"/>
                    <a:pt x="4528" y="2795"/>
                  </a:cubicBezTo>
                  <a:lnTo>
                    <a:pt x="4595" y="2578"/>
                  </a:lnTo>
                  <a:cubicBezTo>
                    <a:pt x="4612" y="2511"/>
                    <a:pt x="4637" y="2436"/>
                    <a:pt x="4654" y="2369"/>
                  </a:cubicBezTo>
                  <a:cubicBezTo>
                    <a:pt x="4662" y="2293"/>
                    <a:pt x="4687" y="2226"/>
                    <a:pt x="4696" y="2159"/>
                  </a:cubicBezTo>
                  <a:cubicBezTo>
                    <a:pt x="4704" y="2126"/>
                    <a:pt x="4704" y="2084"/>
                    <a:pt x="4721" y="2051"/>
                  </a:cubicBezTo>
                  <a:cubicBezTo>
                    <a:pt x="4721" y="2017"/>
                    <a:pt x="4729" y="1975"/>
                    <a:pt x="4729" y="1950"/>
                  </a:cubicBezTo>
                  <a:cubicBezTo>
                    <a:pt x="4729" y="1875"/>
                    <a:pt x="4737" y="1799"/>
                    <a:pt x="4746" y="1741"/>
                  </a:cubicBezTo>
                  <a:cubicBezTo>
                    <a:pt x="4762" y="1674"/>
                    <a:pt x="4762" y="1599"/>
                    <a:pt x="4762" y="1540"/>
                  </a:cubicBezTo>
                  <a:lnTo>
                    <a:pt x="4762" y="1339"/>
                  </a:lnTo>
                  <a:cubicBezTo>
                    <a:pt x="4762" y="1272"/>
                    <a:pt x="4762" y="1214"/>
                    <a:pt x="4746" y="1147"/>
                  </a:cubicBezTo>
                  <a:cubicBezTo>
                    <a:pt x="4729" y="912"/>
                    <a:pt x="4662" y="695"/>
                    <a:pt x="4578" y="502"/>
                  </a:cubicBezTo>
                  <a:cubicBezTo>
                    <a:pt x="4495" y="326"/>
                    <a:pt x="4361" y="184"/>
                    <a:pt x="4235" y="117"/>
                  </a:cubicBezTo>
                  <a:cubicBezTo>
                    <a:pt x="4227" y="100"/>
                    <a:pt x="4202" y="92"/>
                    <a:pt x="4193" y="84"/>
                  </a:cubicBezTo>
                  <a:cubicBezTo>
                    <a:pt x="4185" y="75"/>
                    <a:pt x="4160" y="75"/>
                    <a:pt x="4152" y="67"/>
                  </a:cubicBezTo>
                  <a:cubicBezTo>
                    <a:pt x="4118" y="50"/>
                    <a:pt x="4101" y="42"/>
                    <a:pt x="4068" y="34"/>
                  </a:cubicBezTo>
                  <a:cubicBezTo>
                    <a:pt x="4018" y="17"/>
                    <a:pt x="3976" y="8"/>
                    <a:pt x="3934" y="8"/>
                  </a:cubicBezTo>
                  <a:cubicBezTo>
                    <a:pt x="3859" y="0"/>
                    <a:pt x="3817" y="0"/>
                    <a:pt x="38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9"/>
            <p:cNvSpPr/>
            <p:nvPr/>
          </p:nvSpPr>
          <p:spPr>
            <a:xfrm>
              <a:off x="1922700" y="1386650"/>
              <a:ext cx="132675" cy="174125"/>
            </a:xfrm>
            <a:custGeom>
              <a:avLst/>
              <a:gdLst/>
              <a:ahLst/>
              <a:cxnLst/>
              <a:rect l="l" t="t" r="r" b="b"/>
              <a:pathLst>
                <a:path w="5307" h="6965" extrusionOk="0">
                  <a:moveTo>
                    <a:pt x="4240" y="1"/>
                  </a:moveTo>
                  <a:cubicBezTo>
                    <a:pt x="3928" y="1"/>
                    <a:pt x="3542" y="102"/>
                    <a:pt x="3155" y="319"/>
                  </a:cubicBezTo>
                  <a:cubicBezTo>
                    <a:pt x="1448" y="1206"/>
                    <a:pt x="0" y="3541"/>
                    <a:pt x="0" y="5416"/>
                  </a:cubicBezTo>
                  <a:cubicBezTo>
                    <a:pt x="0" y="5985"/>
                    <a:pt x="143" y="6939"/>
                    <a:pt x="1030" y="6964"/>
                  </a:cubicBezTo>
                  <a:cubicBezTo>
                    <a:pt x="1356" y="6964"/>
                    <a:pt x="1741" y="6856"/>
                    <a:pt x="2160" y="6646"/>
                  </a:cubicBezTo>
                  <a:cubicBezTo>
                    <a:pt x="3858" y="5759"/>
                    <a:pt x="5306" y="3424"/>
                    <a:pt x="5306" y="1549"/>
                  </a:cubicBezTo>
                  <a:cubicBezTo>
                    <a:pt x="5306" y="980"/>
                    <a:pt x="5172" y="26"/>
                    <a:pt x="4277" y="1"/>
                  </a:cubicBezTo>
                  <a:cubicBezTo>
                    <a:pt x="4265" y="1"/>
                    <a:pt x="4252" y="1"/>
                    <a:pt x="4240" y="1"/>
                  </a:cubicBezTo>
                  <a:close/>
                </a:path>
              </a:pathLst>
            </a:custGeom>
            <a:solidFill>
              <a:srgbClr val="848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49"/>
            <p:cNvSpPr/>
            <p:nvPr/>
          </p:nvSpPr>
          <p:spPr>
            <a:xfrm>
              <a:off x="1931075" y="1398150"/>
              <a:ext cx="113425" cy="148650"/>
            </a:xfrm>
            <a:custGeom>
              <a:avLst/>
              <a:gdLst/>
              <a:ahLst/>
              <a:cxnLst/>
              <a:rect l="l" t="t" r="r" b="b"/>
              <a:pathLst>
                <a:path w="4537" h="5946" extrusionOk="0">
                  <a:moveTo>
                    <a:pt x="3623" y="1"/>
                  </a:moveTo>
                  <a:cubicBezTo>
                    <a:pt x="3353" y="1"/>
                    <a:pt x="3032" y="93"/>
                    <a:pt x="2695" y="278"/>
                  </a:cubicBezTo>
                  <a:cubicBezTo>
                    <a:pt x="1239" y="1039"/>
                    <a:pt x="0" y="3031"/>
                    <a:pt x="0" y="4630"/>
                  </a:cubicBezTo>
                  <a:cubicBezTo>
                    <a:pt x="0" y="5107"/>
                    <a:pt x="117" y="5927"/>
                    <a:pt x="879" y="5944"/>
                  </a:cubicBezTo>
                  <a:cubicBezTo>
                    <a:pt x="899" y="5945"/>
                    <a:pt x="919" y="5945"/>
                    <a:pt x="939" y="5945"/>
                  </a:cubicBezTo>
                  <a:cubicBezTo>
                    <a:pt x="1203" y="5945"/>
                    <a:pt x="1515" y="5847"/>
                    <a:pt x="1841" y="5676"/>
                  </a:cubicBezTo>
                  <a:cubicBezTo>
                    <a:pt x="3297" y="4914"/>
                    <a:pt x="4536" y="2922"/>
                    <a:pt x="4536" y="1324"/>
                  </a:cubicBezTo>
                  <a:cubicBezTo>
                    <a:pt x="4536" y="838"/>
                    <a:pt x="4419" y="27"/>
                    <a:pt x="3657" y="1"/>
                  </a:cubicBezTo>
                  <a:cubicBezTo>
                    <a:pt x="3646" y="1"/>
                    <a:pt x="3634" y="1"/>
                    <a:pt x="3623" y="1"/>
                  </a:cubicBezTo>
                  <a:close/>
                </a:path>
              </a:pathLst>
            </a:custGeom>
            <a:solidFill>
              <a:srgbClr val="2323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49"/>
            <p:cNvSpPr/>
            <p:nvPr/>
          </p:nvSpPr>
          <p:spPr>
            <a:xfrm>
              <a:off x="1935050" y="1395900"/>
              <a:ext cx="114675" cy="156175"/>
            </a:xfrm>
            <a:custGeom>
              <a:avLst/>
              <a:gdLst/>
              <a:ahLst/>
              <a:cxnLst/>
              <a:rect l="l" t="t" r="r" b="b"/>
              <a:pathLst>
                <a:path w="4587" h="6247" extrusionOk="0">
                  <a:moveTo>
                    <a:pt x="3520" y="0"/>
                  </a:moveTo>
                  <a:cubicBezTo>
                    <a:pt x="3161" y="0"/>
                    <a:pt x="2701" y="122"/>
                    <a:pt x="2218" y="418"/>
                  </a:cubicBezTo>
                  <a:cubicBezTo>
                    <a:pt x="2042" y="1230"/>
                    <a:pt x="2243" y="1581"/>
                    <a:pt x="2243" y="1581"/>
                  </a:cubicBezTo>
                  <a:lnTo>
                    <a:pt x="1465" y="2134"/>
                  </a:lnTo>
                  <a:lnTo>
                    <a:pt x="937" y="1422"/>
                  </a:lnTo>
                  <a:cubicBezTo>
                    <a:pt x="937" y="1422"/>
                    <a:pt x="84" y="2711"/>
                    <a:pt x="0" y="3355"/>
                  </a:cubicBezTo>
                  <a:lnTo>
                    <a:pt x="896" y="3406"/>
                  </a:lnTo>
                  <a:lnTo>
                    <a:pt x="1506" y="4251"/>
                  </a:lnTo>
                  <a:cubicBezTo>
                    <a:pt x="1506" y="4251"/>
                    <a:pt x="820" y="5757"/>
                    <a:pt x="293" y="6101"/>
                  </a:cubicBezTo>
                  <a:cubicBezTo>
                    <a:pt x="422" y="6204"/>
                    <a:pt x="590" y="6247"/>
                    <a:pt x="775" y="6247"/>
                  </a:cubicBezTo>
                  <a:cubicBezTo>
                    <a:pt x="1419" y="6247"/>
                    <a:pt x="2280" y="5727"/>
                    <a:pt x="2494" y="5389"/>
                  </a:cubicBezTo>
                  <a:cubicBezTo>
                    <a:pt x="2302" y="4820"/>
                    <a:pt x="2176" y="3807"/>
                    <a:pt x="2176" y="3807"/>
                  </a:cubicBezTo>
                  <a:lnTo>
                    <a:pt x="2871" y="3096"/>
                  </a:lnTo>
                  <a:cubicBezTo>
                    <a:pt x="2871" y="3096"/>
                    <a:pt x="3800" y="3607"/>
                    <a:pt x="3850" y="3816"/>
                  </a:cubicBezTo>
                  <a:cubicBezTo>
                    <a:pt x="4377" y="3130"/>
                    <a:pt x="4586" y="1724"/>
                    <a:pt x="4586" y="1723"/>
                  </a:cubicBezTo>
                  <a:lnTo>
                    <a:pt x="4586" y="1723"/>
                  </a:lnTo>
                  <a:cubicBezTo>
                    <a:pt x="4586" y="1723"/>
                    <a:pt x="3960" y="1974"/>
                    <a:pt x="3515" y="1974"/>
                  </a:cubicBezTo>
                  <a:cubicBezTo>
                    <a:pt x="3409" y="1974"/>
                    <a:pt x="3313" y="1960"/>
                    <a:pt x="3239" y="1924"/>
                  </a:cubicBezTo>
                  <a:cubicBezTo>
                    <a:pt x="2871" y="1749"/>
                    <a:pt x="3013" y="1163"/>
                    <a:pt x="3013" y="1163"/>
                  </a:cubicBezTo>
                  <a:cubicBezTo>
                    <a:pt x="3013" y="1163"/>
                    <a:pt x="3816" y="301"/>
                    <a:pt x="4143" y="200"/>
                  </a:cubicBezTo>
                  <a:cubicBezTo>
                    <a:pt x="4021" y="75"/>
                    <a:pt x="3802" y="0"/>
                    <a:pt x="3520" y="0"/>
                  </a:cubicBezTo>
                  <a:close/>
                </a:path>
              </a:pathLst>
            </a:custGeom>
            <a:solidFill>
              <a:srgbClr val="848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9"/>
            <p:cNvSpPr/>
            <p:nvPr/>
          </p:nvSpPr>
          <p:spPr>
            <a:xfrm>
              <a:off x="1950300" y="1418875"/>
              <a:ext cx="70350" cy="92750"/>
            </a:xfrm>
            <a:custGeom>
              <a:avLst/>
              <a:gdLst/>
              <a:ahLst/>
              <a:cxnLst/>
              <a:rect l="l" t="t" r="r" b="b"/>
              <a:pathLst>
                <a:path w="2814" h="3710" extrusionOk="0">
                  <a:moveTo>
                    <a:pt x="2237" y="0"/>
                  </a:moveTo>
                  <a:cubicBezTo>
                    <a:pt x="2075" y="0"/>
                    <a:pt x="1879" y="59"/>
                    <a:pt x="1675" y="168"/>
                  </a:cubicBezTo>
                  <a:cubicBezTo>
                    <a:pt x="763" y="637"/>
                    <a:pt x="1" y="1884"/>
                    <a:pt x="1" y="2880"/>
                  </a:cubicBezTo>
                  <a:cubicBezTo>
                    <a:pt x="1" y="3181"/>
                    <a:pt x="68" y="3692"/>
                    <a:pt x="545" y="3709"/>
                  </a:cubicBezTo>
                  <a:cubicBezTo>
                    <a:pt x="554" y="3709"/>
                    <a:pt x="564" y="3709"/>
                    <a:pt x="574" y="3709"/>
                  </a:cubicBezTo>
                  <a:cubicBezTo>
                    <a:pt x="736" y="3709"/>
                    <a:pt x="934" y="3644"/>
                    <a:pt x="1139" y="3541"/>
                  </a:cubicBezTo>
                  <a:cubicBezTo>
                    <a:pt x="2051" y="3064"/>
                    <a:pt x="2813" y="1826"/>
                    <a:pt x="2813" y="830"/>
                  </a:cubicBezTo>
                  <a:cubicBezTo>
                    <a:pt x="2813" y="528"/>
                    <a:pt x="2738" y="9"/>
                    <a:pt x="2269" y="1"/>
                  </a:cubicBezTo>
                  <a:cubicBezTo>
                    <a:pt x="2259" y="0"/>
                    <a:pt x="2248" y="0"/>
                    <a:pt x="2237" y="0"/>
                  </a:cubicBezTo>
                  <a:close/>
                </a:path>
              </a:pathLst>
            </a:custGeom>
            <a:solidFill>
              <a:srgbClr val="848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49"/>
            <p:cNvSpPr/>
            <p:nvPr/>
          </p:nvSpPr>
          <p:spPr>
            <a:xfrm>
              <a:off x="1956175" y="1422800"/>
              <a:ext cx="64250" cy="67050"/>
            </a:xfrm>
            <a:custGeom>
              <a:avLst/>
              <a:gdLst/>
              <a:ahLst/>
              <a:cxnLst/>
              <a:rect l="l" t="t" r="r" b="b"/>
              <a:pathLst>
                <a:path w="2570" h="2682" extrusionOk="0">
                  <a:moveTo>
                    <a:pt x="1951" y="1"/>
                  </a:moveTo>
                  <a:cubicBezTo>
                    <a:pt x="1894" y="1"/>
                    <a:pt x="1844" y="13"/>
                    <a:pt x="1783" y="20"/>
                  </a:cubicBezTo>
                  <a:cubicBezTo>
                    <a:pt x="1749" y="37"/>
                    <a:pt x="1708" y="45"/>
                    <a:pt x="1674" y="53"/>
                  </a:cubicBezTo>
                  <a:lnTo>
                    <a:pt x="1624" y="78"/>
                  </a:lnTo>
                  <a:lnTo>
                    <a:pt x="1582" y="95"/>
                  </a:lnTo>
                  <a:cubicBezTo>
                    <a:pt x="1549" y="103"/>
                    <a:pt x="1524" y="129"/>
                    <a:pt x="1490" y="137"/>
                  </a:cubicBezTo>
                  <a:cubicBezTo>
                    <a:pt x="1448" y="162"/>
                    <a:pt x="1415" y="170"/>
                    <a:pt x="1381" y="187"/>
                  </a:cubicBezTo>
                  <a:cubicBezTo>
                    <a:pt x="1356" y="212"/>
                    <a:pt x="1323" y="221"/>
                    <a:pt x="1289" y="246"/>
                  </a:cubicBezTo>
                  <a:lnTo>
                    <a:pt x="1197" y="304"/>
                  </a:lnTo>
                  <a:cubicBezTo>
                    <a:pt x="1072" y="388"/>
                    <a:pt x="954" y="480"/>
                    <a:pt x="854" y="589"/>
                  </a:cubicBezTo>
                  <a:cubicBezTo>
                    <a:pt x="795" y="639"/>
                    <a:pt x="754" y="689"/>
                    <a:pt x="703" y="748"/>
                  </a:cubicBezTo>
                  <a:cubicBezTo>
                    <a:pt x="661" y="798"/>
                    <a:pt x="611" y="848"/>
                    <a:pt x="569" y="915"/>
                  </a:cubicBezTo>
                  <a:cubicBezTo>
                    <a:pt x="477" y="1024"/>
                    <a:pt x="402" y="1150"/>
                    <a:pt x="335" y="1267"/>
                  </a:cubicBezTo>
                  <a:cubicBezTo>
                    <a:pt x="277" y="1384"/>
                    <a:pt x="210" y="1509"/>
                    <a:pt x="168" y="1627"/>
                  </a:cubicBezTo>
                  <a:cubicBezTo>
                    <a:pt x="151" y="1677"/>
                    <a:pt x="126" y="1735"/>
                    <a:pt x="109" y="1794"/>
                  </a:cubicBezTo>
                  <a:cubicBezTo>
                    <a:pt x="101" y="1853"/>
                    <a:pt x="76" y="1903"/>
                    <a:pt x="67" y="1961"/>
                  </a:cubicBezTo>
                  <a:lnTo>
                    <a:pt x="34" y="2112"/>
                  </a:lnTo>
                  <a:cubicBezTo>
                    <a:pt x="25" y="2154"/>
                    <a:pt x="25" y="2213"/>
                    <a:pt x="17" y="2254"/>
                  </a:cubicBezTo>
                  <a:cubicBezTo>
                    <a:pt x="0" y="2338"/>
                    <a:pt x="0" y="2422"/>
                    <a:pt x="0" y="2480"/>
                  </a:cubicBezTo>
                  <a:cubicBezTo>
                    <a:pt x="0" y="2544"/>
                    <a:pt x="15" y="2592"/>
                    <a:pt x="17" y="2625"/>
                  </a:cubicBezTo>
                  <a:lnTo>
                    <a:pt x="17" y="2625"/>
                  </a:lnTo>
                  <a:cubicBezTo>
                    <a:pt x="28" y="2590"/>
                    <a:pt x="35" y="2554"/>
                    <a:pt x="42" y="2505"/>
                  </a:cubicBezTo>
                  <a:cubicBezTo>
                    <a:pt x="51" y="2447"/>
                    <a:pt x="67" y="2380"/>
                    <a:pt x="92" y="2296"/>
                  </a:cubicBezTo>
                  <a:cubicBezTo>
                    <a:pt x="117" y="2213"/>
                    <a:pt x="159" y="2112"/>
                    <a:pt x="193" y="2020"/>
                  </a:cubicBezTo>
                  <a:cubicBezTo>
                    <a:pt x="235" y="1928"/>
                    <a:pt x="285" y="1819"/>
                    <a:pt x="335" y="1719"/>
                  </a:cubicBezTo>
                  <a:cubicBezTo>
                    <a:pt x="385" y="1610"/>
                    <a:pt x="452" y="1501"/>
                    <a:pt x="528" y="1392"/>
                  </a:cubicBezTo>
                  <a:cubicBezTo>
                    <a:pt x="586" y="1275"/>
                    <a:pt x="670" y="1175"/>
                    <a:pt x="754" y="1066"/>
                  </a:cubicBezTo>
                  <a:cubicBezTo>
                    <a:pt x="787" y="1016"/>
                    <a:pt x="837" y="965"/>
                    <a:pt x="879" y="915"/>
                  </a:cubicBezTo>
                  <a:cubicBezTo>
                    <a:pt x="921" y="857"/>
                    <a:pt x="963" y="815"/>
                    <a:pt x="1013" y="765"/>
                  </a:cubicBezTo>
                  <a:cubicBezTo>
                    <a:pt x="1113" y="673"/>
                    <a:pt x="1214" y="581"/>
                    <a:pt x="1323" y="505"/>
                  </a:cubicBezTo>
                  <a:cubicBezTo>
                    <a:pt x="1381" y="463"/>
                    <a:pt x="1431" y="421"/>
                    <a:pt x="1490" y="388"/>
                  </a:cubicBezTo>
                  <a:cubicBezTo>
                    <a:pt x="1507" y="371"/>
                    <a:pt x="1540" y="355"/>
                    <a:pt x="1557" y="338"/>
                  </a:cubicBezTo>
                  <a:cubicBezTo>
                    <a:pt x="1590" y="329"/>
                    <a:pt x="1624" y="304"/>
                    <a:pt x="1657" y="296"/>
                  </a:cubicBezTo>
                  <a:lnTo>
                    <a:pt x="1699" y="271"/>
                  </a:lnTo>
                  <a:lnTo>
                    <a:pt x="1741" y="262"/>
                  </a:lnTo>
                  <a:cubicBezTo>
                    <a:pt x="1766" y="254"/>
                    <a:pt x="1791" y="246"/>
                    <a:pt x="1825" y="229"/>
                  </a:cubicBezTo>
                  <a:cubicBezTo>
                    <a:pt x="1883" y="212"/>
                    <a:pt x="1934" y="187"/>
                    <a:pt x="1992" y="187"/>
                  </a:cubicBezTo>
                  <a:cubicBezTo>
                    <a:pt x="2009" y="187"/>
                    <a:pt x="2042" y="179"/>
                    <a:pt x="2059" y="179"/>
                  </a:cubicBezTo>
                  <a:lnTo>
                    <a:pt x="2134" y="179"/>
                  </a:lnTo>
                  <a:cubicBezTo>
                    <a:pt x="2176" y="179"/>
                    <a:pt x="2218" y="204"/>
                    <a:pt x="2260" y="221"/>
                  </a:cubicBezTo>
                  <a:cubicBezTo>
                    <a:pt x="2335" y="271"/>
                    <a:pt x="2394" y="346"/>
                    <a:pt x="2427" y="421"/>
                  </a:cubicBezTo>
                  <a:cubicBezTo>
                    <a:pt x="2469" y="497"/>
                    <a:pt x="2494" y="564"/>
                    <a:pt x="2503" y="631"/>
                  </a:cubicBezTo>
                  <a:cubicBezTo>
                    <a:pt x="2519" y="689"/>
                    <a:pt x="2519" y="740"/>
                    <a:pt x="2536" y="773"/>
                  </a:cubicBezTo>
                  <a:cubicBezTo>
                    <a:pt x="2545" y="806"/>
                    <a:pt x="2545" y="832"/>
                    <a:pt x="2545" y="832"/>
                  </a:cubicBezTo>
                  <a:cubicBezTo>
                    <a:pt x="2545" y="832"/>
                    <a:pt x="2553" y="806"/>
                    <a:pt x="2553" y="773"/>
                  </a:cubicBezTo>
                  <a:cubicBezTo>
                    <a:pt x="2570" y="748"/>
                    <a:pt x="2570" y="689"/>
                    <a:pt x="2570" y="631"/>
                  </a:cubicBezTo>
                  <a:cubicBezTo>
                    <a:pt x="2570" y="564"/>
                    <a:pt x="2553" y="497"/>
                    <a:pt x="2536" y="396"/>
                  </a:cubicBezTo>
                  <a:cubicBezTo>
                    <a:pt x="2511" y="304"/>
                    <a:pt x="2461" y="204"/>
                    <a:pt x="2369" y="120"/>
                  </a:cubicBezTo>
                  <a:cubicBezTo>
                    <a:pt x="2319" y="78"/>
                    <a:pt x="2260" y="45"/>
                    <a:pt x="2193" y="20"/>
                  </a:cubicBezTo>
                  <a:cubicBezTo>
                    <a:pt x="2160" y="11"/>
                    <a:pt x="2126" y="3"/>
                    <a:pt x="2093" y="3"/>
                  </a:cubicBezTo>
                  <a:lnTo>
                    <a:pt x="1992" y="3"/>
                  </a:lnTo>
                  <a:cubicBezTo>
                    <a:pt x="1978" y="1"/>
                    <a:pt x="1964" y="1"/>
                    <a:pt x="1951" y="1"/>
                  </a:cubicBezTo>
                  <a:close/>
                  <a:moveTo>
                    <a:pt x="17" y="2625"/>
                  </a:moveTo>
                  <a:lnTo>
                    <a:pt x="17" y="2625"/>
                  </a:lnTo>
                  <a:cubicBezTo>
                    <a:pt x="14" y="2633"/>
                    <a:pt x="12" y="2640"/>
                    <a:pt x="9" y="2648"/>
                  </a:cubicBezTo>
                  <a:cubicBezTo>
                    <a:pt x="13" y="2650"/>
                    <a:pt x="15" y="2653"/>
                    <a:pt x="17" y="2656"/>
                  </a:cubicBezTo>
                  <a:lnTo>
                    <a:pt x="17" y="2631"/>
                  </a:lnTo>
                  <a:cubicBezTo>
                    <a:pt x="17" y="2629"/>
                    <a:pt x="17" y="2627"/>
                    <a:pt x="17" y="2625"/>
                  </a:cubicBezTo>
                  <a:close/>
                  <a:moveTo>
                    <a:pt x="17" y="2656"/>
                  </a:moveTo>
                  <a:lnTo>
                    <a:pt x="17" y="2681"/>
                  </a:lnTo>
                  <a:cubicBezTo>
                    <a:pt x="17" y="2681"/>
                    <a:pt x="22" y="2667"/>
                    <a:pt x="17" y="265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49"/>
            <p:cNvSpPr/>
            <p:nvPr/>
          </p:nvSpPr>
          <p:spPr>
            <a:xfrm>
              <a:off x="1930850" y="1394825"/>
              <a:ext cx="119300" cy="156525"/>
            </a:xfrm>
            <a:custGeom>
              <a:avLst/>
              <a:gdLst/>
              <a:ahLst/>
              <a:cxnLst/>
              <a:rect l="l" t="t" r="r" b="b"/>
              <a:pathLst>
                <a:path w="4772" h="6261" extrusionOk="0">
                  <a:moveTo>
                    <a:pt x="3825" y="1"/>
                  </a:moveTo>
                  <a:cubicBezTo>
                    <a:pt x="3825" y="1"/>
                    <a:pt x="3876" y="9"/>
                    <a:pt x="3934" y="17"/>
                  </a:cubicBezTo>
                  <a:cubicBezTo>
                    <a:pt x="3976" y="17"/>
                    <a:pt x="4018" y="42"/>
                    <a:pt x="4068" y="51"/>
                  </a:cubicBezTo>
                  <a:cubicBezTo>
                    <a:pt x="4102" y="51"/>
                    <a:pt x="4127" y="76"/>
                    <a:pt x="4152" y="84"/>
                  </a:cubicBezTo>
                  <a:cubicBezTo>
                    <a:pt x="4169" y="93"/>
                    <a:pt x="4185" y="93"/>
                    <a:pt x="4194" y="101"/>
                  </a:cubicBezTo>
                  <a:cubicBezTo>
                    <a:pt x="4210" y="118"/>
                    <a:pt x="4227" y="126"/>
                    <a:pt x="4235" y="134"/>
                  </a:cubicBezTo>
                  <a:cubicBezTo>
                    <a:pt x="4361" y="210"/>
                    <a:pt x="4478" y="344"/>
                    <a:pt x="4554" y="519"/>
                  </a:cubicBezTo>
                  <a:cubicBezTo>
                    <a:pt x="4629" y="704"/>
                    <a:pt x="4671" y="913"/>
                    <a:pt x="4679" y="1147"/>
                  </a:cubicBezTo>
                  <a:lnTo>
                    <a:pt x="4679" y="1331"/>
                  </a:lnTo>
                  <a:cubicBezTo>
                    <a:pt x="4679" y="1381"/>
                    <a:pt x="4671" y="1457"/>
                    <a:pt x="4671" y="1515"/>
                  </a:cubicBezTo>
                  <a:cubicBezTo>
                    <a:pt x="4671" y="1582"/>
                    <a:pt x="4671" y="1649"/>
                    <a:pt x="4654" y="1716"/>
                  </a:cubicBezTo>
                  <a:cubicBezTo>
                    <a:pt x="4646" y="1775"/>
                    <a:pt x="4637" y="1850"/>
                    <a:pt x="4629" y="1917"/>
                  </a:cubicBezTo>
                  <a:cubicBezTo>
                    <a:pt x="4612" y="1959"/>
                    <a:pt x="4612" y="1984"/>
                    <a:pt x="4604" y="2018"/>
                  </a:cubicBezTo>
                  <a:cubicBezTo>
                    <a:pt x="4595" y="2059"/>
                    <a:pt x="4595" y="2093"/>
                    <a:pt x="4587" y="2126"/>
                  </a:cubicBezTo>
                  <a:cubicBezTo>
                    <a:pt x="4562" y="2193"/>
                    <a:pt x="4554" y="2260"/>
                    <a:pt x="4528" y="2336"/>
                  </a:cubicBezTo>
                  <a:cubicBezTo>
                    <a:pt x="4512" y="2403"/>
                    <a:pt x="4487" y="2469"/>
                    <a:pt x="4470" y="2545"/>
                  </a:cubicBezTo>
                  <a:cubicBezTo>
                    <a:pt x="4445" y="2612"/>
                    <a:pt x="4428" y="2679"/>
                    <a:pt x="4394" y="2754"/>
                  </a:cubicBezTo>
                  <a:cubicBezTo>
                    <a:pt x="4378" y="2821"/>
                    <a:pt x="4353" y="2888"/>
                    <a:pt x="4319" y="2963"/>
                  </a:cubicBezTo>
                  <a:cubicBezTo>
                    <a:pt x="4294" y="3030"/>
                    <a:pt x="4261" y="3097"/>
                    <a:pt x="4227" y="3172"/>
                  </a:cubicBezTo>
                  <a:cubicBezTo>
                    <a:pt x="4177" y="3315"/>
                    <a:pt x="4102" y="3449"/>
                    <a:pt x="4026" y="3591"/>
                  </a:cubicBezTo>
                  <a:cubicBezTo>
                    <a:pt x="3884" y="3859"/>
                    <a:pt x="3717" y="4135"/>
                    <a:pt x="3524" y="4386"/>
                  </a:cubicBezTo>
                  <a:cubicBezTo>
                    <a:pt x="3340" y="4637"/>
                    <a:pt x="3131" y="4871"/>
                    <a:pt x="2913" y="5097"/>
                  </a:cubicBezTo>
                  <a:cubicBezTo>
                    <a:pt x="2796" y="5206"/>
                    <a:pt x="2679" y="5315"/>
                    <a:pt x="2562" y="5407"/>
                  </a:cubicBezTo>
                  <a:cubicBezTo>
                    <a:pt x="2461" y="5516"/>
                    <a:pt x="2336" y="5600"/>
                    <a:pt x="2210" y="5683"/>
                  </a:cubicBezTo>
                  <a:cubicBezTo>
                    <a:pt x="2143" y="5725"/>
                    <a:pt x="2085" y="5759"/>
                    <a:pt x="2018" y="5800"/>
                  </a:cubicBezTo>
                  <a:cubicBezTo>
                    <a:pt x="1993" y="5809"/>
                    <a:pt x="1959" y="5826"/>
                    <a:pt x="1926" y="5851"/>
                  </a:cubicBezTo>
                  <a:lnTo>
                    <a:pt x="1909" y="5859"/>
                  </a:lnTo>
                  <a:lnTo>
                    <a:pt x="1892" y="5867"/>
                  </a:lnTo>
                  <a:lnTo>
                    <a:pt x="1884" y="5884"/>
                  </a:lnTo>
                  <a:lnTo>
                    <a:pt x="1834" y="5901"/>
                  </a:lnTo>
                  <a:cubicBezTo>
                    <a:pt x="1700" y="5976"/>
                    <a:pt x="1574" y="6026"/>
                    <a:pt x="1449" y="6068"/>
                  </a:cubicBezTo>
                  <a:cubicBezTo>
                    <a:pt x="1306" y="6110"/>
                    <a:pt x="1181" y="6144"/>
                    <a:pt x="1055" y="6152"/>
                  </a:cubicBezTo>
                  <a:cubicBezTo>
                    <a:pt x="1030" y="6160"/>
                    <a:pt x="997" y="6160"/>
                    <a:pt x="963" y="6160"/>
                  </a:cubicBezTo>
                  <a:lnTo>
                    <a:pt x="879" y="6160"/>
                  </a:lnTo>
                  <a:cubicBezTo>
                    <a:pt x="846" y="6152"/>
                    <a:pt x="821" y="6152"/>
                    <a:pt x="787" y="6152"/>
                  </a:cubicBezTo>
                  <a:cubicBezTo>
                    <a:pt x="754" y="6144"/>
                    <a:pt x="737" y="6144"/>
                    <a:pt x="704" y="6135"/>
                  </a:cubicBezTo>
                  <a:cubicBezTo>
                    <a:pt x="586" y="6110"/>
                    <a:pt x="486" y="6060"/>
                    <a:pt x="411" y="5985"/>
                  </a:cubicBezTo>
                  <a:cubicBezTo>
                    <a:pt x="335" y="5926"/>
                    <a:pt x="260" y="5842"/>
                    <a:pt x="218" y="5759"/>
                  </a:cubicBezTo>
                  <a:cubicBezTo>
                    <a:pt x="126" y="5591"/>
                    <a:pt x="84" y="5424"/>
                    <a:pt x="51" y="5282"/>
                  </a:cubicBezTo>
                  <a:cubicBezTo>
                    <a:pt x="34" y="5148"/>
                    <a:pt x="26" y="5030"/>
                    <a:pt x="9" y="4964"/>
                  </a:cubicBezTo>
                  <a:cubicBezTo>
                    <a:pt x="1" y="4888"/>
                    <a:pt x="1" y="4846"/>
                    <a:pt x="1" y="4846"/>
                  </a:cubicBezTo>
                  <a:lnTo>
                    <a:pt x="1" y="4964"/>
                  </a:lnTo>
                  <a:cubicBezTo>
                    <a:pt x="1" y="5030"/>
                    <a:pt x="1" y="5148"/>
                    <a:pt x="26" y="5282"/>
                  </a:cubicBezTo>
                  <a:cubicBezTo>
                    <a:pt x="42" y="5432"/>
                    <a:pt x="76" y="5600"/>
                    <a:pt x="168" y="5784"/>
                  </a:cubicBezTo>
                  <a:cubicBezTo>
                    <a:pt x="210" y="5867"/>
                    <a:pt x="277" y="5968"/>
                    <a:pt x="361" y="6052"/>
                  </a:cubicBezTo>
                  <a:cubicBezTo>
                    <a:pt x="444" y="6135"/>
                    <a:pt x="553" y="6185"/>
                    <a:pt x="679" y="6227"/>
                  </a:cubicBezTo>
                  <a:cubicBezTo>
                    <a:pt x="712" y="6227"/>
                    <a:pt x="746" y="6236"/>
                    <a:pt x="779" y="6244"/>
                  </a:cubicBezTo>
                  <a:cubicBezTo>
                    <a:pt x="804" y="6244"/>
                    <a:pt x="838" y="6261"/>
                    <a:pt x="871" y="6261"/>
                  </a:cubicBezTo>
                  <a:lnTo>
                    <a:pt x="1080" y="6261"/>
                  </a:lnTo>
                  <a:cubicBezTo>
                    <a:pt x="1214" y="6244"/>
                    <a:pt x="1348" y="6219"/>
                    <a:pt x="1490" y="6177"/>
                  </a:cubicBezTo>
                  <a:cubicBezTo>
                    <a:pt x="1624" y="6135"/>
                    <a:pt x="1767" y="6077"/>
                    <a:pt x="1892" y="6018"/>
                  </a:cubicBezTo>
                  <a:cubicBezTo>
                    <a:pt x="1959" y="5985"/>
                    <a:pt x="2034" y="5943"/>
                    <a:pt x="2093" y="5909"/>
                  </a:cubicBezTo>
                  <a:cubicBezTo>
                    <a:pt x="2160" y="5867"/>
                    <a:pt x="2227" y="5842"/>
                    <a:pt x="2294" y="5800"/>
                  </a:cubicBezTo>
                  <a:cubicBezTo>
                    <a:pt x="2419" y="5717"/>
                    <a:pt x="2553" y="5633"/>
                    <a:pt x="2670" y="5524"/>
                  </a:cubicBezTo>
                  <a:cubicBezTo>
                    <a:pt x="2796" y="5432"/>
                    <a:pt x="2913" y="5315"/>
                    <a:pt x="3022" y="5215"/>
                  </a:cubicBezTo>
                  <a:cubicBezTo>
                    <a:pt x="3256" y="4980"/>
                    <a:pt x="3474" y="4738"/>
                    <a:pt x="3666" y="4478"/>
                  </a:cubicBezTo>
                  <a:cubicBezTo>
                    <a:pt x="3850" y="4219"/>
                    <a:pt x="4026" y="3942"/>
                    <a:pt x="4177" y="3666"/>
                  </a:cubicBezTo>
                  <a:cubicBezTo>
                    <a:pt x="4235" y="3516"/>
                    <a:pt x="4319" y="3382"/>
                    <a:pt x="4378" y="3231"/>
                  </a:cubicBezTo>
                  <a:lnTo>
                    <a:pt x="4470" y="3013"/>
                  </a:lnTo>
                  <a:cubicBezTo>
                    <a:pt x="4487" y="2938"/>
                    <a:pt x="4520" y="2871"/>
                    <a:pt x="4545" y="2796"/>
                  </a:cubicBezTo>
                  <a:lnTo>
                    <a:pt x="4604" y="2578"/>
                  </a:lnTo>
                  <a:cubicBezTo>
                    <a:pt x="4629" y="2511"/>
                    <a:pt x="4646" y="2436"/>
                    <a:pt x="4671" y="2369"/>
                  </a:cubicBezTo>
                  <a:cubicBezTo>
                    <a:pt x="4679" y="2302"/>
                    <a:pt x="4696" y="2227"/>
                    <a:pt x="4713" y="2160"/>
                  </a:cubicBezTo>
                  <a:cubicBezTo>
                    <a:pt x="4721" y="2126"/>
                    <a:pt x="4721" y="2084"/>
                    <a:pt x="4729" y="2051"/>
                  </a:cubicBezTo>
                  <a:cubicBezTo>
                    <a:pt x="4729" y="2018"/>
                    <a:pt x="4738" y="1976"/>
                    <a:pt x="4738" y="1951"/>
                  </a:cubicBezTo>
                  <a:cubicBezTo>
                    <a:pt x="4738" y="1875"/>
                    <a:pt x="4754" y="1800"/>
                    <a:pt x="4763" y="1741"/>
                  </a:cubicBezTo>
                  <a:cubicBezTo>
                    <a:pt x="4771" y="1674"/>
                    <a:pt x="4771" y="1599"/>
                    <a:pt x="4771" y="1540"/>
                  </a:cubicBezTo>
                  <a:lnTo>
                    <a:pt x="4771" y="1340"/>
                  </a:lnTo>
                  <a:cubicBezTo>
                    <a:pt x="4771" y="1281"/>
                    <a:pt x="4771" y="1214"/>
                    <a:pt x="4763" y="1156"/>
                  </a:cubicBezTo>
                  <a:cubicBezTo>
                    <a:pt x="4738" y="913"/>
                    <a:pt x="4679" y="695"/>
                    <a:pt x="4595" y="503"/>
                  </a:cubicBezTo>
                  <a:cubicBezTo>
                    <a:pt x="4512" y="327"/>
                    <a:pt x="4369" y="193"/>
                    <a:pt x="4244" y="118"/>
                  </a:cubicBezTo>
                  <a:cubicBezTo>
                    <a:pt x="4235" y="109"/>
                    <a:pt x="4219" y="93"/>
                    <a:pt x="4210" y="84"/>
                  </a:cubicBezTo>
                  <a:cubicBezTo>
                    <a:pt x="4194" y="76"/>
                    <a:pt x="4177" y="76"/>
                    <a:pt x="4169" y="67"/>
                  </a:cubicBezTo>
                  <a:cubicBezTo>
                    <a:pt x="4135" y="51"/>
                    <a:pt x="4110" y="42"/>
                    <a:pt x="4085" y="34"/>
                  </a:cubicBezTo>
                  <a:cubicBezTo>
                    <a:pt x="4026" y="26"/>
                    <a:pt x="3984" y="9"/>
                    <a:pt x="3943" y="9"/>
                  </a:cubicBezTo>
                  <a:cubicBezTo>
                    <a:pt x="3867" y="1"/>
                    <a:pt x="3825" y="1"/>
                    <a:pt x="3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9"/>
            <p:cNvSpPr/>
            <p:nvPr/>
          </p:nvSpPr>
          <p:spPr>
            <a:xfrm>
              <a:off x="1669100" y="790150"/>
              <a:ext cx="1156250" cy="583575"/>
            </a:xfrm>
            <a:custGeom>
              <a:avLst/>
              <a:gdLst/>
              <a:ahLst/>
              <a:cxnLst/>
              <a:rect l="l" t="t" r="r" b="b"/>
              <a:pathLst>
                <a:path w="46250" h="23343" extrusionOk="0">
                  <a:moveTo>
                    <a:pt x="46249" y="0"/>
                  </a:moveTo>
                  <a:lnTo>
                    <a:pt x="46249" y="0"/>
                  </a:lnTo>
                  <a:cubicBezTo>
                    <a:pt x="46249" y="0"/>
                    <a:pt x="45512" y="344"/>
                    <a:pt x="44241" y="963"/>
                  </a:cubicBezTo>
                  <a:cubicBezTo>
                    <a:pt x="42960" y="1574"/>
                    <a:pt x="41136" y="2436"/>
                    <a:pt x="38935" y="3482"/>
                  </a:cubicBezTo>
                  <a:cubicBezTo>
                    <a:pt x="37838" y="4009"/>
                    <a:pt x="36641" y="4570"/>
                    <a:pt x="35386" y="5173"/>
                  </a:cubicBezTo>
                  <a:cubicBezTo>
                    <a:pt x="34122" y="5775"/>
                    <a:pt x="32808" y="6403"/>
                    <a:pt x="31436" y="7064"/>
                  </a:cubicBezTo>
                  <a:cubicBezTo>
                    <a:pt x="28691" y="8378"/>
                    <a:pt x="25778" y="9792"/>
                    <a:pt x="22866" y="11215"/>
                  </a:cubicBezTo>
                  <a:cubicBezTo>
                    <a:pt x="21418" y="11935"/>
                    <a:pt x="19961" y="12646"/>
                    <a:pt x="18539" y="13358"/>
                  </a:cubicBezTo>
                  <a:cubicBezTo>
                    <a:pt x="17116" y="14069"/>
                    <a:pt x="15701" y="14772"/>
                    <a:pt x="14354" y="15467"/>
                  </a:cubicBezTo>
                  <a:cubicBezTo>
                    <a:pt x="13668" y="15810"/>
                    <a:pt x="12998" y="16145"/>
                    <a:pt x="12354" y="16479"/>
                  </a:cubicBezTo>
                  <a:cubicBezTo>
                    <a:pt x="11701" y="16814"/>
                    <a:pt x="11065" y="17132"/>
                    <a:pt x="10446" y="17459"/>
                  </a:cubicBezTo>
                  <a:cubicBezTo>
                    <a:pt x="9215" y="18103"/>
                    <a:pt x="8069" y="18731"/>
                    <a:pt x="6989" y="19292"/>
                  </a:cubicBezTo>
                  <a:cubicBezTo>
                    <a:pt x="6453" y="19576"/>
                    <a:pt x="5943" y="19844"/>
                    <a:pt x="5457" y="20120"/>
                  </a:cubicBezTo>
                  <a:cubicBezTo>
                    <a:pt x="4980" y="20388"/>
                    <a:pt x="4520" y="20639"/>
                    <a:pt x="4085" y="20882"/>
                  </a:cubicBezTo>
                  <a:cubicBezTo>
                    <a:pt x="3984" y="20940"/>
                    <a:pt x="3876" y="20999"/>
                    <a:pt x="3775" y="21057"/>
                  </a:cubicBezTo>
                  <a:cubicBezTo>
                    <a:pt x="3666" y="21124"/>
                    <a:pt x="3574" y="21175"/>
                    <a:pt x="3474" y="21233"/>
                  </a:cubicBezTo>
                  <a:cubicBezTo>
                    <a:pt x="3273" y="21350"/>
                    <a:pt x="3081" y="21468"/>
                    <a:pt x="2896" y="21568"/>
                  </a:cubicBezTo>
                  <a:cubicBezTo>
                    <a:pt x="2528" y="21777"/>
                    <a:pt x="2185" y="21978"/>
                    <a:pt x="1884" y="22162"/>
                  </a:cubicBezTo>
                  <a:lnTo>
                    <a:pt x="1666" y="22279"/>
                  </a:lnTo>
                  <a:cubicBezTo>
                    <a:pt x="1591" y="22321"/>
                    <a:pt x="1516" y="22371"/>
                    <a:pt x="1457" y="22405"/>
                  </a:cubicBezTo>
                  <a:cubicBezTo>
                    <a:pt x="1315" y="22489"/>
                    <a:pt x="1189" y="22581"/>
                    <a:pt x="1080" y="22648"/>
                  </a:cubicBezTo>
                  <a:cubicBezTo>
                    <a:pt x="1189" y="22581"/>
                    <a:pt x="1315" y="22505"/>
                    <a:pt x="1457" y="22422"/>
                  </a:cubicBezTo>
                  <a:cubicBezTo>
                    <a:pt x="1524" y="22380"/>
                    <a:pt x="1591" y="22338"/>
                    <a:pt x="1666" y="22296"/>
                  </a:cubicBezTo>
                  <a:cubicBezTo>
                    <a:pt x="1733" y="22254"/>
                    <a:pt x="1817" y="22212"/>
                    <a:pt x="1892" y="22171"/>
                  </a:cubicBezTo>
                  <a:cubicBezTo>
                    <a:pt x="2202" y="21995"/>
                    <a:pt x="2545" y="21802"/>
                    <a:pt x="2922" y="21593"/>
                  </a:cubicBezTo>
                  <a:cubicBezTo>
                    <a:pt x="3097" y="21493"/>
                    <a:pt x="3290" y="21384"/>
                    <a:pt x="3491" y="21267"/>
                  </a:cubicBezTo>
                  <a:cubicBezTo>
                    <a:pt x="3591" y="21216"/>
                    <a:pt x="3692" y="21166"/>
                    <a:pt x="3800" y="21099"/>
                  </a:cubicBezTo>
                  <a:cubicBezTo>
                    <a:pt x="3901" y="21049"/>
                    <a:pt x="4018" y="20999"/>
                    <a:pt x="4118" y="20932"/>
                  </a:cubicBezTo>
                  <a:cubicBezTo>
                    <a:pt x="4562" y="20706"/>
                    <a:pt x="5022" y="20463"/>
                    <a:pt x="5516" y="20204"/>
                  </a:cubicBezTo>
                  <a:cubicBezTo>
                    <a:pt x="5767" y="20078"/>
                    <a:pt x="6018" y="19944"/>
                    <a:pt x="6269" y="19802"/>
                  </a:cubicBezTo>
                  <a:cubicBezTo>
                    <a:pt x="6529" y="19668"/>
                    <a:pt x="6788" y="19534"/>
                    <a:pt x="7064" y="19400"/>
                  </a:cubicBezTo>
                  <a:cubicBezTo>
                    <a:pt x="8136" y="18840"/>
                    <a:pt x="9299" y="18237"/>
                    <a:pt x="10546" y="17609"/>
                  </a:cubicBezTo>
                  <a:cubicBezTo>
                    <a:pt x="11174" y="17291"/>
                    <a:pt x="11810" y="16982"/>
                    <a:pt x="12463" y="16647"/>
                  </a:cubicBezTo>
                  <a:cubicBezTo>
                    <a:pt x="13107" y="16312"/>
                    <a:pt x="13776" y="15977"/>
                    <a:pt x="14454" y="15643"/>
                  </a:cubicBezTo>
                  <a:cubicBezTo>
                    <a:pt x="15819" y="14956"/>
                    <a:pt x="17216" y="14270"/>
                    <a:pt x="18656" y="13559"/>
                  </a:cubicBezTo>
                  <a:cubicBezTo>
                    <a:pt x="20087" y="12847"/>
                    <a:pt x="21543" y="12136"/>
                    <a:pt x="22991" y="11424"/>
                  </a:cubicBezTo>
                  <a:cubicBezTo>
                    <a:pt x="24447" y="10713"/>
                    <a:pt x="25904" y="10002"/>
                    <a:pt x="27335" y="9299"/>
                  </a:cubicBezTo>
                  <a:cubicBezTo>
                    <a:pt x="28766" y="8604"/>
                    <a:pt x="30180" y="7918"/>
                    <a:pt x="31544" y="7248"/>
                  </a:cubicBezTo>
                  <a:cubicBezTo>
                    <a:pt x="34273" y="5926"/>
                    <a:pt x="36817" y="4679"/>
                    <a:pt x="39001" y="3607"/>
                  </a:cubicBezTo>
                  <a:cubicBezTo>
                    <a:pt x="40089" y="3080"/>
                    <a:pt x="41085" y="2586"/>
                    <a:pt x="41973" y="2143"/>
                  </a:cubicBezTo>
                  <a:cubicBezTo>
                    <a:pt x="42860" y="1708"/>
                    <a:pt x="43621" y="1323"/>
                    <a:pt x="44257" y="1005"/>
                  </a:cubicBezTo>
                  <a:cubicBezTo>
                    <a:pt x="44885" y="695"/>
                    <a:pt x="45387" y="427"/>
                    <a:pt x="45722" y="260"/>
                  </a:cubicBezTo>
                  <a:cubicBezTo>
                    <a:pt x="46073" y="92"/>
                    <a:pt x="46249" y="0"/>
                    <a:pt x="46249" y="0"/>
                  </a:cubicBezTo>
                  <a:close/>
                  <a:moveTo>
                    <a:pt x="1080" y="22648"/>
                  </a:moveTo>
                  <a:cubicBezTo>
                    <a:pt x="846" y="22798"/>
                    <a:pt x="637" y="22915"/>
                    <a:pt x="478" y="23007"/>
                  </a:cubicBezTo>
                  <a:cubicBezTo>
                    <a:pt x="288" y="23150"/>
                    <a:pt x="148" y="23245"/>
                    <a:pt x="71" y="23297"/>
                  </a:cubicBezTo>
                  <a:lnTo>
                    <a:pt x="71" y="23297"/>
                  </a:lnTo>
                  <a:cubicBezTo>
                    <a:pt x="148" y="23247"/>
                    <a:pt x="290" y="23155"/>
                    <a:pt x="494" y="23024"/>
                  </a:cubicBezTo>
                  <a:cubicBezTo>
                    <a:pt x="645" y="22924"/>
                    <a:pt x="846" y="22798"/>
                    <a:pt x="1080" y="22648"/>
                  </a:cubicBezTo>
                  <a:close/>
                  <a:moveTo>
                    <a:pt x="71" y="23297"/>
                  </a:moveTo>
                  <a:cubicBezTo>
                    <a:pt x="24" y="23327"/>
                    <a:pt x="1" y="23342"/>
                    <a:pt x="1" y="23342"/>
                  </a:cubicBezTo>
                  <a:cubicBezTo>
                    <a:pt x="1" y="23342"/>
                    <a:pt x="25" y="23327"/>
                    <a:pt x="71" y="232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49"/>
            <p:cNvSpPr/>
            <p:nvPr/>
          </p:nvSpPr>
          <p:spPr>
            <a:xfrm>
              <a:off x="1933150" y="816300"/>
              <a:ext cx="363675" cy="199000"/>
            </a:xfrm>
            <a:custGeom>
              <a:avLst/>
              <a:gdLst/>
              <a:ahLst/>
              <a:cxnLst/>
              <a:rect l="l" t="t" r="r" b="b"/>
              <a:pathLst>
                <a:path w="14547" h="7960" extrusionOk="0">
                  <a:moveTo>
                    <a:pt x="14546" y="0"/>
                  </a:moveTo>
                  <a:lnTo>
                    <a:pt x="14546" y="0"/>
                  </a:lnTo>
                  <a:cubicBezTo>
                    <a:pt x="14546" y="0"/>
                    <a:pt x="14471" y="9"/>
                    <a:pt x="14354" y="42"/>
                  </a:cubicBezTo>
                  <a:cubicBezTo>
                    <a:pt x="14245" y="67"/>
                    <a:pt x="14061" y="93"/>
                    <a:pt x="13835" y="151"/>
                  </a:cubicBezTo>
                  <a:cubicBezTo>
                    <a:pt x="13718" y="168"/>
                    <a:pt x="13592" y="201"/>
                    <a:pt x="13458" y="235"/>
                  </a:cubicBezTo>
                  <a:cubicBezTo>
                    <a:pt x="13325" y="260"/>
                    <a:pt x="13174" y="302"/>
                    <a:pt x="13015" y="344"/>
                  </a:cubicBezTo>
                  <a:cubicBezTo>
                    <a:pt x="12864" y="385"/>
                    <a:pt x="12705" y="427"/>
                    <a:pt x="12529" y="486"/>
                  </a:cubicBezTo>
                  <a:cubicBezTo>
                    <a:pt x="12345" y="536"/>
                    <a:pt x="12170" y="586"/>
                    <a:pt x="11985" y="653"/>
                  </a:cubicBezTo>
                  <a:cubicBezTo>
                    <a:pt x="11793" y="712"/>
                    <a:pt x="11592" y="779"/>
                    <a:pt x="11400" y="846"/>
                  </a:cubicBezTo>
                  <a:cubicBezTo>
                    <a:pt x="11190" y="921"/>
                    <a:pt x="10981" y="988"/>
                    <a:pt x="10772" y="1072"/>
                  </a:cubicBezTo>
                  <a:cubicBezTo>
                    <a:pt x="10353" y="1239"/>
                    <a:pt x="9902" y="1390"/>
                    <a:pt x="9450" y="1599"/>
                  </a:cubicBezTo>
                  <a:cubicBezTo>
                    <a:pt x="9224" y="1708"/>
                    <a:pt x="8989" y="1800"/>
                    <a:pt x="8763" y="1909"/>
                  </a:cubicBezTo>
                  <a:cubicBezTo>
                    <a:pt x="8529" y="2009"/>
                    <a:pt x="8303" y="2126"/>
                    <a:pt x="8069" y="2243"/>
                  </a:cubicBezTo>
                  <a:cubicBezTo>
                    <a:pt x="7600" y="2461"/>
                    <a:pt x="7148" y="2720"/>
                    <a:pt x="6679" y="2963"/>
                  </a:cubicBezTo>
                  <a:cubicBezTo>
                    <a:pt x="6445" y="3080"/>
                    <a:pt x="6219" y="3214"/>
                    <a:pt x="6001" y="3348"/>
                  </a:cubicBezTo>
                  <a:cubicBezTo>
                    <a:pt x="5775" y="3482"/>
                    <a:pt x="5550" y="3608"/>
                    <a:pt x="5332" y="3750"/>
                  </a:cubicBezTo>
                  <a:cubicBezTo>
                    <a:pt x="5098" y="3875"/>
                    <a:pt x="4888" y="4026"/>
                    <a:pt x="4679" y="4168"/>
                  </a:cubicBezTo>
                  <a:cubicBezTo>
                    <a:pt x="4470" y="4311"/>
                    <a:pt x="4261" y="4445"/>
                    <a:pt x="4051" y="4587"/>
                  </a:cubicBezTo>
                  <a:cubicBezTo>
                    <a:pt x="3851" y="4721"/>
                    <a:pt x="3658" y="4863"/>
                    <a:pt x="3466" y="5005"/>
                  </a:cubicBezTo>
                  <a:cubicBezTo>
                    <a:pt x="3281" y="5148"/>
                    <a:pt x="3089" y="5281"/>
                    <a:pt x="2913" y="5424"/>
                  </a:cubicBezTo>
                  <a:cubicBezTo>
                    <a:pt x="2545" y="5683"/>
                    <a:pt x="2219" y="5968"/>
                    <a:pt x="1917" y="6219"/>
                  </a:cubicBezTo>
                  <a:cubicBezTo>
                    <a:pt x="1775" y="6344"/>
                    <a:pt x="1624" y="6453"/>
                    <a:pt x="1490" y="6570"/>
                  </a:cubicBezTo>
                  <a:cubicBezTo>
                    <a:pt x="1423" y="6621"/>
                    <a:pt x="1357" y="6688"/>
                    <a:pt x="1290" y="6738"/>
                  </a:cubicBezTo>
                  <a:cubicBezTo>
                    <a:pt x="1231" y="6788"/>
                    <a:pt x="1172" y="6855"/>
                    <a:pt x="1114" y="6905"/>
                  </a:cubicBezTo>
                  <a:cubicBezTo>
                    <a:pt x="879" y="7123"/>
                    <a:pt x="687" y="7315"/>
                    <a:pt x="520" y="7474"/>
                  </a:cubicBezTo>
                  <a:cubicBezTo>
                    <a:pt x="361" y="7625"/>
                    <a:pt x="227" y="7750"/>
                    <a:pt x="143" y="7834"/>
                  </a:cubicBezTo>
                  <a:cubicBezTo>
                    <a:pt x="43" y="7918"/>
                    <a:pt x="1" y="7960"/>
                    <a:pt x="1" y="7960"/>
                  </a:cubicBezTo>
                  <a:cubicBezTo>
                    <a:pt x="1" y="7960"/>
                    <a:pt x="59" y="7918"/>
                    <a:pt x="151" y="7851"/>
                  </a:cubicBezTo>
                  <a:cubicBezTo>
                    <a:pt x="243" y="7776"/>
                    <a:pt x="394" y="7658"/>
                    <a:pt x="570" y="7524"/>
                  </a:cubicBezTo>
                  <a:cubicBezTo>
                    <a:pt x="746" y="7391"/>
                    <a:pt x="963" y="7223"/>
                    <a:pt x="1214" y="7022"/>
                  </a:cubicBezTo>
                  <a:cubicBezTo>
                    <a:pt x="1281" y="6980"/>
                    <a:pt x="1357" y="6930"/>
                    <a:pt x="1415" y="6872"/>
                  </a:cubicBezTo>
                  <a:cubicBezTo>
                    <a:pt x="1482" y="6830"/>
                    <a:pt x="1549" y="6780"/>
                    <a:pt x="1624" y="6729"/>
                  </a:cubicBezTo>
                  <a:cubicBezTo>
                    <a:pt x="1758" y="6621"/>
                    <a:pt x="1917" y="6520"/>
                    <a:pt x="2076" y="6403"/>
                  </a:cubicBezTo>
                  <a:cubicBezTo>
                    <a:pt x="2235" y="6286"/>
                    <a:pt x="2403" y="6177"/>
                    <a:pt x="2570" y="6051"/>
                  </a:cubicBezTo>
                  <a:cubicBezTo>
                    <a:pt x="2737" y="5926"/>
                    <a:pt x="2913" y="5809"/>
                    <a:pt x="3097" y="5683"/>
                  </a:cubicBezTo>
                  <a:cubicBezTo>
                    <a:pt x="3290" y="5558"/>
                    <a:pt x="3474" y="5432"/>
                    <a:pt x="3675" y="5298"/>
                  </a:cubicBezTo>
                  <a:cubicBezTo>
                    <a:pt x="3876" y="5173"/>
                    <a:pt x="4060" y="5022"/>
                    <a:pt x="4269" y="4897"/>
                  </a:cubicBezTo>
                  <a:cubicBezTo>
                    <a:pt x="4687" y="4637"/>
                    <a:pt x="5106" y="4361"/>
                    <a:pt x="5550" y="4101"/>
                  </a:cubicBezTo>
                  <a:cubicBezTo>
                    <a:pt x="5767" y="3976"/>
                    <a:pt x="5993" y="3842"/>
                    <a:pt x="6219" y="3716"/>
                  </a:cubicBezTo>
                  <a:cubicBezTo>
                    <a:pt x="6328" y="3649"/>
                    <a:pt x="6437" y="3583"/>
                    <a:pt x="6554" y="3516"/>
                  </a:cubicBezTo>
                  <a:cubicBezTo>
                    <a:pt x="6663" y="3440"/>
                    <a:pt x="6780" y="3390"/>
                    <a:pt x="6897" y="3331"/>
                  </a:cubicBezTo>
                  <a:cubicBezTo>
                    <a:pt x="7357" y="3089"/>
                    <a:pt x="7809" y="2829"/>
                    <a:pt x="8270" y="2603"/>
                  </a:cubicBezTo>
                  <a:cubicBezTo>
                    <a:pt x="8496" y="2486"/>
                    <a:pt x="8730" y="2377"/>
                    <a:pt x="8947" y="2260"/>
                  </a:cubicBezTo>
                  <a:cubicBezTo>
                    <a:pt x="9165" y="2151"/>
                    <a:pt x="9399" y="2051"/>
                    <a:pt x="9617" y="1942"/>
                  </a:cubicBezTo>
                  <a:cubicBezTo>
                    <a:pt x="9717" y="1892"/>
                    <a:pt x="9835" y="1842"/>
                    <a:pt x="9943" y="1792"/>
                  </a:cubicBezTo>
                  <a:cubicBezTo>
                    <a:pt x="10044" y="1733"/>
                    <a:pt x="10161" y="1691"/>
                    <a:pt x="10270" y="1641"/>
                  </a:cubicBezTo>
                  <a:lnTo>
                    <a:pt x="10897" y="1365"/>
                  </a:lnTo>
                  <a:cubicBezTo>
                    <a:pt x="11107" y="1264"/>
                    <a:pt x="11299" y="1197"/>
                    <a:pt x="11500" y="1105"/>
                  </a:cubicBezTo>
                  <a:cubicBezTo>
                    <a:pt x="11693" y="1030"/>
                    <a:pt x="11877" y="955"/>
                    <a:pt x="12069" y="879"/>
                  </a:cubicBezTo>
                  <a:cubicBezTo>
                    <a:pt x="12245" y="821"/>
                    <a:pt x="12421" y="745"/>
                    <a:pt x="12588" y="678"/>
                  </a:cubicBezTo>
                  <a:cubicBezTo>
                    <a:pt x="12755" y="620"/>
                    <a:pt x="12923" y="553"/>
                    <a:pt x="13073" y="503"/>
                  </a:cubicBezTo>
                  <a:cubicBezTo>
                    <a:pt x="13140" y="469"/>
                    <a:pt x="13216" y="436"/>
                    <a:pt x="13291" y="419"/>
                  </a:cubicBezTo>
                  <a:cubicBezTo>
                    <a:pt x="13366" y="385"/>
                    <a:pt x="13433" y="369"/>
                    <a:pt x="13500" y="344"/>
                  </a:cubicBezTo>
                  <a:cubicBezTo>
                    <a:pt x="13626" y="293"/>
                    <a:pt x="13751" y="260"/>
                    <a:pt x="13852" y="218"/>
                  </a:cubicBezTo>
                  <a:cubicBezTo>
                    <a:pt x="14078" y="151"/>
                    <a:pt x="14254" y="84"/>
                    <a:pt x="14371" y="51"/>
                  </a:cubicBezTo>
                  <a:cubicBezTo>
                    <a:pt x="14480" y="26"/>
                    <a:pt x="14546" y="0"/>
                    <a:pt x="145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49"/>
            <p:cNvSpPr/>
            <p:nvPr/>
          </p:nvSpPr>
          <p:spPr>
            <a:xfrm>
              <a:off x="1214650" y="1256950"/>
              <a:ext cx="634825" cy="269925"/>
            </a:xfrm>
            <a:custGeom>
              <a:avLst/>
              <a:gdLst/>
              <a:ahLst/>
              <a:cxnLst/>
              <a:rect l="l" t="t" r="r" b="b"/>
              <a:pathLst>
                <a:path w="25393" h="10797" extrusionOk="0">
                  <a:moveTo>
                    <a:pt x="1" y="0"/>
                  </a:moveTo>
                  <a:cubicBezTo>
                    <a:pt x="1" y="0"/>
                    <a:pt x="68" y="101"/>
                    <a:pt x="193" y="268"/>
                  </a:cubicBezTo>
                  <a:cubicBezTo>
                    <a:pt x="198" y="275"/>
                    <a:pt x="203" y="282"/>
                    <a:pt x="209" y="290"/>
                  </a:cubicBezTo>
                  <a:lnTo>
                    <a:pt x="209" y="290"/>
                  </a:lnTo>
                  <a:cubicBezTo>
                    <a:pt x="200" y="277"/>
                    <a:pt x="192" y="264"/>
                    <a:pt x="185" y="251"/>
                  </a:cubicBezTo>
                  <a:cubicBezTo>
                    <a:pt x="76" y="101"/>
                    <a:pt x="1" y="0"/>
                    <a:pt x="1" y="0"/>
                  </a:cubicBezTo>
                  <a:close/>
                  <a:moveTo>
                    <a:pt x="209" y="290"/>
                  </a:moveTo>
                  <a:cubicBezTo>
                    <a:pt x="265" y="376"/>
                    <a:pt x="340" y="460"/>
                    <a:pt x="427" y="569"/>
                  </a:cubicBezTo>
                  <a:cubicBezTo>
                    <a:pt x="478" y="628"/>
                    <a:pt x="528" y="695"/>
                    <a:pt x="578" y="770"/>
                  </a:cubicBezTo>
                  <a:cubicBezTo>
                    <a:pt x="637" y="829"/>
                    <a:pt x="704" y="904"/>
                    <a:pt x="771" y="979"/>
                  </a:cubicBezTo>
                  <a:cubicBezTo>
                    <a:pt x="1038" y="1281"/>
                    <a:pt x="1390" y="1607"/>
                    <a:pt x="1808" y="1984"/>
                  </a:cubicBezTo>
                  <a:cubicBezTo>
                    <a:pt x="2227" y="2344"/>
                    <a:pt x="2704" y="2745"/>
                    <a:pt x="3256" y="3155"/>
                  </a:cubicBezTo>
                  <a:cubicBezTo>
                    <a:pt x="3800" y="3557"/>
                    <a:pt x="4411" y="4001"/>
                    <a:pt x="5072" y="4428"/>
                  </a:cubicBezTo>
                  <a:cubicBezTo>
                    <a:pt x="5717" y="4863"/>
                    <a:pt x="6420" y="5315"/>
                    <a:pt x="7148" y="5758"/>
                  </a:cubicBezTo>
                  <a:cubicBezTo>
                    <a:pt x="8629" y="6645"/>
                    <a:pt x="10220" y="7533"/>
                    <a:pt x="11835" y="8386"/>
                  </a:cubicBezTo>
                  <a:cubicBezTo>
                    <a:pt x="12647" y="8813"/>
                    <a:pt x="13458" y="9223"/>
                    <a:pt x="14279" y="9608"/>
                  </a:cubicBezTo>
                  <a:cubicBezTo>
                    <a:pt x="14680" y="9801"/>
                    <a:pt x="15082" y="9993"/>
                    <a:pt x="15492" y="10169"/>
                  </a:cubicBezTo>
                  <a:cubicBezTo>
                    <a:pt x="15701" y="10261"/>
                    <a:pt x="15894" y="10345"/>
                    <a:pt x="16095" y="10428"/>
                  </a:cubicBezTo>
                  <a:cubicBezTo>
                    <a:pt x="16204" y="10470"/>
                    <a:pt x="16296" y="10512"/>
                    <a:pt x="16396" y="10554"/>
                  </a:cubicBezTo>
                  <a:cubicBezTo>
                    <a:pt x="16455" y="10579"/>
                    <a:pt x="16505" y="10587"/>
                    <a:pt x="16555" y="10612"/>
                  </a:cubicBezTo>
                  <a:lnTo>
                    <a:pt x="16630" y="10638"/>
                  </a:lnTo>
                  <a:cubicBezTo>
                    <a:pt x="16664" y="10654"/>
                    <a:pt x="16681" y="10654"/>
                    <a:pt x="16714" y="10663"/>
                  </a:cubicBezTo>
                  <a:lnTo>
                    <a:pt x="16873" y="10704"/>
                  </a:lnTo>
                  <a:lnTo>
                    <a:pt x="17024" y="10738"/>
                  </a:lnTo>
                  <a:cubicBezTo>
                    <a:pt x="17133" y="10755"/>
                    <a:pt x="17233" y="10763"/>
                    <a:pt x="17342" y="10780"/>
                  </a:cubicBezTo>
                  <a:cubicBezTo>
                    <a:pt x="17442" y="10788"/>
                    <a:pt x="17551" y="10788"/>
                    <a:pt x="17651" y="10797"/>
                  </a:cubicBezTo>
                  <a:lnTo>
                    <a:pt x="17969" y="10797"/>
                  </a:lnTo>
                  <a:cubicBezTo>
                    <a:pt x="18388" y="10788"/>
                    <a:pt x="18781" y="10738"/>
                    <a:pt x="19175" y="10671"/>
                  </a:cubicBezTo>
                  <a:cubicBezTo>
                    <a:pt x="19945" y="10537"/>
                    <a:pt x="20648" y="10320"/>
                    <a:pt x="21284" y="10094"/>
                  </a:cubicBezTo>
                  <a:cubicBezTo>
                    <a:pt x="21920" y="9868"/>
                    <a:pt x="22497" y="9633"/>
                    <a:pt x="22999" y="9416"/>
                  </a:cubicBezTo>
                  <a:cubicBezTo>
                    <a:pt x="23502" y="9198"/>
                    <a:pt x="23928" y="8997"/>
                    <a:pt x="24288" y="8830"/>
                  </a:cubicBezTo>
                  <a:cubicBezTo>
                    <a:pt x="24988" y="8488"/>
                    <a:pt x="25390" y="8296"/>
                    <a:pt x="25393" y="8294"/>
                  </a:cubicBezTo>
                  <a:lnTo>
                    <a:pt x="25393" y="8294"/>
                  </a:lnTo>
                  <a:cubicBezTo>
                    <a:pt x="25390" y="8296"/>
                    <a:pt x="24988" y="8488"/>
                    <a:pt x="24263" y="8796"/>
                  </a:cubicBezTo>
                  <a:cubicBezTo>
                    <a:pt x="23912" y="8955"/>
                    <a:pt x="23468" y="9148"/>
                    <a:pt x="22966" y="9357"/>
                  </a:cubicBezTo>
                  <a:cubicBezTo>
                    <a:pt x="22464" y="9566"/>
                    <a:pt x="21886" y="9792"/>
                    <a:pt x="21250" y="10001"/>
                  </a:cubicBezTo>
                  <a:cubicBezTo>
                    <a:pt x="20614" y="10219"/>
                    <a:pt x="19911" y="10420"/>
                    <a:pt x="19150" y="10545"/>
                  </a:cubicBezTo>
                  <a:cubicBezTo>
                    <a:pt x="18764" y="10609"/>
                    <a:pt x="18362" y="10653"/>
                    <a:pt x="17953" y="10653"/>
                  </a:cubicBezTo>
                  <a:cubicBezTo>
                    <a:pt x="17554" y="10653"/>
                    <a:pt x="17149" y="10611"/>
                    <a:pt x="16748" y="10504"/>
                  </a:cubicBezTo>
                  <a:cubicBezTo>
                    <a:pt x="16722" y="10495"/>
                    <a:pt x="16689" y="10495"/>
                    <a:pt x="16672" y="10487"/>
                  </a:cubicBezTo>
                  <a:lnTo>
                    <a:pt x="16597" y="10462"/>
                  </a:lnTo>
                  <a:cubicBezTo>
                    <a:pt x="16555" y="10453"/>
                    <a:pt x="16505" y="10428"/>
                    <a:pt x="16455" y="10412"/>
                  </a:cubicBezTo>
                  <a:cubicBezTo>
                    <a:pt x="16346" y="10370"/>
                    <a:pt x="16254" y="10328"/>
                    <a:pt x="16145" y="10286"/>
                  </a:cubicBezTo>
                  <a:cubicBezTo>
                    <a:pt x="15952" y="10202"/>
                    <a:pt x="15752" y="10119"/>
                    <a:pt x="15551" y="10027"/>
                  </a:cubicBezTo>
                  <a:cubicBezTo>
                    <a:pt x="15157" y="9842"/>
                    <a:pt x="14756" y="9658"/>
                    <a:pt x="14346" y="9457"/>
                  </a:cubicBezTo>
                  <a:cubicBezTo>
                    <a:pt x="13542" y="9072"/>
                    <a:pt x="12722" y="8654"/>
                    <a:pt x="11918" y="8236"/>
                  </a:cubicBezTo>
                  <a:cubicBezTo>
                    <a:pt x="10295" y="7399"/>
                    <a:pt x="8696" y="6511"/>
                    <a:pt x="7232" y="5633"/>
                  </a:cubicBezTo>
                  <a:cubicBezTo>
                    <a:pt x="6504" y="5189"/>
                    <a:pt x="5801" y="4762"/>
                    <a:pt x="5139" y="4335"/>
                  </a:cubicBezTo>
                  <a:cubicBezTo>
                    <a:pt x="4478" y="3917"/>
                    <a:pt x="3876" y="3490"/>
                    <a:pt x="3323" y="3088"/>
                  </a:cubicBezTo>
                  <a:cubicBezTo>
                    <a:pt x="3173" y="2996"/>
                    <a:pt x="3047" y="2888"/>
                    <a:pt x="2913" y="2796"/>
                  </a:cubicBezTo>
                  <a:cubicBezTo>
                    <a:pt x="2788" y="2695"/>
                    <a:pt x="2662" y="2595"/>
                    <a:pt x="2537" y="2503"/>
                  </a:cubicBezTo>
                  <a:cubicBezTo>
                    <a:pt x="2411" y="2411"/>
                    <a:pt x="2294" y="2318"/>
                    <a:pt x="2177" y="2218"/>
                  </a:cubicBezTo>
                  <a:cubicBezTo>
                    <a:pt x="2068" y="2126"/>
                    <a:pt x="1951" y="2034"/>
                    <a:pt x="1842" y="1950"/>
                  </a:cubicBezTo>
                  <a:cubicBezTo>
                    <a:pt x="1423" y="1582"/>
                    <a:pt x="1072" y="1256"/>
                    <a:pt x="796" y="963"/>
                  </a:cubicBezTo>
                  <a:cubicBezTo>
                    <a:pt x="729" y="896"/>
                    <a:pt x="662" y="820"/>
                    <a:pt x="603" y="753"/>
                  </a:cubicBezTo>
                  <a:lnTo>
                    <a:pt x="444" y="569"/>
                  </a:lnTo>
                  <a:cubicBezTo>
                    <a:pt x="345" y="462"/>
                    <a:pt x="266" y="369"/>
                    <a:pt x="209" y="29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9"/>
            <p:cNvSpPr/>
            <p:nvPr/>
          </p:nvSpPr>
          <p:spPr>
            <a:xfrm>
              <a:off x="1419500" y="621725"/>
              <a:ext cx="1148275" cy="616850"/>
            </a:xfrm>
            <a:custGeom>
              <a:avLst/>
              <a:gdLst/>
              <a:ahLst/>
              <a:cxnLst/>
              <a:rect l="l" t="t" r="r" b="b"/>
              <a:pathLst>
                <a:path w="45931" h="24674" extrusionOk="0">
                  <a:moveTo>
                    <a:pt x="28487" y="0"/>
                  </a:moveTo>
                  <a:cubicBezTo>
                    <a:pt x="26850" y="0"/>
                    <a:pt x="24471" y="56"/>
                    <a:pt x="22547" y="285"/>
                  </a:cubicBezTo>
                  <a:cubicBezTo>
                    <a:pt x="29987" y="2846"/>
                    <a:pt x="34917" y="7457"/>
                    <a:pt x="35293" y="7825"/>
                  </a:cubicBezTo>
                  <a:cubicBezTo>
                    <a:pt x="35570" y="7842"/>
                    <a:pt x="36323" y="7976"/>
                    <a:pt x="37369" y="8127"/>
                  </a:cubicBezTo>
                  <a:cubicBezTo>
                    <a:pt x="39612" y="8487"/>
                    <a:pt x="43001" y="9022"/>
                    <a:pt x="44650" y="9047"/>
                  </a:cubicBezTo>
                  <a:cubicBezTo>
                    <a:pt x="44731" y="9050"/>
                    <a:pt x="44804" y="9051"/>
                    <a:pt x="44871" y="9051"/>
                  </a:cubicBezTo>
                  <a:cubicBezTo>
                    <a:pt x="45455" y="9051"/>
                    <a:pt x="45531" y="8962"/>
                    <a:pt x="45546" y="8947"/>
                  </a:cubicBezTo>
                  <a:cubicBezTo>
                    <a:pt x="45546" y="8938"/>
                    <a:pt x="45546" y="8922"/>
                    <a:pt x="45529" y="8913"/>
                  </a:cubicBezTo>
                  <a:cubicBezTo>
                    <a:pt x="43771" y="6177"/>
                    <a:pt x="34465" y="502"/>
                    <a:pt x="30196" y="42"/>
                  </a:cubicBezTo>
                  <a:cubicBezTo>
                    <a:pt x="30104" y="34"/>
                    <a:pt x="29862" y="25"/>
                    <a:pt x="29535" y="8"/>
                  </a:cubicBezTo>
                  <a:cubicBezTo>
                    <a:pt x="29241" y="3"/>
                    <a:pt x="28886" y="0"/>
                    <a:pt x="28487" y="0"/>
                  </a:cubicBezTo>
                  <a:close/>
                  <a:moveTo>
                    <a:pt x="21266" y="862"/>
                  </a:moveTo>
                  <a:cubicBezTo>
                    <a:pt x="20446" y="862"/>
                    <a:pt x="15967" y="3065"/>
                    <a:pt x="15642" y="3465"/>
                  </a:cubicBezTo>
                  <a:cubicBezTo>
                    <a:pt x="21074" y="7993"/>
                    <a:pt x="26146" y="9298"/>
                    <a:pt x="26648" y="9315"/>
                  </a:cubicBezTo>
                  <a:cubicBezTo>
                    <a:pt x="27284" y="9081"/>
                    <a:pt x="31469" y="6762"/>
                    <a:pt x="31879" y="6361"/>
                  </a:cubicBezTo>
                  <a:cubicBezTo>
                    <a:pt x="29418" y="4511"/>
                    <a:pt x="25384" y="2410"/>
                    <a:pt x="21317" y="870"/>
                  </a:cubicBezTo>
                  <a:cubicBezTo>
                    <a:pt x="21317" y="870"/>
                    <a:pt x="21300" y="870"/>
                    <a:pt x="21275" y="862"/>
                  </a:cubicBezTo>
                  <a:cubicBezTo>
                    <a:pt x="21272" y="862"/>
                    <a:pt x="21269" y="862"/>
                    <a:pt x="21266" y="862"/>
                  </a:cubicBezTo>
                  <a:close/>
                  <a:moveTo>
                    <a:pt x="34696" y="9267"/>
                  </a:moveTo>
                  <a:cubicBezTo>
                    <a:pt x="34342" y="9267"/>
                    <a:pt x="34042" y="9286"/>
                    <a:pt x="33804" y="9323"/>
                  </a:cubicBezTo>
                  <a:cubicBezTo>
                    <a:pt x="29945" y="9867"/>
                    <a:pt x="23769" y="14144"/>
                    <a:pt x="22848" y="15776"/>
                  </a:cubicBezTo>
                  <a:cubicBezTo>
                    <a:pt x="22572" y="16278"/>
                    <a:pt x="20697" y="20538"/>
                    <a:pt x="21174" y="21886"/>
                  </a:cubicBezTo>
                  <a:cubicBezTo>
                    <a:pt x="21241" y="22061"/>
                    <a:pt x="21333" y="22170"/>
                    <a:pt x="21467" y="22229"/>
                  </a:cubicBezTo>
                  <a:cubicBezTo>
                    <a:pt x="21484" y="22229"/>
                    <a:pt x="21501" y="22246"/>
                    <a:pt x="21543" y="22246"/>
                  </a:cubicBezTo>
                  <a:cubicBezTo>
                    <a:pt x="21547" y="22246"/>
                    <a:pt x="21551" y="22246"/>
                    <a:pt x="21555" y="22246"/>
                  </a:cubicBezTo>
                  <a:cubicBezTo>
                    <a:pt x="22980" y="22246"/>
                    <a:pt x="32887" y="17856"/>
                    <a:pt x="45931" y="10654"/>
                  </a:cubicBezTo>
                  <a:cubicBezTo>
                    <a:pt x="45521" y="10612"/>
                    <a:pt x="44734" y="10487"/>
                    <a:pt x="43721" y="10328"/>
                  </a:cubicBezTo>
                  <a:cubicBezTo>
                    <a:pt x="41202" y="9926"/>
                    <a:pt x="37402" y="9323"/>
                    <a:pt x="35067" y="9273"/>
                  </a:cubicBezTo>
                  <a:cubicBezTo>
                    <a:pt x="34938" y="9269"/>
                    <a:pt x="34814" y="9267"/>
                    <a:pt x="34696" y="9267"/>
                  </a:cubicBezTo>
                  <a:close/>
                  <a:moveTo>
                    <a:pt x="7608" y="8177"/>
                  </a:moveTo>
                  <a:lnTo>
                    <a:pt x="7591" y="8185"/>
                  </a:lnTo>
                  <a:cubicBezTo>
                    <a:pt x="7590" y="8185"/>
                    <a:pt x="7588" y="8185"/>
                    <a:pt x="7587" y="8185"/>
                  </a:cubicBezTo>
                  <a:cubicBezTo>
                    <a:pt x="6947" y="8185"/>
                    <a:pt x="3301" y="11839"/>
                    <a:pt x="1130" y="14019"/>
                  </a:cubicBezTo>
                  <a:cubicBezTo>
                    <a:pt x="745" y="14404"/>
                    <a:pt x="402" y="14763"/>
                    <a:pt x="84" y="15065"/>
                  </a:cubicBezTo>
                  <a:cubicBezTo>
                    <a:pt x="25" y="15123"/>
                    <a:pt x="0" y="15215"/>
                    <a:pt x="9" y="15316"/>
                  </a:cubicBezTo>
                  <a:cubicBezTo>
                    <a:pt x="168" y="16345"/>
                    <a:pt x="3883" y="18814"/>
                    <a:pt x="7315" y="20789"/>
                  </a:cubicBezTo>
                  <a:cubicBezTo>
                    <a:pt x="11918" y="23434"/>
                    <a:pt x="15182" y="24639"/>
                    <a:pt x="16362" y="24673"/>
                  </a:cubicBezTo>
                  <a:cubicBezTo>
                    <a:pt x="16382" y="24673"/>
                    <a:pt x="16401" y="24674"/>
                    <a:pt x="16419" y="24674"/>
                  </a:cubicBezTo>
                  <a:cubicBezTo>
                    <a:pt x="16621" y="24674"/>
                    <a:pt x="16752" y="24632"/>
                    <a:pt x="16806" y="24556"/>
                  </a:cubicBezTo>
                  <a:cubicBezTo>
                    <a:pt x="19166" y="20137"/>
                    <a:pt x="20505" y="16236"/>
                    <a:pt x="20471" y="15810"/>
                  </a:cubicBezTo>
                  <a:cubicBezTo>
                    <a:pt x="15400" y="14019"/>
                    <a:pt x="11667" y="12194"/>
                    <a:pt x="7608" y="8177"/>
                  </a:cubicBez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49"/>
            <p:cNvSpPr/>
            <p:nvPr/>
          </p:nvSpPr>
          <p:spPr>
            <a:xfrm>
              <a:off x="1419275" y="826350"/>
              <a:ext cx="492975" cy="226550"/>
            </a:xfrm>
            <a:custGeom>
              <a:avLst/>
              <a:gdLst/>
              <a:ahLst/>
              <a:cxnLst/>
              <a:rect l="l" t="t" r="r" b="b"/>
              <a:pathLst>
                <a:path w="19719" h="9062" extrusionOk="0">
                  <a:moveTo>
                    <a:pt x="7579" y="0"/>
                  </a:moveTo>
                  <a:cubicBezTo>
                    <a:pt x="6939" y="0"/>
                    <a:pt x="3302" y="3654"/>
                    <a:pt x="1131" y="5834"/>
                  </a:cubicBezTo>
                  <a:cubicBezTo>
                    <a:pt x="746" y="6219"/>
                    <a:pt x="394" y="6578"/>
                    <a:pt x="84" y="6880"/>
                  </a:cubicBezTo>
                  <a:cubicBezTo>
                    <a:pt x="18" y="6947"/>
                    <a:pt x="1" y="7030"/>
                    <a:pt x="9" y="7131"/>
                  </a:cubicBezTo>
                  <a:cubicBezTo>
                    <a:pt x="51" y="7390"/>
                    <a:pt x="344" y="7767"/>
                    <a:pt x="804" y="8202"/>
                  </a:cubicBezTo>
                  <a:cubicBezTo>
                    <a:pt x="2085" y="8512"/>
                    <a:pt x="3399" y="8646"/>
                    <a:pt x="4470" y="8754"/>
                  </a:cubicBezTo>
                  <a:cubicBezTo>
                    <a:pt x="6266" y="8919"/>
                    <a:pt x="8112" y="9061"/>
                    <a:pt x="9945" y="9061"/>
                  </a:cubicBezTo>
                  <a:cubicBezTo>
                    <a:pt x="11282" y="9061"/>
                    <a:pt x="12612" y="8986"/>
                    <a:pt x="13910" y="8788"/>
                  </a:cubicBezTo>
                  <a:cubicBezTo>
                    <a:pt x="15919" y="8478"/>
                    <a:pt x="17861" y="8001"/>
                    <a:pt x="19719" y="7348"/>
                  </a:cubicBezTo>
                  <a:cubicBezTo>
                    <a:pt x="15024" y="5649"/>
                    <a:pt x="11458" y="3808"/>
                    <a:pt x="7608" y="0"/>
                  </a:cubicBezTo>
                  <a:lnTo>
                    <a:pt x="7583" y="0"/>
                  </a:lnTo>
                  <a:cubicBezTo>
                    <a:pt x="7582" y="0"/>
                    <a:pt x="7580" y="0"/>
                    <a:pt x="75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49"/>
            <p:cNvSpPr/>
            <p:nvPr/>
          </p:nvSpPr>
          <p:spPr>
            <a:xfrm>
              <a:off x="1583750" y="1097300"/>
              <a:ext cx="320775" cy="93700"/>
            </a:xfrm>
            <a:custGeom>
              <a:avLst/>
              <a:gdLst/>
              <a:ahLst/>
              <a:cxnLst/>
              <a:rect l="l" t="t" r="r" b="b"/>
              <a:pathLst>
                <a:path w="12831" h="3748" extrusionOk="0">
                  <a:moveTo>
                    <a:pt x="12830" y="0"/>
                  </a:moveTo>
                  <a:cubicBezTo>
                    <a:pt x="10311" y="737"/>
                    <a:pt x="7691" y="1189"/>
                    <a:pt x="5038" y="1281"/>
                  </a:cubicBezTo>
                  <a:cubicBezTo>
                    <a:pt x="4076" y="1320"/>
                    <a:pt x="2986" y="1355"/>
                    <a:pt x="1828" y="1355"/>
                  </a:cubicBezTo>
                  <a:cubicBezTo>
                    <a:pt x="1233" y="1355"/>
                    <a:pt x="622" y="1345"/>
                    <a:pt x="0" y="1323"/>
                  </a:cubicBezTo>
                  <a:lnTo>
                    <a:pt x="0" y="1323"/>
                  </a:lnTo>
                  <a:cubicBezTo>
                    <a:pt x="243" y="1473"/>
                    <a:pt x="494" y="1607"/>
                    <a:pt x="737" y="1758"/>
                  </a:cubicBezTo>
                  <a:cubicBezTo>
                    <a:pt x="2067" y="2520"/>
                    <a:pt x="3281" y="3156"/>
                    <a:pt x="4369" y="3691"/>
                  </a:cubicBezTo>
                  <a:cubicBezTo>
                    <a:pt x="4890" y="3728"/>
                    <a:pt x="5411" y="3748"/>
                    <a:pt x="5932" y="3748"/>
                  </a:cubicBezTo>
                  <a:cubicBezTo>
                    <a:pt x="6248" y="3748"/>
                    <a:pt x="6564" y="3741"/>
                    <a:pt x="6880" y="3725"/>
                  </a:cubicBezTo>
                  <a:cubicBezTo>
                    <a:pt x="8972" y="3608"/>
                    <a:pt x="10529" y="2930"/>
                    <a:pt x="11960" y="2026"/>
                  </a:cubicBezTo>
                  <a:cubicBezTo>
                    <a:pt x="12294" y="1298"/>
                    <a:pt x="12579" y="611"/>
                    <a:pt x="128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9"/>
            <p:cNvSpPr/>
            <p:nvPr/>
          </p:nvSpPr>
          <p:spPr>
            <a:xfrm>
              <a:off x="1835450" y="689725"/>
              <a:ext cx="381025" cy="128275"/>
            </a:xfrm>
            <a:custGeom>
              <a:avLst/>
              <a:gdLst/>
              <a:ahLst/>
              <a:cxnLst/>
              <a:rect l="l" t="t" r="r" b="b"/>
              <a:pathLst>
                <a:path w="15241" h="5131" extrusionOk="0">
                  <a:moveTo>
                    <a:pt x="8997" y="0"/>
                  </a:moveTo>
                  <a:cubicBezTo>
                    <a:pt x="6101" y="870"/>
                    <a:pt x="3072" y="1339"/>
                    <a:pt x="0" y="1532"/>
                  </a:cubicBezTo>
                  <a:cubicBezTo>
                    <a:pt x="2143" y="3180"/>
                    <a:pt x="4185" y="4344"/>
                    <a:pt x="5867" y="5130"/>
                  </a:cubicBezTo>
                  <a:cubicBezTo>
                    <a:pt x="8888" y="4478"/>
                    <a:pt x="11943" y="3967"/>
                    <a:pt x="15057" y="3791"/>
                  </a:cubicBezTo>
                  <a:cubicBezTo>
                    <a:pt x="15140" y="3724"/>
                    <a:pt x="15207" y="3674"/>
                    <a:pt x="15241" y="3641"/>
                  </a:cubicBezTo>
                  <a:cubicBezTo>
                    <a:pt x="13676" y="2461"/>
                    <a:pt x="11458" y="1172"/>
                    <a:pt x="89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9"/>
            <p:cNvSpPr/>
            <p:nvPr/>
          </p:nvSpPr>
          <p:spPr>
            <a:xfrm>
              <a:off x="2004075" y="633850"/>
              <a:ext cx="496125" cy="153800"/>
            </a:xfrm>
            <a:custGeom>
              <a:avLst/>
              <a:gdLst/>
              <a:ahLst/>
              <a:cxnLst/>
              <a:rect l="l" t="t" r="r" b="b"/>
              <a:pathLst>
                <a:path w="19845" h="6152" extrusionOk="0">
                  <a:moveTo>
                    <a:pt x="1700" y="0"/>
                  </a:moveTo>
                  <a:cubicBezTo>
                    <a:pt x="1131" y="26"/>
                    <a:pt x="570" y="59"/>
                    <a:pt x="1" y="101"/>
                  </a:cubicBezTo>
                  <a:cubicBezTo>
                    <a:pt x="4889" y="1934"/>
                    <a:pt x="8588" y="4570"/>
                    <a:pt x="10496" y="6118"/>
                  </a:cubicBezTo>
                  <a:cubicBezTo>
                    <a:pt x="11996" y="5911"/>
                    <a:pt x="13509" y="5808"/>
                    <a:pt x="15026" y="5808"/>
                  </a:cubicBezTo>
                  <a:cubicBezTo>
                    <a:pt x="16632" y="5808"/>
                    <a:pt x="18243" y="5924"/>
                    <a:pt x="19844" y="6152"/>
                  </a:cubicBezTo>
                  <a:cubicBezTo>
                    <a:pt x="19342" y="5742"/>
                    <a:pt x="18782" y="5332"/>
                    <a:pt x="18187" y="4913"/>
                  </a:cubicBezTo>
                  <a:cubicBezTo>
                    <a:pt x="12915" y="2570"/>
                    <a:pt x="7399" y="846"/>
                    <a:pt x="17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3" name="Google Shape;4003;p49"/>
          <p:cNvGrpSpPr/>
          <p:nvPr/>
        </p:nvGrpSpPr>
        <p:grpSpPr>
          <a:xfrm>
            <a:off x="573300" y="1841450"/>
            <a:ext cx="452800" cy="980900"/>
            <a:chOff x="2987175" y="3984775"/>
            <a:chExt cx="452800" cy="980900"/>
          </a:xfrm>
        </p:grpSpPr>
        <p:sp>
          <p:nvSpPr>
            <p:cNvPr id="4004" name="Google Shape;4004;p49"/>
            <p:cNvSpPr/>
            <p:nvPr/>
          </p:nvSpPr>
          <p:spPr>
            <a:xfrm>
              <a:off x="2987175" y="4682150"/>
              <a:ext cx="85375" cy="183725"/>
            </a:xfrm>
            <a:custGeom>
              <a:avLst/>
              <a:gdLst/>
              <a:ahLst/>
              <a:cxnLst/>
              <a:rect l="l" t="t" r="r" b="b"/>
              <a:pathLst>
                <a:path w="3415" h="7349" extrusionOk="0">
                  <a:moveTo>
                    <a:pt x="3415" y="0"/>
                  </a:moveTo>
                  <a:lnTo>
                    <a:pt x="0" y="1549"/>
                  </a:lnTo>
                  <a:lnTo>
                    <a:pt x="3415" y="7348"/>
                  </a:lnTo>
                  <a:lnTo>
                    <a:pt x="34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49"/>
            <p:cNvSpPr/>
            <p:nvPr/>
          </p:nvSpPr>
          <p:spPr>
            <a:xfrm>
              <a:off x="3072525" y="4092950"/>
              <a:ext cx="176825" cy="872725"/>
            </a:xfrm>
            <a:custGeom>
              <a:avLst/>
              <a:gdLst/>
              <a:ahLst/>
              <a:cxnLst/>
              <a:rect l="l" t="t" r="r" b="b"/>
              <a:pathLst>
                <a:path w="7073" h="34909" extrusionOk="0">
                  <a:moveTo>
                    <a:pt x="1" y="0"/>
                  </a:moveTo>
                  <a:lnTo>
                    <a:pt x="1" y="30916"/>
                  </a:lnTo>
                  <a:lnTo>
                    <a:pt x="7073" y="34909"/>
                  </a:lnTo>
                  <a:lnTo>
                    <a:pt x="7073" y="4009"/>
                  </a:lnTo>
                  <a:lnTo>
                    <a:pt x="1" y="0"/>
                  </a:lnTo>
                  <a:close/>
                </a:path>
              </a:pathLst>
            </a:custGeom>
            <a:solidFill>
              <a:srgbClr val="32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49"/>
            <p:cNvSpPr/>
            <p:nvPr/>
          </p:nvSpPr>
          <p:spPr>
            <a:xfrm>
              <a:off x="3072525" y="3984775"/>
              <a:ext cx="367450" cy="208425"/>
            </a:xfrm>
            <a:custGeom>
              <a:avLst/>
              <a:gdLst/>
              <a:ahLst/>
              <a:cxnLst/>
              <a:rect l="l" t="t" r="r" b="b"/>
              <a:pathLst>
                <a:path w="14698" h="8337" extrusionOk="0">
                  <a:moveTo>
                    <a:pt x="7634" y="0"/>
                  </a:moveTo>
                  <a:lnTo>
                    <a:pt x="1" y="4327"/>
                  </a:lnTo>
                  <a:lnTo>
                    <a:pt x="7073" y="8336"/>
                  </a:lnTo>
                  <a:lnTo>
                    <a:pt x="14697" y="4034"/>
                  </a:lnTo>
                  <a:lnTo>
                    <a:pt x="7634" y="0"/>
                  </a:lnTo>
                  <a:close/>
                </a:path>
              </a:pathLst>
            </a:custGeom>
            <a:solidFill>
              <a:srgbClr val="626B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9"/>
            <p:cNvSpPr/>
            <p:nvPr/>
          </p:nvSpPr>
          <p:spPr>
            <a:xfrm>
              <a:off x="3249325" y="4085625"/>
              <a:ext cx="190650" cy="880050"/>
            </a:xfrm>
            <a:custGeom>
              <a:avLst/>
              <a:gdLst/>
              <a:ahLst/>
              <a:cxnLst/>
              <a:rect l="l" t="t" r="r" b="b"/>
              <a:pathLst>
                <a:path w="7626" h="35202" extrusionOk="0">
                  <a:moveTo>
                    <a:pt x="7625" y="0"/>
                  </a:moveTo>
                  <a:lnTo>
                    <a:pt x="1" y="4302"/>
                  </a:lnTo>
                  <a:lnTo>
                    <a:pt x="1" y="35202"/>
                  </a:lnTo>
                  <a:lnTo>
                    <a:pt x="7625" y="30908"/>
                  </a:lnTo>
                  <a:lnTo>
                    <a:pt x="7625" y="0"/>
                  </a:lnTo>
                  <a:close/>
                </a:path>
              </a:pathLst>
            </a:custGeom>
            <a:solidFill>
              <a:srgbClr val="4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49"/>
            <p:cNvSpPr/>
            <p:nvPr/>
          </p:nvSpPr>
          <p:spPr>
            <a:xfrm>
              <a:off x="3100375" y="4175375"/>
              <a:ext cx="113625" cy="129550"/>
            </a:xfrm>
            <a:custGeom>
              <a:avLst/>
              <a:gdLst/>
              <a:ahLst/>
              <a:cxnLst/>
              <a:rect l="l" t="t" r="r" b="b"/>
              <a:pathLst>
                <a:path w="4545" h="5182" extrusionOk="0">
                  <a:moveTo>
                    <a:pt x="2276" y="1"/>
                  </a:moveTo>
                  <a:lnTo>
                    <a:pt x="0" y="2696"/>
                  </a:lnTo>
                  <a:lnTo>
                    <a:pt x="4545" y="5181"/>
                  </a:lnTo>
                  <a:lnTo>
                    <a:pt x="22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49"/>
            <p:cNvSpPr/>
            <p:nvPr/>
          </p:nvSpPr>
          <p:spPr>
            <a:xfrm>
              <a:off x="3100375" y="4299050"/>
              <a:ext cx="113625" cy="116350"/>
            </a:xfrm>
            <a:custGeom>
              <a:avLst/>
              <a:gdLst/>
              <a:ahLst/>
              <a:cxnLst/>
              <a:rect l="l" t="t" r="r" b="b"/>
              <a:pathLst>
                <a:path w="4545" h="4654" extrusionOk="0">
                  <a:moveTo>
                    <a:pt x="0" y="0"/>
                  </a:moveTo>
                  <a:lnTo>
                    <a:pt x="2276" y="4653"/>
                  </a:lnTo>
                  <a:lnTo>
                    <a:pt x="4545" y="2477"/>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9"/>
            <p:cNvSpPr/>
            <p:nvPr/>
          </p:nvSpPr>
          <p:spPr>
            <a:xfrm>
              <a:off x="3276950" y="4229475"/>
              <a:ext cx="136250" cy="232375"/>
            </a:xfrm>
            <a:custGeom>
              <a:avLst/>
              <a:gdLst/>
              <a:ahLst/>
              <a:cxnLst/>
              <a:rect l="l" t="t" r="r" b="b"/>
              <a:pathLst>
                <a:path w="5450" h="9295" extrusionOk="0">
                  <a:moveTo>
                    <a:pt x="4295" y="1"/>
                  </a:moveTo>
                  <a:cubicBezTo>
                    <a:pt x="3874" y="1"/>
                    <a:pt x="3322" y="173"/>
                    <a:pt x="2637" y="565"/>
                  </a:cubicBezTo>
                  <a:cubicBezTo>
                    <a:pt x="1465" y="1243"/>
                    <a:pt x="578" y="2306"/>
                    <a:pt x="1" y="3419"/>
                  </a:cubicBezTo>
                  <a:lnTo>
                    <a:pt x="1197" y="3687"/>
                  </a:lnTo>
                  <a:cubicBezTo>
                    <a:pt x="1574" y="2976"/>
                    <a:pt x="1917" y="2532"/>
                    <a:pt x="2394" y="2264"/>
                  </a:cubicBezTo>
                  <a:cubicBezTo>
                    <a:pt x="2564" y="2168"/>
                    <a:pt x="2710" y="2120"/>
                    <a:pt x="2827" y="2120"/>
                  </a:cubicBezTo>
                  <a:cubicBezTo>
                    <a:pt x="3044" y="2120"/>
                    <a:pt x="3164" y="2284"/>
                    <a:pt x="3164" y="2599"/>
                  </a:cubicBezTo>
                  <a:cubicBezTo>
                    <a:pt x="3164" y="3327"/>
                    <a:pt x="2637" y="4273"/>
                    <a:pt x="294" y="7847"/>
                  </a:cubicBezTo>
                  <a:lnTo>
                    <a:pt x="294" y="9294"/>
                  </a:lnTo>
                  <a:lnTo>
                    <a:pt x="5240" y="6424"/>
                  </a:lnTo>
                  <a:lnTo>
                    <a:pt x="5449" y="4742"/>
                  </a:lnTo>
                  <a:lnTo>
                    <a:pt x="2670" y="6348"/>
                  </a:lnTo>
                  <a:cubicBezTo>
                    <a:pt x="4947" y="3084"/>
                    <a:pt x="5307" y="2114"/>
                    <a:pt x="5307" y="1134"/>
                  </a:cubicBezTo>
                  <a:cubicBezTo>
                    <a:pt x="5307" y="444"/>
                    <a:pt x="4970" y="1"/>
                    <a:pt x="42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1" name="Google Shape;4011;p49"/>
          <p:cNvGrpSpPr/>
          <p:nvPr/>
        </p:nvGrpSpPr>
        <p:grpSpPr>
          <a:xfrm flipH="1">
            <a:off x="713225" y="3876975"/>
            <a:ext cx="785275" cy="1055600"/>
            <a:chOff x="4801425" y="249825"/>
            <a:chExt cx="785275" cy="1055600"/>
          </a:xfrm>
        </p:grpSpPr>
        <p:sp>
          <p:nvSpPr>
            <p:cNvPr id="4012" name="Google Shape;4012;p49"/>
            <p:cNvSpPr/>
            <p:nvPr/>
          </p:nvSpPr>
          <p:spPr>
            <a:xfrm>
              <a:off x="5112775" y="597775"/>
              <a:ext cx="406550" cy="707650"/>
            </a:xfrm>
            <a:custGeom>
              <a:avLst/>
              <a:gdLst/>
              <a:ahLst/>
              <a:cxnLst/>
              <a:rect l="l" t="t" r="r" b="b"/>
              <a:pathLst>
                <a:path w="16262" h="28306" extrusionOk="0">
                  <a:moveTo>
                    <a:pt x="16262" y="1"/>
                  </a:moveTo>
                  <a:lnTo>
                    <a:pt x="0" y="9349"/>
                  </a:lnTo>
                  <a:lnTo>
                    <a:pt x="0" y="28306"/>
                  </a:lnTo>
                  <a:lnTo>
                    <a:pt x="16262" y="18957"/>
                  </a:lnTo>
                  <a:lnTo>
                    <a:pt x="16262" y="1"/>
                  </a:lnTo>
                  <a:close/>
                </a:path>
              </a:pathLst>
            </a:custGeom>
            <a:solidFill>
              <a:srgbClr val="4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9"/>
            <p:cNvSpPr/>
            <p:nvPr/>
          </p:nvSpPr>
          <p:spPr>
            <a:xfrm>
              <a:off x="4801425" y="420775"/>
              <a:ext cx="717900" cy="410750"/>
            </a:xfrm>
            <a:custGeom>
              <a:avLst/>
              <a:gdLst/>
              <a:ahLst/>
              <a:cxnLst/>
              <a:rect l="l" t="t" r="r" b="b"/>
              <a:pathLst>
                <a:path w="28716" h="16430" extrusionOk="0">
                  <a:moveTo>
                    <a:pt x="16237" y="0"/>
                  </a:moveTo>
                  <a:lnTo>
                    <a:pt x="1" y="9399"/>
                  </a:lnTo>
                  <a:lnTo>
                    <a:pt x="12454" y="16429"/>
                  </a:lnTo>
                  <a:lnTo>
                    <a:pt x="28716" y="7081"/>
                  </a:lnTo>
                  <a:lnTo>
                    <a:pt x="16237" y="0"/>
                  </a:lnTo>
                  <a:close/>
                </a:path>
              </a:pathLst>
            </a:custGeom>
            <a:solidFill>
              <a:srgbClr val="626B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49"/>
            <p:cNvSpPr/>
            <p:nvPr/>
          </p:nvSpPr>
          <p:spPr>
            <a:xfrm>
              <a:off x="4801425" y="655750"/>
              <a:ext cx="311375" cy="649675"/>
            </a:xfrm>
            <a:custGeom>
              <a:avLst/>
              <a:gdLst/>
              <a:ahLst/>
              <a:cxnLst/>
              <a:rect l="l" t="t" r="r" b="b"/>
              <a:pathLst>
                <a:path w="12455" h="25987" extrusionOk="0">
                  <a:moveTo>
                    <a:pt x="1" y="0"/>
                  </a:moveTo>
                  <a:lnTo>
                    <a:pt x="1" y="18956"/>
                  </a:lnTo>
                  <a:lnTo>
                    <a:pt x="12454" y="25987"/>
                  </a:lnTo>
                  <a:lnTo>
                    <a:pt x="12454" y="7030"/>
                  </a:lnTo>
                  <a:lnTo>
                    <a:pt x="1" y="0"/>
                  </a:lnTo>
                  <a:close/>
                </a:path>
              </a:pathLst>
            </a:custGeom>
            <a:solidFill>
              <a:srgbClr val="32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49"/>
            <p:cNvSpPr/>
            <p:nvPr/>
          </p:nvSpPr>
          <p:spPr>
            <a:xfrm>
              <a:off x="5132425" y="628550"/>
              <a:ext cx="381250" cy="392950"/>
            </a:xfrm>
            <a:custGeom>
              <a:avLst/>
              <a:gdLst/>
              <a:ahLst/>
              <a:cxnLst/>
              <a:rect l="l" t="t" r="r" b="b"/>
              <a:pathLst>
                <a:path w="15250" h="15718" extrusionOk="0">
                  <a:moveTo>
                    <a:pt x="14781" y="0"/>
                  </a:moveTo>
                  <a:lnTo>
                    <a:pt x="8831" y="3431"/>
                  </a:lnTo>
                  <a:lnTo>
                    <a:pt x="8831" y="4344"/>
                  </a:lnTo>
                  <a:cubicBezTo>
                    <a:pt x="8831" y="4645"/>
                    <a:pt x="8588" y="5022"/>
                    <a:pt x="8295" y="5189"/>
                  </a:cubicBezTo>
                  <a:lnTo>
                    <a:pt x="6378" y="6294"/>
                  </a:lnTo>
                  <a:cubicBezTo>
                    <a:pt x="6357" y="6307"/>
                    <a:pt x="6339" y="6313"/>
                    <a:pt x="6323" y="6313"/>
                  </a:cubicBezTo>
                  <a:cubicBezTo>
                    <a:pt x="6126" y="6313"/>
                    <a:pt x="6320" y="5373"/>
                    <a:pt x="6320" y="5373"/>
                  </a:cubicBezTo>
                  <a:lnTo>
                    <a:pt x="5851" y="5172"/>
                  </a:lnTo>
                  <a:lnTo>
                    <a:pt x="1" y="8512"/>
                  </a:lnTo>
                  <a:lnTo>
                    <a:pt x="1" y="15517"/>
                  </a:lnTo>
                  <a:lnTo>
                    <a:pt x="470" y="15718"/>
                  </a:lnTo>
                  <a:lnTo>
                    <a:pt x="15250" y="201"/>
                  </a:lnTo>
                  <a:lnTo>
                    <a:pt x="147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9"/>
            <p:cNvSpPr/>
            <p:nvPr/>
          </p:nvSpPr>
          <p:spPr>
            <a:xfrm>
              <a:off x="5144150" y="633775"/>
              <a:ext cx="369525" cy="387925"/>
            </a:xfrm>
            <a:custGeom>
              <a:avLst/>
              <a:gdLst/>
              <a:ahLst/>
              <a:cxnLst/>
              <a:rect l="l" t="t" r="r" b="b"/>
              <a:pathLst>
                <a:path w="14781" h="15517" extrusionOk="0">
                  <a:moveTo>
                    <a:pt x="14781" y="0"/>
                  </a:moveTo>
                  <a:lnTo>
                    <a:pt x="8830" y="3432"/>
                  </a:lnTo>
                  <a:lnTo>
                    <a:pt x="8830" y="4344"/>
                  </a:lnTo>
                  <a:cubicBezTo>
                    <a:pt x="8830" y="4645"/>
                    <a:pt x="8587" y="5022"/>
                    <a:pt x="8295" y="5189"/>
                  </a:cubicBezTo>
                  <a:lnTo>
                    <a:pt x="6386" y="6286"/>
                  </a:lnTo>
                  <a:cubicBezTo>
                    <a:pt x="6290" y="6343"/>
                    <a:pt x="6200" y="6370"/>
                    <a:pt x="6121" y="6370"/>
                  </a:cubicBezTo>
                  <a:cubicBezTo>
                    <a:pt x="5960" y="6370"/>
                    <a:pt x="5851" y="6257"/>
                    <a:pt x="5851" y="6060"/>
                  </a:cubicBezTo>
                  <a:lnTo>
                    <a:pt x="5851" y="5164"/>
                  </a:lnTo>
                  <a:lnTo>
                    <a:pt x="1" y="8512"/>
                  </a:lnTo>
                  <a:lnTo>
                    <a:pt x="1" y="15517"/>
                  </a:lnTo>
                  <a:lnTo>
                    <a:pt x="14781" y="7014"/>
                  </a:lnTo>
                  <a:lnTo>
                    <a:pt x="14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49"/>
            <p:cNvSpPr/>
            <p:nvPr/>
          </p:nvSpPr>
          <p:spPr>
            <a:xfrm>
              <a:off x="5132425" y="836525"/>
              <a:ext cx="381250" cy="392950"/>
            </a:xfrm>
            <a:custGeom>
              <a:avLst/>
              <a:gdLst/>
              <a:ahLst/>
              <a:cxnLst/>
              <a:rect l="l" t="t" r="r" b="b"/>
              <a:pathLst>
                <a:path w="15250" h="15718" extrusionOk="0">
                  <a:moveTo>
                    <a:pt x="14781" y="0"/>
                  </a:moveTo>
                  <a:lnTo>
                    <a:pt x="8831" y="3432"/>
                  </a:lnTo>
                  <a:lnTo>
                    <a:pt x="8831" y="4344"/>
                  </a:lnTo>
                  <a:cubicBezTo>
                    <a:pt x="8831" y="4645"/>
                    <a:pt x="8588" y="5022"/>
                    <a:pt x="8295" y="5189"/>
                  </a:cubicBezTo>
                  <a:lnTo>
                    <a:pt x="6378" y="6285"/>
                  </a:lnTo>
                  <a:cubicBezTo>
                    <a:pt x="6357" y="6299"/>
                    <a:pt x="6339" y="6305"/>
                    <a:pt x="6323" y="6305"/>
                  </a:cubicBezTo>
                  <a:cubicBezTo>
                    <a:pt x="6126" y="6305"/>
                    <a:pt x="6320" y="5365"/>
                    <a:pt x="6320" y="5365"/>
                  </a:cubicBezTo>
                  <a:lnTo>
                    <a:pt x="5851" y="5172"/>
                  </a:lnTo>
                  <a:lnTo>
                    <a:pt x="1" y="8503"/>
                  </a:lnTo>
                  <a:lnTo>
                    <a:pt x="1" y="15517"/>
                  </a:lnTo>
                  <a:lnTo>
                    <a:pt x="470" y="15718"/>
                  </a:lnTo>
                  <a:lnTo>
                    <a:pt x="15250" y="201"/>
                  </a:lnTo>
                  <a:lnTo>
                    <a:pt x="147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49"/>
            <p:cNvSpPr/>
            <p:nvPr/>
          </p:nvSpPr>
          <p:spPr>
            <a:xfrm>
              <a:off x="5144150" y="841750"/>
              <a:ext cx="369525" cy="387950"/>
            </a:xfrm>
            <a:custGeom>
              <a:avLst/>
              <a:gdLst/>
              <a:ahLst/>
              <a:cxnLst/>
              <a:rect l="l" t="t" r="r" b="b"/>
              <a:pathLst>
                <a:path w="14781" h="15518" extrusionOk="0">
                  <a:moveTo>
                    <a:pt x="14781" y="0"/>
                  </a:moveTo>
                  <a:lnTo>
                    <a:pt x="8830" y="3432"/>
                  </a:lnTo>
                  <a:lnTo>
                    <a:pt x="8830" y="4344"/>
                  </a:lnTo>
                  <a:cubicBezTo>
                    <a:pt x="8830" y="4645"/>
                    <a:pt x="8587" y="5022"/>
                    <a:pt x="8295" y="5189"/>
                  </a:cubicBezTo>
                  <a:lnTo>
                    <a:pt x="6386" y="6286"/>
                  </a:lnTo>
                  <a:cubicBezTo>
                    <a:pt x="6290" y="6341"/>
                    <a:pt x="6200" y="6367"/>
                    <a:pt x="6121" y="6367"/>
                  </a:cubicBezTo>
                  <a:cubicBezTo>
                    <a:pt x="5960" y="6367"/>
                    <a:pt x="5851" y="6257"/>
                    <a:pt x="5851" y="6060"/>
                  </a:cubicBezTo>
                  <a:lnTo>
                    <a:pt x="5851" y="5156"/>
                  </a:lnTo>
                  <a:lnTo>
                    <a:pt x="1" y="8504"/>
                  </a:lnTo>
                  <a:lnTo>
                    <a:pt x="1" y="15517"/>
                  </a:lnTo>
                  <a:lnTo>
                    <a:pt x="14781" y="7014"/>
                  </a:lnTo>
                  <a:lnTo>
                    <a:pt x="14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9"/>
            <p:cNvSpPr/>
            <p:nvPr/>
          </p:nvSpPr>
          <p:spPr>
            <a:xfrm>
              <a:off x="4836575" y="249825"/>
              <a:ext cx="367225" cy="413275"/>
            </a:xfrm>
            <a:custGeom>
              <a:avLst/>
              <a:gdLst/>
              <a:ahLst/>
              <a:cxnLst/>
              <a:rect l="l" t="t" r="r" b="b"/>
              <a:pathLst>
                <a:path w="14689" h="16531" extrusionOk="0">
                  <a:moveTo>
                    <a:pt x="12446" y="1"/>
                  </a:moveTo>
                  <a:lnTo>
                    <a:pt x="1" y="7156"/>
                  </a:lnTo>
                  <a:lnTo>
                    <a:pt x="2210" y="16530"/>
                  </a:lnTo>
                  <a:lnTo>
                    <a:pt x="14689" y="9517"/>
                  </a:lnTo>
                  <a:lnTo>
                    <a:pt x="12672" y="1"/>
                  </a:lnTo>
                  <a:close/>
                </a:path>
              </a:pathLst>
            </a:custGeom>
            <a:solidFill>
              <a:srgbClr val="1414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49"/>
            <p:cNvSpPr/>
            <p:nvPr/>
          </p:nvSpPr>
          <p:spPr>
            <a:xfrm>
              <a:off x="4842450" y="249825"/>
              <a:ext cx="365125" cy="405525"/>
            </a:xfrm>
            <a:custGeom>
              <a:avLst/>
              <a:gdLst/>
              <a:ahLst/>
              <a:cxnLst/>
              <a:rect l="l" t="t" r="r" b="b"/>
              <a:pathLst>
                <a:path w="14605" h="16221" extrusionOk="0">
                  <a:moveTo>
                    <a:pt x="12437" y="1"/>
                  </a:moveTo>
                  <a:lnTo>
                    <a:pt x="0" y="7156"/>
                  </a:lnTo>
                  <a:lnTo>
                    <a:pt x="2176" y="16220"/>
                  </a:lnTo>
                  <a:lnTo>
                    <a:pt x="14605" y="9023"/>
                  </a:lnTo>
                  <a:lnTo>
                    <a:pt x="1243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49"/>
            <p:cNvSpPr/>
            <p:nvPr/>
          </p:nvSpPr>
          <p:spPr>
            <a:xfrm>
              <a:off x="4891825" y="487725"/>
              <a:ext cx="532100" cy="299650"/>
            </a:xfrm>
            <a:custGeom>
              <a:avLst/>
              <a:gdLst/>
              <a:ahLst/>
              <a:cxnLst/>
              <a:rect l="l" t="t" r="r" b="b"/>
              <a:pathLst>
                <a:path w="21284" h="11986" extrusionOk="0">
                  <a:moveTo>
                    <a:pt x="12479" y="1"/>
                  </a:moveTo>
                  <a:lnTo>
                    <a:pt x="0" y="7014"/>
                  </a:lnTo>
                  <a:lnTo>
                    <a:pt x="8830" y="11985"/>
                  </a:lnTo>
                  <a:lnTo>
                    <a:pt x="21283" y="4821"/>
                  </a:lnTo>
                  <a:lnTo>
                    <a:pt x="21283" y="4411"/>
                  </a:lnTo>
                  <a:lnTo>
                    <a:pt x="12479" y="1"/>
                  </a:lnTo>
                  <a:close/>
                </a:path>
              </a:pathLst>
            </a:custGeom>
            <a:solidFill>
              <a:srgbClr val="1414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9"/>
            <p:cNvSpPr/>
            <p:nvPr/>
          </p:nvSpPr>
          <p:spPr>
            <a:xfrm>
              <a:off x="4853100" y="264275"/>
              <a:ext cx="343800" cy="376425"/>
            </a:xfrm>
            <a:custGeom>
              <a:avLst/>
              <a:gdLst/>
              <a:ahLst/>
              <a:cxnLst/>
              <a:rect l="l" t="t" r="r" b="b"/>
              <a:pathLst>
                <a:path w="13752" h="15057" extrusionOk="0">
                  <a:moveTo>
                    <a:pt x="11760" y="0"/>
                  </a:moveTo>
                  <a:lnTo>
                    <a:pt x="1" y="6771"/>
                  </a:lnTo>
                  <a:lnTo>
                    <a:pt x="2001" y="15056"/>
                  </a:lnTo>
                  <a:lnTo>
                    <a:pt x="13752" y="8252"/>
                  </a:lnTo>
                  <a:lnTo>
                    <a:pt x="11760" y="0"/>
                  </a:lnTo>
                  <a:close/>
                </a:path>
              </a:pathLst>
            </a:custGeom>
            <a:solidFill>
              <a:srgbClr val="162E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49"/>
            <p:cNvSpPr/>
            <p:nvPr/>
          </p:nvSpPr>
          <p:spPr>
            <a:xfrm>
              <a:off x="4896850" y="475375"/>
              <a:ext cx="527075" cy="301525"/>
            </a:xfrm>
            <a:custGeom>
              <a:avLst/>
              <a:gdLst/>
              <a:ahLst/>
              <a:cxnLst/>
              <a:rect l="l" t="t" r="r" b="b"/>
              <a:pathLst>
                <a:path w="21083" h="12061" extrusionOk="0">
                  <a:moveTo>
                    <a:pt x="12429" y="1"/>
                  </a:moveTo>
                  <a:lnTo>
                    <a:pt x="0" y="7198"/>
                  </a:lnTo>
                  <a:lnTo>
                    <a:pt x="8629" y="12061"/>
                  </a:lnTo>
                  <a:lnTo>
                    <a:pt x="21082" y="4905"/>
                  </a:lnTo>
                  <a:lnTo>
                    <a:pt x="12429" y="1"/>
                  </a:lnTo>
                  <a:close/>
                </a:path>
              </a:pathLst>
            </a:custGeom>
            <a:solidFill>
              <a:srgbClr val="32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49"/>
            <p:cNvSpPr/>
            <p:nvPr/>
          </p:nvSpPr>
          <p:spPr>
            <a:xfrm>
              <a:off x="4934925" y="497150"/>
              <a:ext cx="378100" cy="217000"/>
            </a:xfrm>
            <a:custGeom>
              <a:avLst/>
              <a:gdLst/>
              <a:ahLst/>
              <a:cxnLst/>
              <a:rect l="l" t="t" r="r" b="b"/>
              <a:pathLst>
                <a:path w="15124" h="8680" extrusionOk="0">
                  <a:moveTo>
                    <a:pt x="10914" y="0"/>
                  </a:moveTo>
                  <a:lnTo>
                    <a:pt x="0" y="6319"/>
                  </a:lnTo>
                  <a:lnTo>
                    <a:pt x="4185" y="8679"/>
                  </a:lnTo>
                  <a:lnTo>
                    <a:pt x="15124" y="2394"/>
                  </a:lnTo>
                  <a:lnTo>
                    <a:pt x="109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9"/>
            <p:cNvSpPr/>
            <p:nvPr/>
          </p:nvSpPr>
          <p:spPr>
            <a:xfrm>
              <a:off x="5170300" y="621225"/>
              <a:ext cx="103175" cy="59225"/>
            </a:xfrm>
            <a:custGeom>
              <a:avLst/>
              <a:gdLst/>
              <a:ahLst/>
              <a:cxnLst/>
              <a:rect l="l" t="t" r="r" b="b"/>
              <a:pathLst>
                <a:path w="4127" h="2369" extrusionOk="0">
                  <a:moveTo>
                    <a:pt x="2219" y="0"/>
                  </a:moveTo>
                  <a:lnTo>
                    <a:pt x="1" y="1281"/>
                  </a:lnTo>
                  <a:lnTo>
                    <a:pt x="1909" y="2369"/>
                  </a:lnTo>
                  <a:lnTo>
                    <a:pt x="4127" y="1088"/>
                  </a:lnTo>
                  <a:lnTo>
                    <a:pt x="22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49"/>
            <p:cNvSpPr/>
            <p:nvPr/>
          </p:nvSpPr>
          <p:spPr>
            <a:xfrm>
              <a:off x="4915875" y="499450"/>
              <a:ext cx="167425" cy="96050"/>
            </a:xfrm>
            <a:custGeom>
              <a:avLst/>
              <a:gdLst/>
              <a:ahLst/>
              <a:cxnLst/>
              <a:rect l="l" t="t" r="r" b="b"/>
              <a:pathLst>
                <a:path w="6697" h="3842" extrusionOk="0">
                  <a:moveTo>
                    <a:pt x="6688" y="0"/>
                  </a:moveTo>
                  <a:lnTo>
                    <a:pt x="1" y="3817"/>
                  </a:lnTo>
                  <a:lnTo>
                    <a:pt x="1" y="3842"/>
                  </a:lnTo>
                  <a:lnTo>
                    <a:pt x="6696" y="17"/>
                  </a:lnTo>
                  <a:lnTo>
                    <a:pt x="66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49"/>
            <p:cNvSpPr/>
            <p:nvPr/>
          </p:nvSpPr>
          <p:spPr>
            <a:xfrm>
              <a:off x="4904800" y="401100"/>
              <a:ext cx="160925" cy="164875"/>
            </a:xfrm>
            <a:custGeom>
              <a:avLst/>
              <a:gdLst/>
              <a:ahLst/>
              <a:cxnLst/>
              <a:rect l="l" t="t" r="r" b="b"/>
              <a:pathLst>
                <a:path w="6437" h="6595" extrusionOk="0">
                  <a:moveTo>
                    <a:pt x="4230" y="51"/>
                  </a:moveTo>
                  <a:cubicBezTo>
                    <a:pt x="4358" y="51"/>
                    <a:pt x="5134" y="499"/>
                    <a:pt x="5507" y="1038"/>
                  </a:cubicBezTo>
                  <a:cubicBezTo>
                    <a:pt x="5641" y="1105"/>
                    <a:pt x="5750" y="1147"/>
                    <a:pt x="5842" y="1189"/>
                  </a:cubicBezTo>
                  <a:cubicBezTo>
                    <a:pt x="6001" y="1264"/>
                    <a:pt x="6093" y="1298"/>
                    <a:pt x="6126" y="1432"/>
                  </a:cubicBezTo>
                  <a:lnTo>
                    <a:pt x="6336" y="2269"/>
                  </a:lnTo>
                  <a:cubicBezTo>
                    <a:pt x="6411" y="2570"/>
                    <a:pt x="6378" y="3382"/>
                    <a:pt x="6302" y="3424"/>
                  </a:cubicBezTo>
                  <a:lnTo>
                    <a:pt x="829" y="6545"/>
                  </a:lnTo>
                  <a:cubicBezTo>
                    <a:pt x="826" y="6547"/>
                    <a:pt x="824" y="6548"/>
                    <a:pt x="820" y="6548"/>
                  </a:cubicBezTo>
                  <a:cubicBezTo>
                    <a:pt x="734" y="6548"/>
                    <a:pt x="366" y="6016"/>
                    <a:pt x="301" y="5725"/>
                  </a:cubicBezTo>
                  <a:lnTo>
                    <a:pt x="92" y="4888"/>
                  </a:lnTo>
                  <a:cubicBezTo>
                    <a:pt x="59" y="4746"/>
                    <a:pt x="101" y="4637"/>
                    <a:pt x="193" y="4428"/>
                  </a:cubicBezTo>
                  <a:cubicBezTo>
                    <a:pt x="243" y="4311"/>
                    <a:pt x="310" y="4160"/>
                    <a:pt x="368" y="3976"/>
                  </a:cubicBezTo>
                  <a:lnTo>
                    <a:pt x="368" y="3968"/>
                  </a:lnTo>
                  <a:cubicBezTo>
                    <a:pt x="410" y="3181"/>
                    <a:pt x="804" y="2060"/>
                    <a:pt x="896" y="1942"/>
                  </a:cubicBezTo>
                  <a:cubicBezTo>
                    <a:pt x="988" y="1842"/>
                    <a:pt x="1582" y="1465"/>
                    <a:pt x="2394" y="1005"/>
                  </a:cubicBezTo>
                  <a:lnTo>
                    <a:pt x="2703" y="838"/>
                  </a:lnTo>
                  <a:cubicBezTo>
                    <a:pt x="3499" y="386"/>
                    <a:pt x="4118" y="59"/>
                    <a:pt x="4227" y="51"/>
                  </a:cubicBezTo>
                  <a:cubicBezTo>
                    <a:pt x="4228" y="51"/>
                    <a:pt x="4229" y="51"/>
                    <a:pt x="4230" y="51"/>
                  </a:cubicBezTo>
                  <a:close/>
                  <a:moveTo>
                    <a:pt x="4242" y="0"/>
                  </a:moveTo>
                  <a:cubicBezTo>
                    <a:pt x="4240" y="0"/>
                    <a:pt x="4237" y="0"/>
                    <a:pt x="4235" y="1"/>
                  </a:cubicBezTo>
                  <a:cubicBezTo>
                    <a:pt x="4084" y="17"/>
                    <a:pt x="3298" y="436"/>
                    <a:pt x="2687" y="796"/>
                  </a:cubicBezTo>
                  <a:lnTo>
                    <a:pt x="2377" y="972"/>
                  </a:lnTo>
                  <a:cubicBezTo>
                    <a:pt x="1758" y="1323"/>
                    <a:pt x="988" y="1783"/>
                    <a:pt x="871" y="1926"/>
                  </a:cubicBezTo>
                  <a:cubicBezTo>
                    <a:pt x="770" y="2043"/>
                    <a:pt x="385" y="3156"/>
                    <a:pt x="343" y="3976"/>
                  </a:cubicBezTo>
                  <a:cubicBezTo>
                    <a:pt x="276" y="4152"/>
                    <a:pt x="209" y="4302"/>
                    <a:pt x="159" y="4411"/>
                  </a:cubicBezTo>
                  <a:cubicBezTo>
                    <a:pt x="67" y="4637"/>
                    <a:pt x="0" y="4763"/>
                    <a:pt x="50" y="4913"/>
                  </a:cubicBezTo>
                  <a:lnTo>
                    <a:pt x="260" y="5750"/>
                  </a:lnTo>
                  <a:cubicBezTo>
                    <a:pt x="315" y="5979"/>
                    <a:pt x="682" y="6594"/>
                    <a:pt x="822" y="6594"/>
                  </a:cubicBezTo>
                  <a:cubicBezTo>
                    <a:pt x="831" y="6594"/>
                    <a:pt x="839" y="6592"/>
                    <a:pt x="845" y="6587"/>
                  </a:cubicBezTo>
                  <a:lnTo>
                    <a:pt x="6311" y="3457"/>
                  </a:lnTo>
                  <a:cubicBezTo>
                    <a:pt x="6436" y="3390"/>
                    <a:pt x="6436" y="2495"/>
                    <a:pt x="6378" y="2244"/>
                  </a:cubicBezTo>
                  <a:lnTo>
                    <a:pt x="6168" y="1407"/>
                  </a:lnTo>
                  <a:cubicBezTo>
                    <a:pt x="6126" y="1256"/>
                    <a:pt x="6026" y="1223"/>
                    <a:pt x="5859" y="1147"/>
                  </a:cubicBezTo>
                  <a:cubicBezTo>
                    <a:pt x="5783" y="1114"/>
                    <a:pt x="5666" y="1064"/>
                    <a:pt x="5541" y="988"/>
                  </a:cubicBezTo>
                  <a:cubicBezTo>
                    <a:pt x="5146" y="446"/>
                    <a:pt x="4388" y="0"/>
                    <a:pt x="42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9"/>
            <p:cNvSpPr/>
            <p:nvPr/>
          </p:nvSpPr>
          <p:spPr>
            <a:xfrm>
              <a:off x="4910850" y="453000"/>
              <a:ext cx="152350" cy="88325"/>
            </a:xfrm>
            <a:custGeom>
              <a:avLst/>
              <a:gdLst/>
              <a:ahLst/>
              <a:cxnLst/>
              <a:rect l="l" t="t" r="r" b="b"/>
              <a:pathLst>
                <a:path w="6094" h="3533" extrusionOk="0">
                  <a:moveTo>
                    <a:pt x="6069" y="0"/>
                  </a:moveTo>
                  <a:cubicBezTo>
                    <a:pt x="6060" y="17"/>
                    <a:pt x="5022" y="787"/>
                    <a:pt x="3081" y="1908"/>
                  </a:cubicBezTo>
                  <a:cubicBezTo>
                    <a:pt x="1122" y="3030"/>
                    <a:pt x="18" y="3482"/>
                    <a:pt x="1" y="3482"/>
                  </a:cubicBezTo>
                  <a:lnTo>
                    <a:pt x="18" y="3532"/>
                  </a:lnTo>
                  <a:cubicBezTo>
                    <a:pt x="18" y="3524"/>
                    <a:pt x="1131" y="3072"/>
                    <a:pt x="3089" y="1950"/>
                  </a:cubicBezTo>
                  <a:cubicBezTo>
                    <a:pt x="5048" y="829"/>
                    <a:pt x="6085" y="50"/>
                    <a:pt x="6094" y="50"/>
                  </a:cubicBezTo>
                  <a:lnTo>
                    <a:pt x="60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49"/>
            <p:cNvSpPr/>
            <p:nvPr/>
          </p:nvSpPr>
          <p:spPr>
            <a:xfrm>
              <a:off x="4913375" y="425575"/>
              <a:ext cx="129750" cy="75150"/>
            </a:xfrm>
            <a:custGeom>
              <a:avLst/>
              <a:gdLst/>
              <a:ahLst/>
              <a:cxnLst/>
              <a:rect l="l" t="t" r="r" b="b"/>
              <a:pathLst>
                <a:path w="5190" h="3006" extrusionOk="0">
                  <a:moveTo>
                    <a:pt x="5189" y="1"/>
                  </a:moveTo>
                  <a:cubicBezTo>
                    <a:pt x="5173" y="1"/>
                    <a:pt x="4796" y="26"/>
                    <a:pt x="2553" y="1315"/>
                  </a:cubicBezTo>
                  <a:cubicBezTo>
                    <a:pt x="293" y="2595"/>
                    <a:pt x="9" y="2955"/>
                    <a:pt x="0" y="2972"/>
                  </a:cubicBezTo>
                  <a:lnTo>
                    <a:pt x="25" y="3005"/>
                  </a:lnTo>
                  <a:cubicBezTo>
                    <a:pt x="34" y="2997"/>
                    <a:pt x="335" y="2637"/>
                    <a:pt x="2570" y="1365"/>
                  </a:cubicBezTo>
                  <a:cubicBezTo>
                    <a:pt x="4788" y="85"/>
                    <a:pt x="5164" y="59"/>
                    <a:pt x="5173" y="59"/>
                  </a:cubicBezTo>
                  <a:lnTo>
                    <a:pt x="51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49"/>
            <p:cNvSpPr/>
            <p:nvPr/>
          </p:nvSpPr>
          <p:spPr>
            <a:xfrm>
              <a:off x="4926350" y="406125"/>
              <a:ext cx="87675" cy="50650"/>
            </a:xfrm>
            <a:custGeom>
              <a:avLst/>
              <a:gdLst/>
              <a:ahLst/>
              <a:cxnLst/>
              <a:rect l="l" t="t" r="r" b="b"/>
              <a:pathLst>
                <a:path w="3507" h="2026" extrusionOk="0">
                  <a:moveTo>
                    <a:pt x="3505" y="1"/>
                  </a:moveTo>
                  <a:cubicBezTo>
                    <a:pt x="3478" y="1"/>
                    <a:pt x="3191" y="16"/>
                    <a:pt x="1716" y="854"/>
                  </a:cubicBezTo>
                  <a:cubicBezTo>
                    <a:pt x="193" y="1725"/>
                    <a:pt x="0" y="1984"/>
                    <a:pt x="0" y="1992"/>
                  </a:cubicBezTo>
                  <a:lnTo>
                    <a:pt x="34" y="2026"/>
                  </a:lnTo>
                  <a:cubicBezTo>
                    <a:pt x="42" y="2018"/>
                    <a:pt x="235" y="1758"/>
                    <a:pt x="1724" y="896"/>
                  </a:cubicBezTo>
                  <a:cubicBezTo>
                    <a:pt x="3222" y="51"/>
                    <a:pt x="3482" y="51"/>
                    <a:pt x="3499" y="51"/>
                  </a:cubicBezTo>
                  <a:lnTo>
                    <a:pt x="3507" y="1"/>
                  </a:lnTo>
                  <a:cubicBezTo>
                    <a:pt x="3507" y="1"/>
                    <a:pt x="3506" y="1"/>
                    <a:pt x="35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9"/>
            <p:cNvSpPr/>
            <p:nvPr/>
          </p:nvSpPr>
          <p:spPr>
            <a:xfrm>
              <a:off x="4978225" y="484250"/>
              <a:ext cx="13000" cy="8850"/>
            </a:xfrm>
            <a:custGeom>
              <a:avLst/>
              <a:gdLst/>
              <a:ahLst/>
              <a:cxnLst/>
              <a:rect l="l" t="t" r="r" b="b"/>
              <a:pathLst>
                <a:path w="520" h="354" extrusionOk="0">
                  <a:moveTo>
                    <a:pt x="418" y="7"/>
                  </a:moveTo>
                  <a:cubicBezTo>
                    <a:pt x="452" y="7"/>
                    <a:pt x="474" y="18"/>
                    <a:pt x="478" y="39"/>
                  </a:cubicBezTo>
                  <a:cubicBezTo>
                    <a:pt x="486" y="98"/>
                    <a:pt x="403" y="198"/>
                    <a:pt x="277" y="273"/>
                  </a:cubicBezTo>
                  <a:cubicBezTo>
                    <a:pt x="204" y="317"/>
                    <a:pt x="136" y="339"/>
                    <a:pt x="89" y="339"/>
                  </a:cubicBezTo>
                  <a:cubicBezTo>
                    <a:pt x="56" y="339"/>
                    <a:pt x="33" y="328"/>
                    <a:pt x="26" y="307"/>
                  </a:cubicBezTo>
                  <a:cubicBezTo>
                    <a:pt x="18" y="248"/>
                    <a:pt x="110" y="148"/>
                    <a:pt x="227" y="73"/>
                  </a:cubicBezTo>
                  <a:cubicBezTo>
                    <a:pt x="300" y="29"/>
                    <a:pt x="370" y="7"/>
                    <a:pt x="418" y="7"/>
                  </a:cubicBezTo>
                  <a:close/>
                  <a:moveTo>
                    <a:pt x="423" y="1"/>
                  </a:moveTo>
                  <a:cubicBezTo>
                    <a:pt x="372" y="1"/>
                    <a:pt x="302" y="22"/>
                    <a:pt x="227" y="64"/>
                  </a:cubicBezTo>
                  <a:cubicBezTo>
                    <a:pt x="93" y="140"/>
                    <a:pt x="1" y="248"/>
                    <a:pt x="18" y="315"/>
                  </a:cubicBezTo>
                  <a:cubicBezTo>
                    <a:pt x="21" y="341"/>
                    <a:pt x="47" y="354"/>
                    <a:pt x="87" y="354"/>
                  </a:cubicBezTo>
                  <a:cubicBezTo>
                    <a:pt x="139" y="354"/>
                    <a:pt x="214" y="333"/>
                    <a:pt x="294" y="290"/>
                  </a:cubicBezTo>
                  <a:cubicBezTo>
                    <a:pt x="428" y="215"/>
                    <a:pt x="520" y="106"/>
                    <a:pt x="503" y="39"/>
                  </a:cubicBezTo>
                  <a:cubicBezTo>
                    <a:pt x="492" y="13"/>
                    <a:pt x="463" y="1"/>
                    <a:pt x="4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49"/>
            <p:cNvSpPr/>
            <p:nvPr/>
          </p:nvSpPr>
          <p:spPr>
            <a:xfrm>
              <a:off x="5002500" y="402350"/>
              <a:ext cx="36850" cy="90000"/>
            </a:xfrm>
            <a:custGeom>
              <a:avLst/>
              <a:gdLst/>
              <a:ahLst/>
              <a:cxnLst/>
              <a:rect l="l" t="t" r="r" b="b"/>
              <a:pathLst>
                <a:path w="1474" h="3600" extrusionOk="0">
                  <a:moveTo>
                    <a:pt x="168" y="1"/>
                  </a:moveTo>
                  <a:lnTo>
                    <a:pt x="143" y="51"/>
                  </a:lnTo>
                  <a:cubicBezTo>
                    <a:pt x="160" y="51"/>
                    <a:pt x="955" y="378"/>
                    <a:pt x="1423" y="1014"/>
                  </a:cubicBezTo>
                  <a:lnTo>
                    <a:pt x="1398" y="1039"/>
                  </a:lnTo>
                  <a:cubicBezTo>
                    <a:pt x="335" y="2595"/>
                    <a:pt x="335" y="2595"/>
                    <a:pt x="285" y="2662"/>
                  </a:cubicBezTo>
                  <a:lnTo>
                    <a:pt x="285" y="2671"/>
                  </a:lnTo>
                  <a:lnTo>
                    <a:pt x="1" y="3600"/>
                  </a:lnTo>
                  <a:lnTo>
                    <a:pt x="42" y="3600"/>
                  </a:lnTo>
                  <a:lnTo>
                    <a:pt x="327" y="2679"/>
                  </a:lnTo>
                  <a:cubicBezTo>
                    <a:pt x="369" y="2629"/>
                    <a:pt x="394" y="2587"/>
                    <a:pt x="1432" y="1055"/>
                  </a:cubicBezTo>
                  <a:lnTo>
                    <a:pt x="1474" y="997"/>
                  </a:lnTo>
                  <a:lnTo>
                    <a:pt x="1465" y="988"/>
                  </a:lnTo>
                  <a:cubicBezTo>
                    <a:pt x="997" y="327"/>
                    <a:pt x="176" y="1"/>
                    <a:pt x="1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49"/>
            <p:cNvSpPr/>
            <p:nvPr/>
          </p:nvSpPr>
          <p:spPr>
            <a:xfrm>
              <a:off x="5038900" y="427675"/>
              <a:ext cx="4625" cy="17600"/>
            </a:xfrm>
            <a:custGeom>
              <a:avLst/>
              <a:gdLst/>
              <a:ahLst/>
              <a:cxnLst/>
              <a:rect l="l" t="t" r="r" b="b"/>
              <a:pathLst>
                <a:path w="185" h="704" extrusionOk="0">
                  <a:moveTo>
                    <a:pt x="9" y="1"/>
                  </a:moveTo>
                  <a:lnTo>
                    <a:pt x="1" y="9"/>
                  </a:lnTo>
                  <a:cubicBezTo>
                    <a:pt x="1" y="9"/>
                    <a:pt x="152" y="252"/>
                    <a:pt x="177" y="704"/>
                  </a:cubicBezTo>
                  <a:lnTo>
                    <a:pt x="185" y="704"/>
                  </a:lnTo>
                  <a:cubicBezTo>
                    <a:pt x="168" y="243"/>
                    <a:pt x="9" y="1"/>
                    <a:pt x="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9"/>
            <p:cNvSpPr/>
            <p:nvPr/>
          </p:nvSpPr>
          <p:spPr>
            <a:xfrm>
              <a:off x="5004600" y="443125"/>
              <a:ext cx="51275" cy="43800"/>
            </a:xfrm>
            <a:custGeom>
              <a:avLst/>
              <a:gdLst/>
              <a:ahLst/>
              <a:cxnLst/>
              <a:rect l="l" t="t" r="r" b="b"/>
              <a:pathLst>
                <a:path w="2051" h="1752" extrusionOk="0">
                  <a:moveTo>
                    <a:pt x="1804" y="1"/>
                  </a:moveTo>
                  <a:cubicBezTo>
                    <a:pt x="1733" y="1"/>
                    <a:pt x="1647" y="30"/>
                    <a:pt x="1549" y="86"/>
                  </a:cubicBezTo>
                  <a:lnTo>
                    <a:pt x="452" y="713"/>
                  </a:lnTo>
                  <a:lnTo>
                    <a:pt x="452" y="738"/>
                  </a:lnTo>
                  <a:lnTo>
                    <a:pt x="1549" y="102"/>
                  </a:lnTo>
                  <a:cubicBezTo>
                    <a:pt x="1642" y="51"/>
                    <a:pt x="1720" y="25"/>
                    <a:pt x="1785" y="25"/>
                  </a:cubicBezTo>
                  <a:cubicBezTo>
                    <a:pt x="1890" y="25"/>
                    <a:pt x="1959" y="91"/>
                    <a:pt x="2001" y="219"/>
                  </a:cubicBezTo>
                  <a:cubicBezTo>
                    <a:pt x="2017" y="328"/>
                    <a:pt x="1557" y="847"/>
                    <a:pt x="0" y="1734"/>
                  </a:cubicBezTo>
                  <a:lnTo>
                    <a:pt x="9" y="1751"/>
                  </a:lnTo>
                  <a:cubicBezTo>
                    <a:pt x="1457" y="923"/>
                    <a:pt x="2051" y="345"/>
                    <a:pt x="2017" y="211"/>
                  </a:cubicBezTo>
                  <a:cubicBezTo>
                    <a:pt x="1987" y="69"/>
                    <a:pt x="1913" y="1"/>
                    <a:pt x="18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49"/>
            <p:cNvSpPr/>
            <p:nvPr/>
          </p:nvSpPr>
          <p:spPr>
            <a:xfrm>
              <a:off x="5043100" y="445250"/>
              <a:ext cx="3775" cy="13425"/>
            </a:xfrm>
            <a:custGeom>
              <a:avLst/>
              <a:gdLst/>
              <a:ahLst/>
              <a:cxnLst/>
              <a:rect l="l" t="t" r="r" b="b"/>
              <a:pathLst>
                <a:path w="151" h="537" extrusionOk="0">
                  <a:moveTo>
                    <a:pt x="25" y="1"/>
                  </a:moveTo>
                  <a:lnTo>
                    <a:pt x="9" y="9"/>
                  </a:lnTo>
                  <a:cubicBezTo>
                    <a:pt x="0" y="9"/>
                    <a:pt x="92" y="386"/>
                    <a:pt x="134" y="536"/>
                  </a:cubicBezTo>
                  <a:lnTo>
                    <a:pt x="151" y="528"/>
                  </a:lnTo>
                  <a:cubicBezTo>
                    <a:pt x="109" y="377"/>
                    <a:pt x="25" y="1"/>
                    <a:pt x="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49"/>
            <p:cNvSpPr/>
            <p:nvPr/>
          </p:nvSpPr>
          <p:spPr>
            <a:xfrm>
              <a:off x="5016300" y="460525"/>
              <a:ext cx="8400" cy="14250"/>
            </a:xfrm>
            <a:custGeom>
              <a:avLst/>
              <a:gdLst/>
              <a:ahLst/>
              <a:cxnLst/>
              <a:rect l="l" t="t" r="r" b="b"/>
              <a:pathLst>
                <a:path w="336" h="570" extrusionOk="0">
                  <a:moveTo>
                    <a:pt x="26" y="1"/>
                  </a:moveTo>
                  <a:lnTo>
                    <a:pt x="1" y="9"/>
                  </a:lnTo>
                  <a:cubicBezTo>
                    <a:pt x="118" y="444"/>
                    <a:pt x="327" y="570"/>
                    <a:pt x="327" y="570"/>
                  </a:cubicBezTo>
                  <a:lnTo>
                    <a:pt x="336" y="553"/>
                  </a:lnTo>
                  <a:cubicBezTo>
                    <a:pt x="336" y="553"/>
                    <a:pt x="135" y="427"/>
                    <a:pt x="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9"/>
            <p:cNvSpPr/>
            <p:nvPr/>
          </p:nvSpPr>
          <p:spPr>
            <a:xfrm>
              <a:off x="5010025" y="464300"/>
              <a:ext cx="7975" cy="5050"/>
            </a:xfrm>
            <a:custGeom>
              <a:avLst/>
              <a:gdLst/>
              <a:ahLst/>
              <a:cxnLst/>
              <a:rect l="l" t="t" r="r" b="b"/>
              <a:pathLst>
                <a:path w="319" h="202" extrusionOk="0">
                  <a:moveTo>
                    <a:pt x="319" y="0"/>
                  </a:moveTo>
                  <a:lnTo>
                    <a:pt x="1" y="184"/>
                  </a:lnTo>
                  <a:lnTo>
                    <a:pt x="9" y="201"/>
                  </a:lnTo>
                  <a:lnTo>
                    <a:pt x="319" y="25"/>
                  </a:lnTo>
                  <a:lnTo>
                    <a:pt x="3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49"/>
            <p:cNvSpPr/>
            <p:nvPr/>
          </p:nvSpPr>
          <p:spPr>
            <a:xfrm>
              <a:off x="5008150" y="468275"/>
              <a:ext cx="11525" cy="7125"/>
            </a:xfrm>
            <a:custGeom>
              <a:avLst/>
              <a:gdLst/>
              <a:ahLst/>
              <a:cxnLst/>
              <a:rect l="l" t="t" r="r" b="b"/>
              <a:pathLst>
                <a:path w="461" h="285" extrusionOk="0">
                  <a:moveTo>
                    <a:pt x="453" y="0"/>
                  </a:moveTo>
                  <a:lnTo>
                    <a:pt x="1" y="260"/>
                  </a:lnTo>
                  <a:lnTo>
                    <a:pt x="1" y="285"/>
                  </a:lnTo>
                  <a:lnTo>
                    <a:pt x="461" y="25"/>
                  </a:lnTo>
                  <a:lnTo>
                    <a:pt x="4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49"/>
            <p:cNvSpPr/>
            <p:nvPr/>
          </p:nvSpPr>
          <p:spPr>
            <a:xfrm>
              <a:off x="5006475" y="471625"/>
              <a:ext cx="15300" cy="9425"/>
            </a:xfrm>
            <a:custGeom>
              <a:avLst/>
              <a:gdLst/>
              <a:ahLst/>
              <a:cxnLst/>
              <a:rect l="l" t="t" r="r" b="b"/>
              <a:pathLst>
                <a:path w="612" h="377" extrusionOk="0">
                  <a:moveTo>
                    <a:pt x="612" y="0"/>
                  </a:moveTo>
                  <a:lnTo>
                    <a:pt x="1" y="360"/>
                  </a:lnTo>
                  <a:lnTo>
                    <a:pt x="9" y="377"/>
                  </a:lnTo>
                  <a:lnTo>
                    <a:pt x="612" y="25"/>
                  </a:lnTo>
                  <a:lnTo>
                    <a:pt x="6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9"/>
            <p:cNvSpPr/>
            <p:nvPr/>
          </p:nvSpPr>
          <p:spPr>
            <a:xfrm>
              <a:off x="4990150" y="493200"/>
              <a:ext cx="36650" cy="25100"/>
            </a:xfrm>
            <a:custGeom>
              <a:avLst/>
              <a:gdLst/>
              <a:ahLst/>
              <a:cxnLst/>
              <a:rect l="l" t="t" r="r" b="b"/>
              <a:pathLst>
                <a:path w="1466" h="1004" extrusionOk="0">
                  <a:moveTo>
                    <a:pt x="1207" y="0"/>
                  </a:moveTo>
                  <a:cubicBezTo>
                    <a:pt x="1167" y="0"/>
                    <a:pt x="1122" y="12"/>
                    <a:pt x="1072" y="41"/>
                  </a:cubicBezTo>
                  <a:lnTo>
                    <a:pt x="1" y="644"/>
                  </a:lnTo>
                  <a:lnTo>
                    <a:pt x="1" y="669"/>
                  </a:lnTo>
                  <a:lnTo>
                    <a:pt x="1072" y="58"/>
                  </a:lnTo>
                  <a:cubicBezTo>
                    <a:pt x="1117" y="32"/>
                    <a:pt x="1158" y="21"/>
                    <a:pt x="1196" y="21"/>
                  </a:cubicBezTo>
                  <a:cubicBezTo>
                    <a:pt x="1338" y="21"/>
                    <a:pt x="1422" y="175"/>
                    <a:pt x="1449" y="208"/>
                  </a:cubicBezTo>
                  <a:lnTo>
                    <a:pt x="85" y="978"/>
                  </a:lnTo>
                  <a:lnTo>
                    <a:pt x="85" y="1003"/>
                  </a:lnTo>
                  <a:lnTo>
                    <a:pt x="1465" y="217"/>
                  </a:lnTo>
                  <a:lnTo>
                    <a:pt x="1465" y="208"/>
                  </a:lnTo>
                  <a:cubicBezTo>
                    <a:pt x="1465" y="208"/>
                    <a:pt x="1378" y="0"/>
                    <a:pt x="12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49"/>
            <p:cNvSpPr/>
            <p:nvPr/>
          </p:nvSpPr>
          <p:spPr>
            <a:xfrm>
              <a:off x="5031575" y="475750"/>
              <a:ext cx="25350" cy="18475"/>
            </a:xfrm>
            <a:custGeom>
              <a:avLst/>
              <a:gdLst/>
              <a:ahLst/>
              <a:cxnLst/>
              <a:rect l="l" t="t" r="r" b="b"/>
              <a:pathLst>
                <a:path w="1014" h="739" extrusionOk="0">
                  <a:moveTo>
                    <a:pt x="739" y="29"/>
                  </a:moveTo>
                  <a:cubicBezTo>
                    <a:pt x="855" y="29"/>
                    <a:pt x="958" y="105"/>
                    <a:pt x="989" y="203"/>
                  </a:cubicBezTo>
                  <a:lnTo>
                    <a:pt x="93" y="714"/>
                  </a:lnTo>
                  <a:cubicBezTo>
                    <a:pt x="85" y="664"/>
                    <a:pt x="26" y="396"/>
                    <a:pt x="152" y="321"/>
                  </a:cubicBezTo>
                  <a:lnTo>
                    <a:pt x="612" y="61"/>
                  </a:lnTo>
                  <a:cubicBezTo>
                    <a:pt x="654" y="39"/>
                    <a:pt x="697" y="29"/>
                    <a:pt x="739" y="29"/>
                  </a:cubicBezTo>
                  <a:close/>
                  <a:moveTo>
                    <a:pt x="744" y="1"/>
                  </a:moveTo>
                  <a:cubicBezTo>
                    <a:pt x="699" y="1"/>
                    <a:pt x="654" y="12"/>
                    <a:pt x="612" y="36"/>
                  </a:cubicBezTo>
                  <a:lnTo>
                    <a:pt x="152" y="295"/>
                  </a:lnTo>
                  <a:cubicBezTo>
                    <a:pt x="1" y="396"/>
                    <a:pt x="85" y="731"/>
                    <a:pt x="85" y="739"/>
                  </a:cubicBezTo>
                  <a:lnTo>
                    <a:pt x="1014" y="212"/>
                  </a:lnTo>
                  <a:lnTo>
                    <a:pt x="1014" y="203"/>
                  </a:lnTo>
                  <a:cubicBezTo>
                    <a:pt x="989" y="86"/>
                    <a:pt x="869" y="1"/>
                    <a:pt x="7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49"/>
            <p:cNvSpPr/>
            <p:nvPr/>
          </p:nvSpPr>
          <p:spPr>
            <a:xfrm>
              <a:off x="5035975" y="480500"/>
              <a:ext cx="9225" cy="10100"/>
            </a:xfrm>
            <a:custGeom>
              <a:avLst/>
              <a:gdLst/>
              <a:ahLst/>
              <a:cxnLst/>
              <a:rect l="l" t="t" r="r" b="b"/>
              <a:pathLst>
                <a:path w="369" h="404" extrusionOk="0">
                  <a:moveTo>
                    <a:pt x="208" y="25"/>
                  </a:moveTo>
                  <a:cubicBezTo>
                    <a:pt x="263" y="25"/>
                    <a:pt x="309" y="63"/>
                    <a:pt x="327" y="122"/>
                  </a:cubicBezTo>
                  <a:cubicBezTo>
                    <a:pt x="344" y="206"/>
                    <a:pt x="302" y="315"/>
                    <a:pt x="218" y="357"/>
                  </a:cubicBezTo>
                  <a:cubicBezTo>
                    <a:pt x="191" y="375"/>
                    <a:pt x="164" y="384"/>
                    <a:pt x="140" y="384"/>
                  </a:cubicBezTo>
                  <a:cubicBezTo>
                    <a:pt x="88" y="384"/>
                    <a:pt x="46" y="346"/>
                    <a:pt x="34" y="290"/>
                  </a:cubicBezTo>
                  <a:cubicBezTo>
                    <a:pt x="9" y="189"/>
                    <a:pt x="59" y="89"/>
                    <a:pt x="135" y="47"/>
                  </a:cubicBezTo>
                  <a:cubicBezTo>
                    <a:pt x="159" y="32"/>
                    <a:pt x="184" y="25"/>
                    <a:pt x="208" y="25"/>
                  </a:cubicBezTo>
                  <a:close/>
                  <a:moveTo>
                    <a:pt x="208" y="0"/>
                  </a:moveTo>
                  <a:cubicBezTo>
                    <a:pt x="184" y="0"/>
                    <a:pt x="159" y="7"/>
                    <a:pt x="135" y="22"/>
                  </a:cubicBezTo>
                  <a:cubicBezTo>
                    <a:pt x="51" y="80"/>
                    <a:pt x="1" y="206"/>
                    <a:pt x="17" y="298"/>
                  </a:cubicBezTo>
                  <a:cubicBezTo>
                    <a:pt x="35" y="363"/>
                    <a:pt x="87" y="403"/>
                    <a:pt x="148" y="403"/>
                  </a:cubicBezTo>
                  <a:cubicBezTo>
                    <a:pt x="173" y="403"/>
                    <a:pt x="200" y="396"/>
                    <a:pt x="227" y="382"/>
                  </a:cubicBezTo>
                  <a:cubicBezTo>
                    <a:pt x="310" y="331"/>
                    <a:pt x="369" y="206"/>
                    <a:pt x="344" y="105"/>
                  </a:cubicBezTo>
                  <a:cubicBezTo>
                    <a:pt x="320" y="40"/>
                    <a:pt x="267" y="0"/>
                    <a:pt x="2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9"/>
            <p:cNvSpPr/>
            <p:nvPr/>
          </p:nvSpPr>
          <p:spPr>
            <a:xfrm>
              <a:off x="5046650" y="459900"/>
              <a:ext cx="28475" cy="55125"/>
            </a:xfrm>
            <a:custGeom>
              <a:avLst/>
              <a:gdLst/>
              <a:ahLst/>
              <a:cxnLst/>
              <a:rect l="l" t="t" r="r" b="b"/>
              <a:pathLst>
                <a:path w="1139" h="2205" extrusionOk="0">
                  <a:moveTo>
                    <a:pt x="720" y="0"/>
                  </a:moveTo>
                  <a:lnTo>
                    <a:pt x="678" y="26"/>
                  </a:lnTo>
                  <a:lnTo>
                    <a:pt x="1055" y="1507"/>
                  </a:lnTo>
                  <a:cubicBezTo>
                    <a:pt x="1089" y="1641"/>
                    <a:pt x="1013" y="1825"/>
                    <a:pt x="888" y="1892"/>
                  </a:cubicBezTo>
                  <a:lnTo>
                    <a:pt x="486" y="2126"/>
                  </a:lnTo>
                  <a:cubicBezTo>
                    <a:pt x="449" y="2149"/>
                    <a:pt x="410" y="2159"/>
                    <a:pt x="373" y="2159"/>
                  </a:cubicBezTo>
                  <a:cubicBezTo>
                    <a:pt x="286" y="2159"/>
                    <a:pt x="211" y="2101"/>
                    <a:pt x="193" y="2001"/>
                  </a:cubicBezTo>
                  <a:lnTo>
                    <a:pt x="42" y="1432"/>
                  </a:lnTo>
                  <a:lnTo>
                    <a:pt x="1" y="1457"/>
                  </a:lnTo>
                  <a:lnTo>
                    <a:pt x="151" y="2017"/>
                  </a:lnTo>
                  <a:cubicBezTo>
                    <a:pt x="187" y="2136"/>
                    <a:pt x="268" y="2204"/>
                    <a:pt x="370" y="2204"/>
                  </a:cubicBezTo>
                  <a:cubicBezTo>
                    <a:pt x="411" y="2204"/>
                    <a:pt x="456" y="2193"/>
                    <a:pt x="503" y="2168"/>
                  </a:cubicBezTo>
                  <a:lnTo>
                    <a:pt x="913" y="1934"/>
                  </a:lnTo>
                  <a:cubicBezTo>
                    <a:pt x="1055" y="1850"/>
                    <a:pt x="1139" y="1658"/>
                    <a:pt x="1097" y="1490"/>
                  </a:cubicBezTo>
                  <a:lnTo>
                    <a:pt x="7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49"/>
            <p:cNvSpPr/>
            <p:nvPr/>
          </p:nvSpPr>
          <p:spPr>
            <a:xfrm>
              <a:off x="5038075" y="409275"/>
              <a:ext cx="16125" cy="17175"/>
            </a:xfrm>
            <a:custGeom>
              <a:avLst/>
              <a:gdLst/>
              <a:ahLst/>
              <a:cxnLst/>
              <a:rect l="l" t="t" r="r" b="b"/>
              <a:pathLst>
                <a:path w="645" h="687" extrusionOk="0">
                  <a:moveTo>
                    <a:pt x="470" y="1"/>
                  </a:moveTo>
                  <a:cubicBezTo>
                    <a:pt x="384" y="1"/>
                    <a:pt x="250" y="72"/>
                    <a:pt x="59" y="176"/>
                  </a:cubicBezTo>
                  <a:cubicBezTo>
                    <a:pt x="17" y="193"/>
                    <a:pt x="0" y="251"/>
                    <a:pt x="9" y="326"/>
                  </a:cubicBezTo>
                  <a:cubicBezTo>
                    <a:pt x="9" y="393"/>
                    <a:pt x="34" y="469"/>
                    <a:pt x="42" y="494"/>
                  </a:cubicBezTo>
                  <a:lnTo>
                    <a:pt x="59" y="485"/>
                  </a:lnTo>
                  <a:cubicBezTo>
                    <a:pt x="51" y="444"/>
                    <a:pt x="34" y="385"/>
                    <a:pt x="34" y="318"/>
                  </a:cubicBezTo>
                  <a:cubicBezTo>
                    <a:pt x="34" y="251"/>
                    <a:pt x="42" y="209"/>
                    <a:pt x="76" y="184"/>
                  </a:cubicBezTo>
                  <a:cubicBezTo>
                    <a:pt x="267" y="76"/>
                    <a:pt x="391" y="9"/>
                    <a:pt x="468" y="9"/>
                  </a:cubicBezTo>
                  <a:cubicBezTo>
                    <a:pt x="516" y="9"/>
                    <a:pt x="545" y="34"/>
                    <a:pt x="561" y="92"/>
                  </a:cubicBezTo>
                  <a:cubicBezTo>
                    <a:pt x="620" y="310"/>
                    <a:pt x="503" y="485"/>
                    <a:pt x="201" y="670"/>
                  </a:cubicBezTo>
                  <a:lnTo>
                    <a:pt x="201" y="686"/>
                  </a:lnTo>
                  <a:cubicBezTo>
                    <a:pt x="394" y="569"/>
                    <a:pt x="645" y="385"/>
                    <a:pt x="578" y="92"/>
                  </a:cubicBezTo>
                  <a:cubicBezTo>
                    <a:pt x="559" y="28"/>
                    <a:pt x="524" y="1"/>
                    <a:pt x="4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49"/>
            <p:cNvSpPr/>
            <p:nvPr/>
          </p:nvSpPr>
          <p:spPr>
            <a:xfrm>
              <a:off x="4916925" y="446500"/>
              <a:ext cx="56100" cy="63850"/>
            </a:xfrm>
            <a:custGeom>
              <a:avLst/>
              <a:gdLst/>
              <a:ahLst/>
              <a:cxnLst/>
              <a:rect l="l" t="t" r="r" b="b"/>
              <a:pathLst>
                <a:path w="2244" h="2554" extrusionOk="0">
                  <a:moveTo>
                    <a:pt x="536" y="1"/>
                  </a:moveTo>
                  <a:cubicBezTo>
                    <a:pt x="536" y="9"/>
                    <a:pt x="68" y="1080"/>
                    <a:pt x="1" y="2043"/>
                  </a:cubicBezTo>
                  <a:lnTo>
                    <a:pt x="1" y="2060"/>
                  </a:lnTo>
                  <a:lnTo>
                    <a:pt x="51" y="2060"/>
                  </a:lnTo>
                  <a:cubicBezTo>
                    <a:pt x="1507" y="2160"/>
                    <a:pt x="1549" y="2160"/>
                    <a:pt x="1599" y="2160"/>
                  </a:cubicBezTo>
                  <a:lnTo>
                    <a:pt x="2218" y="2553"/>
                  </a:lnTo>
                  <a:lnTo>
                    <a:pt x="2244" y="2512"/>
                  </a:lnTo>
                  <a:lnTo>
                    <a:pt x="1616" y="2101"/>
                  </a:lnTo>
                  <a:cubicBezTo>
                    <a:pt x="1549" y="2101"/>
                    <a:pt x="1549" y="2101"/>
                    <a:pt x="68" y="2009"/>
                  </a:cubicBezTo>
                  <a:lnTo>
                    <a:pt x="42" y="2009"/>
                  </a:lnTo>
                  <a:cubicBezTo>
                    <a:pt x="109" y="1072"/>
                    <a:pt x="570" y="34"/>
                    <a:pt x="570" y="26"/>
                  </a:cubicBezTo>
                  <a:lnTo>
                    <a:pt x="5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9"/>
            <p:cNvSpPr/>
            <p:nvPr/>
          </p:nvSpPr>
          <p:spPr>
            <a:xfrm>
              <a:off x="4916925" y="497550"/>
              <a:ext cx="5050" cy="17600"/>
            </a:xfrm>
            <a:custGeom>
              <a:avLst/>
              <a:gdLst/>
              <a:ahLst/>
              <a:cxnLst/>
              <a:rect l="l" t="t" r="r" b="b"/>
              <a:pathLst>
                <a:path w="202" h="704" extrusionOk="0">
                  <a:moveTo>
                    <a:pt x="1" y="1"/>
                  </a:moveTo>
                  <a:cubicBezTo>
                    <a:pt x="9" y="1"/>
                    <a:pt x="1" y="336"/>
                    <a:pt x="193" y="704"/>
                  </a:cubicBezTo>
                  <a:lnTo>
                    <a:pt x="201" y="696"/>
                  </a:lnTo>
                  <a:cubicBezTo>
                    <a:pt x="9" y="327"/>
                    <a:pt x="17" y="1"/>
                    <a:pt x="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49"/>
            <p:cNvSpPr/>
            <p:nvPr/>
          </p:nvSpPr>
          <p:spPr>
            <a:xfrm>
              <a:off x="4912950" y="498825"/>
              <a:ext cx="55900" cy="31075"/>
            </a:xfrm>
            <a:custGeom>
              <a:avLst/>
              <a:gdLst/>
              <a:ahLst/>
              <a:cxnLst/>
              <a:rect l="l" t="t" r="r" b="b"/>
              <a:pathLst>
                <a:path w="2236" h="1243" extrusionOk="0">
                  <a:moveTo>
                    <a:pt x="1457" y="0"/>
                  </a:moveTo>
                  <a:lnTo>
                    <a:pt x="360" y="628"/>
                  </a:lnTo>
                  <a:cubicBezTo>
                    <a:pt x="109" y="778"/>
                    <a:pt x="1" y="963"/>
                    <a:pt x="68" y="1197"/>
                  </a:cubicBezTo>
                  <a:cubicBezTo>
                    <a:pt x="74" y="1226"/>
                    <a:pt x="109" y="1242"/>
                    <a:pt x="173" y="1242"/>
                  </a:cubicBezTo>
                  <a:cubicBezTo>
                    <a:pt x="419" y="1242"/>
                    <a:pt x="1092" y="1003"/>
                    <a:pt x="2235" y="352"/>
                  </a:cubicBezTo>
                  <a:lnTo>
                    <a:pt x="2235" y="327"/>
                  </a:lnTo>
                  <a:cubicBezTo>
                    <a:pt x="995" y="1029"/>
                    <a:pt x="375" y="1223"/>
                    <a:pt x="163" y="1223"/>
                  </a:cubicBezTo>
                  <a:cubicBezTo>
                    <a:pt x="107" y="1223"/>
                    <a:pt x="79" y="1209"/>
                    <a:pt x="76" y="1189"/>
                  </a:cubicBezTo>
                  <a:cubicBezTo>
                    <a:pt x="26" y="963"/>
                    <a:pt x="118" y="787"/>
                    <a:pt x="360" y="653"/>
                  </a:cubicBezTo>
                  <a:lnTo>
                    <a:pt x="1457" y="25"/>
                  </a:lnTo>
                  <a:lnTo>
                    <a:pt x="14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49"/>
            <p:cNvSpPr/>
            <p:nvPr/>
          </p:nvSpPr>
          <p:spPr>
            <a:xfrm>
              <a:off x="4921750" y="514925"/>
              <a:ext cx="3775" cy="13200"/>
            </a:xfrm>
            <a:custGeom>
              <a:avLst/>
              <a:gdLst/>
              <a:ahLst/>
              <a:cxnLst/>
              <a:rect l="l" t="t" r="r" b="b"/>
              <a:pathLst>
                <a:path w="151" h="528" extrusionOk="0">
                  <a:moveTo>
                    <a:pt x="17" y="1"/>
                  </a:moveTo>
                  <a:lnTo>
                    <a:pt x="0" y="9"/>
                  </a:lnTo>
                  <a:cubicBezTo>
                    <a:pt x="0" y="9"/>
                    <a:pt x="92" y="386"/>
                    <a:pt x="134" y="528"/>
                  </a:cubicBezTo>
                  <a:lnTo>
                    <a:pt x="151" y="519"/>
                  </a:lnTo>
                  <a:cubicBezTo>
                    <a:pt x="109" y="377"/>
                    <a:pt x="17" y="1"/>
                    <a:pt x="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9"/>
            <p:cNvSpPr/>
            <p:nvPr/>
          </p:nvSpPr>
          <p:spPr>
            <a:xfrm>
              <a:off x="4948100" y="499650"/>
              <a:ext cx="3375" cy="18650"/>
            </a:xfrm>
            <a:custGeom>
              <a:avLst/>
              <a:gdLst/>
              <a:ahLst/>
              <a:cxnLst/>
              <a:rect l="l" t="t" r="r" b="b"/>
              <a:pathLst>
                <a:path w="135" h="746" extrusionOk="0">
                  <a:moveTo>
                    <a:pt x="17" y="1"/>
                  </a:moveTo>
                  <a:lnTo>
                    <a:pt x="1" y="9"/>
                  </a:lnTo>
                  <a:cubicBezTo>
                    <a:pt x="118" y="453"/>
                    <a:pt x="9" y="737"/>
                    <a:pt x="9" y="745"/>
                  </a:cubicBezTo>
                  <a:lnTo>
                    <a:pt x="34" y="745"/>
                  </a:lnTo>
                  <a:cubicBezTo>
                    <a:pt x="34" y="745"/>
                    <a:pt x="135" y="436"/>
                    <a:pt x="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49"/>
            <p:cNvSpPr/>
            <p:nvPr/>
          </p:nvSpPr>
          <p:spPr>
            <a:xfrm>
              <a:off x="4949150" y="499450"/>
              <a:ext cx="7775" cy="4625"/>
            </a:xfrm>
            <a:custGeom>
              <a:avLst/>
              <a:gdLst/>
              <a:ahLst/>
              <a:cxnLst/>
              <a:rect l="l" t="t" r="r" b="b"/>
              <a:pathLst>
                <a:path w="311" h="185" extrusionOk="0">
                  <a:moveTo>
                    <a:pt x="310" y="0"/>
                  </a:moveTo>
                  <a:lnTo>
                    <a:pt x="0" y="176"/>
                  </a:lnTo>
                  <a:lnTo>
                    <a:pt x="9" y="184"/>
                  </a:lnTo>
                  <a:lnTo>
                    <a:pt x="310" y="9"/>
                  </a:lnTo>
                  <a:lnTo>
                    <a:pt x="3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49"/>
            <p:cNvSpPr/>
            <p:nvPr/>
          </p:nvSpPr>
          <p:spPr>
            <a:xfrm>
              <a:off x="4949575" y="501750"/>
              <a:ext cx="11525" cy="7125"/>
            </a:xfrm>
            <a:custGeom>
              <a:avLst/>
              <a:gdLst/>
              <a:ahLst/>
              <a:cxnLst/>
              <a:rect l="l" t="t" r="r" b="b"/>
              <a:pathLst>
                <a:path w="461" h="285" extrusionOk="0">
                  <a:moveTo>
                    <a:pt x="452" y="0"/>
                  </a:moveTo>
                  <a:lnTo>
                    <a:pt x="0" y="260"/>
                  </a:lnTo>
                  <a:lnTo>
                    <a:pt x="0" y="285"/>
                  </a:lnTo>
                  <a:lnTo>
                    <a:pt x="461" y="25"/>
                  </a:lnTo>
                  <a:lnTo>
                    <a:pt x="4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9"/>
            <p:cNvSpPr/>
            <p:nvPr/>
          </p:nvSpPr>
          <p:spPr>
            <a:xfrm>
              <a:off x="4949350" y="504475"/>
              <a:ext cx="15525" cy="9000"/>
            </a:xfrm>
            <a:custGeom>
              <a:avLst/>
              <a:gdLst/>
              <a:ahLst/>
              <a:cxnLst/>
              <a:rect l="l" t="t" r="r" b="b"/>
              <a:pathLst>
                <a:path w="621" h="360" extrusionOk="0">
                  <a:moveTo>
                    <a:pt x="620" y="0"/>
                  </a:moveTo>
                  <a:lnTo>
                    <a:pt x="1" y="352"/>
                  </a:lnTo>
                  <a:lnTo>
                    <a:pt x="9" y="360"/>
                  </a:lnTo>
                  <a:lnTo>
                    <a:pt x="620" y="17"/>
                  </a:lnTo>
                  <a:lnTo>
                    <a:pt x="6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49"/>
            <p:cNvSpPr/>
            <p:nvPr/>
          </p:nvSpPr>
          <p:spPr>
            <a:xfrm>
              <a:off x="4956900" y="509275"/>
              <a:ext cx="35375" cy="28700"/>
            </a:xfrm>
            <a:custGeom>
              <a:avLst/>
              <a:gdLst/>
              <a:ahLst/>
              <a:cxnLst/>
              <a:rect l="l" t="t" r="r" b="b"/>
              <a:pathLst>
                <a:path w="1415" h="1148" extrusionOk="0">
                  <a:moveTo>
                    <a:pt x="1331" y="1"/>
                  </a:moveTo>
                  <a:lnTo>
                    <a:pt x="268" y="612"/>
                  </a:lnTo>
                  <a:cubicBezTo>
                    <a:pt x="0" y="754"/>
                    <a:pt x="34" y="1130"/>
                    <a:pt x="42" y="1130"/>
                  </a:cubicBezTo>
                  <a:lnTo>
                    <a:pt x="34" y="1147"/>
                  </a:lnTo>
                  <a:lnTo>
                    <a:pt x="1415" y="360"/>
                  </a:lnTo>
                  <a:lnTo>
                    <a:pt x="1415" y="335"/>
                  </a:lnTo>
                  <a:lnTo>
                    <a:pt x="59" y="1114"/>
                  </a:lnTo>
                  <a:cubicBezTo>
                    <a:pt x="59" y="1047"/>
                    <a:pt x="42" y="754"/>
                    <a:pt x="268" y="628"/>
                  </a:cubicBezTo>
                  <a:lnTo>
                    <a:pt x="1331" y="26"/>
                  </a:lnTo>
                  <a:lnTo>
                    <a:pt x="13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49"/>
            <p:cNvSpPr/>
            <p:nvPr/>
          </p:nvSpPr>
          <p:spPr>
            <a:xfrm>
              <a:off x="4926350" y="535025"/>
              <a:ext cx="24300" cy="20100"/>
            </a:xfrm>
            <a:custGeom>
              <a:avLst/>
              <a:gdLst/>
              <a:ahLst/>
              <a:cxnLst/>
              <a:rect l="l" t="t" r="r" b="b"/>
              <a:pathLst>
                <a:path w="972" h="804" extrusionOk="0">
                  <a:moveTo>
                    <a:pt x="765" y="20"/>
                  </a:moveTo>
                  <a:cubicBezTo>
                    <a:pt x="865" y="20"/>
                    <a:pt x="931" y="224"/>
                    <a:pt x="946" y="268"/>
                  </a:cubicBezTo>
                  <a:lnTo>
                    <a:pt x="42" y="787"/>
                  </a:lnTo>
                  <a:cubicBezTo>
                    <a:pt x="25" y="636"/>
                    <a:pt x="117" y="377"/>
                    <a:pt x="260" y="293"/>
                  </a:cubicBezTo>
                  <a:lnTo>
                    <a:pt x="720" y="33"/>
                  </a:lnTo>
                  <a:cubicBezTo>
                    <a:pt x="736" y="24"/>
                    <a:pt x="751" y="20"/>
                    <a:pt x="765" y="20"/>
                  </a:cubicBezTo>
                  <a:close/>
                  <a:moveTo>
                    <a:pt x="774" y="1"/>
                  </a:moveTo>
                  <a:cubicBezTo>
                    <a:pt x="757" y="1"/>
                    <a:pt x="739" y="6"/>
                    <a:pt x="720" y="17"/>
                  </a:cubicBezTo>
                  <a:lnTo>
                    <a:pt x="260" y="285"/>
                  </a:lnTo>
                  <a:cubicBezTo>
                    <a:pt x="109" y="377"/>
                    <a:pt x="0" y="661"/>
                    <a:pt x="42" y="803"/>
                  </a:cubicBezTo>
                  <a:lnTo>
                    <a:pt x="971" y="285"/>
                  </a:lnTo>
                  <a:lnTo>
                    <a:pt x="971" y="268"/>
                  </a:lnTo>
                  <a:cubicBezTo>
                    <a:pt x="964" y="260"/>
                    <a:pt x="898" y="1"/>
                    <a:pt x="7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9"/>
            <p:cNvSpPr/>
            <p:nvPr/>
          </p:nvSpPr>
          <p:spPr>
            <a:xfrm>
              <a:off x="4937025" y="536975"/>
              <a:ext cx="9225" cy="10100"/>
            </a:xfrm>
            <a:custGeom>
              <a:avLst/>
              <a:gdLst/>
              <a:ahLst/>
              <a:cxnLst/>
              <a:rect l="l" t="t" r="r" b="b"/>
              <a:pathLst>
                <a:path w="369" h="404" extrusionOk="0">
                  <a:moveTo>
                    <a:pt x="223" y="26"/>
                  </a:moveTo>
                  <a:cubicBezTo>
                    <a:pt x="278" y="26"/>
                    <a:pt x="323" y="64"/>
                    <a:pt x="335" y="123"/>
                  </a:cubicBezTo>
                  <a:cubicBezTo>
                    <a:pt x="360" y="207"/>
                    <a:pt x="318" y="315"/>
                    <a:pt x="234" y="357"/>
                  </a:cubicBezTo>
                  <a:cubicBezTo>
                    <a:pt x="207" y="376"/>
                    <a:pt x="181" y="385"/>
                    <a:pt x="156" y="385"/>
                  </a:cubicBezTo>
                  <a:cubicBezTo>
                    <a:pt x="103" y="385"/>
                    <a:pt x="59" y="347"/>
                    <a:pt x="42" y="290"/>
                  </a:cubicBezTo>
                  <a:cubicBezTo>
                    <a:pt x="25" y="190"/>
                    <a:pt x="67" y="89"/>
                    <a:pt x="151" y="48"/>
                  </a:cubicBezTo>
                  <a:cubicBezTo>
                    <a:pt x="176" y="33"/>
                    <a:pt x="200" y="26"/>
                    <a:pt x="223" y="26"/>
                  </a:cubicBezTo>
                  <a:close/>
                  <a:moveTo>
                    <a:pt x="216" y="1"/>
                  </a:moveTo>
                  <a:cubicBezTo>
                    <a:pt x="192" y="1"/>
                    <a:pt x="167" y="8"/>
                    <a:pt x="142" y="22"/>
                  </a:cubicBezTo>
                  <a:cubicBezTo>
                    <a:pt x="59" y="81"/>
                    <a:pt x="0" y="198"/>
                    <a:pt x="25" y="299"/>
                  </a:cubicBezTo>
                  <a:cubicBezTo>
                    <a:pt x="49" y="364"/>
                    <a:pt x="98" y="404"/>
                    <a:pt x="157" y="404"/>
                  </a:cubicBezTo>
                  <a:cubicBezTo>
                    <a:pt x="181" y="404"/>
                    <a:pt x="207" y="397"/>
                    <a:pt x="234" y="382"/>
                  </a:cubicBezTo>
                  <a:cubicBezTo>
                    <a:pt x="318" y="332"/>
                    <a:pt x="368" y="207"/>
                    <a:pt x="352" y="106"/>
                  </a:cubicBezTo>
                  <a:cubicBezTo>
                    <a:pt x="328" y="41"/>
                    <a:pt x="275"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49"/>
            <p:cNvSpPr/>
            <p:nvPr/>
          </p:nvSpPr>
          <p:spPr>
            <a:xfrm>
              <a:off x="4899150" y="487475"/>
              <a:ext cx="15700" cy="15800"/>
            </a:xfrm>
            <a:custGeom>
              <a:avLst/>
              <a:gdLst/>
              <a:ahLst/>
              <a:cxnLst/>
              <a:rect l="l" t="t" r="r" b="b"/>
              <a:pathLst>
                <a:path w="628" h="632" extrusionOk="0">
                  <a:moveTo>
                    <a:pt x="493" y="1"/>
                  </a:moveTo>
                  <a:cubicBezTo>
                    <a:pt x="482" y="1"/>
                    <a:pt x="471" y="4"/>
                    <a:pt x="461" y="11"/>
                  </a:cubicBezTo>
                  <a:cubicBezTo>
                    <a:pt x="168" y="178"/>
                    <a:pt x="0" y="278"/>
                    <a:pt x="42" y="446"/>
                  </a:cubicBezTo>
                  <a:cubicBezTo>
                    <a:pt x="74" y="585"/>
                    <a:pt x="151" y="631"/>
                    <a:pt x="244" y="631"/>
                  </a:cubicBezTo>
                  <a:cubicBezTo>
                    <a:pt x="348" y="631"/>
                    <a:pt x="472" y="574"/>
                    <a:pt x="578" y="521"/>
                  </a:cubicBezTo>
                  <a:lnTo>
                    <a:pt x="578" y="496"/>
                  </a:lnTo>
                  <a:cubicBezTo>
                    <a:pt x="443" y="578"/>
                    <a:pt x="335" y="619"/>
                    <a:pt x="251" y="619"/>
                  </a:cubicBezTo>
                  <a:cubicBezTo>
                    <a:pt x="148" y="619"/>
                    <a:pt x="83" y="557"/>
                    <a:pt x="50" y="437"/>
                  </a:cubicBezTo>
                  <a:cubicBezTo>
                    <a:pt x="9" y="287"/>
                    <a:pt x="151" y="195"/>
                    <a:pt x="461" y="19"/>
                  </a:cubicBezTo>
                  <a:cubicBezTo>
                    <a:pt x="469" y="12"/>
                    <a:pt x="478" y="9"/>
                    <a:pt x="487" y="9"/>
                  </a:cubicBezTo>
                  <a:cubicBezTo>
                    <a:pt x="511" y="9"/>
                    <a:pt x="534" y="34"/>
                    <a:pt x="553" y="78"/>
                  </a:cubicBezTo>
                  <a:cubicBezTo>
                    <a:pt x="578" y="136"/>
                    <a:pt x="594" y="195"/>
                    <a:pt x="611" y="237"/>
                  </a:cubicBezTo>
                  <a:lnTo>
                    <a:pt x="628" y="228"/>
                  </a:lnTo>
                  <a:cubicBezTo>
                    <a:pt x="620" y="186"/>
                    <a:pt x="594" y="119"/>
                    <a:pt x="578" y="69"/>
                  </a:cubicBezTo>
                  <a:cubicBezTo>
                    <a:pt x="553" y="26"/>
                    <a:pt x="524" y="1"/>
                    <a:pt x="4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49"/>
            <p:cNvSpPr/>
            <p:nvPr/>
          </p:nvSpPr>
          <p:spPr>
            <a:xfrm>
              <a:off x="5064425" y="477900"/>
              <a:ext cx="7350" cy="27625"/>
            </a:xfrm>
            <a:custGeom>
              <a:avLst/>
              <a:gdLst/>
              <a:ahLst/>
              <a:cxnLst/>
              <a:rect l="l" t="t" r="r" b="b"/>
              <a:pathLst>
                <a:path w="294" h="1105" extrusionOk="0">
                  <a:moveTo>
                    <a:pt x="9" y="0"/>
                  </a:moveTo>
                  <a:lnTo>
                    <a:pt x="1" y="17"/>
                  </a:lnTo>
                  <a:lnTo>
                    <a:pt x="277" y="1105"/>
                  </a:lnTo>
                  <a:lnTo>
                    <a:pt x="294" y="1105"/>
                  </a:lnTo>
                  <a:lnTo>
                    <a:pt x="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9"/>
            <p:cNvSpPr/>
            <p:nvPr/>
          </p:nvSpPr>
          <p:spPr>
            <a:xfrm>
              <a:off x="5064650" y="470150"/>
              <a:ext cx="8800" cy="32875"/>
            </a:xfrm>
            <a:custGeom>
              <a:avLst/>
              <a:gdLst/>
              <a:ahLst/>
              <a:cxnLst/>
              <a:rect l="l" t="t" r="r" b="b"/>
              <a:pathLst>
                <a:path w="352" h="1315" extrusionOk="0">
                  <a:moveTo>
                    <a:pt x="17" y="1"/>
                  </a:moveTo>
                  <a:lnTo>
                    <a:pt x="0" y="9"/>
                  </a:lnTo>
                  <a:lnTo>
                    <a:pt x="327" y="1315"/>
                  </a:lnTo>
                  <a:lnTo>
                    <a:pt x="352" y="1306"/>
                  </a:lnTo>
                  <a:lnTo>
                    <a:pt x="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9"/>
            <p:cNvSpPr/>
            <p:nvPr/>
          </p:nvSpPr>
          <p:spPr>
            <a:xfrm>
              <a:off x="5062350" y="487100"/>
              <a:ext cx="5875" cy="21150"/>
            </a:xfrm>
            <a:custGeom>
              <a:avLst/>
              <a:gdLst/>
              <a:ahLst/>
              <a:cxnLst/>
              <a:rect l="l" t="t" r="r" b="b"/>
              <a:pathLst>
                <a:path w="235" h="846" extrusionOk="0">
                  <a:moveTo>
                    <a:pt x="25" y="0"/>
                  </a:moveTo>
                  <a:lnTo>
                    <a:pt x="0" y="9"/>
                  </a:lnTo>
                  <a:lnTo>
                    <a:pt x="218" y="846"/>
                  </a:lnTo>
                  <a:lnTo>
                    <a:pt x="235" y="837"/>
                  </a:lnTo>
                  <a:lnTo>
                    <a:pt x="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49"/>
            <p:cNvSpPr/>
            <p:nvPr/>
          </p:nvSpPr>
          <p:spPr>
            <a:xfrm>
              <a:off x="5058775" y="489200"/>
              <a:ext cx="5675" cy="21575"/>
            </a:xfrm>
            <a:custGeom>
              <a:avLst/>
              <a:gdLst/>
              <a:ahLst/>
              <a:cxnLst/>
              <a:rect l="l" t="t" r="r" b="b"/>
              <a:pathLst>
                <a:path w="227" h="863" extrusionOk="0">
                  <a:moveTo>
                    <a:pt x="9" y="0"/>
                  </a:moveTo>
                  <a:lnTo>
                    <a:pt x="1" y="9"/>
                  </a:lnTo>
                  <a:lnTo>
                    <a:pt x="210" y="862"/>
                  </a:lnTo>
                  <a:lnTo>
                    <a:pt x="227" y="845"/>
                  </a:lnTo>
                  <a:lnTo>
                    <a:pt x="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9"/>
            <p:cNvSpPr/>
            <p:nvPr/>
          </p:nvSpPr>
          <p:spPr>
            <a:xfrm>
              <a:off x="5060450" y="488150"/>
              <a:ext cx="5900" cy="21150"/>
            </a:xfrm>
            <a:custGeom>
              <a:avLst/>
              <a:gdLst/>
              <a:ahLst/>
              <a:cxnLst/>
              <a:rect l="l" t="t" r="r" b="b"/>
              <a:pathLst>
                <a:path w="236" h="846" extrusionOk="0">
                  <a:moveTo>
                    <a:pt x="26" y="0"/>
                  </a:moveTo>
                  <a:lnTo>
                    <a:pt x="1" y="9"/>
                  </a:lnTo>
                  <a:lnTo>
                    <a:pt x="210" y="846"/>
                  </a:lnTo>
                  <a:lnTo>
                    <a:pt x="235" y="846"/>
                  </a:lnTo>
                  <a:lnTo>
                    <a:pt x="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9"/>
            <p:cNvSpPr/>
            <p:nvPr/>
          </p:nvSpPr>
          <p:spPr>
            <a:xfrm>
              <a:off x="5063600" y="483950"/>
              <a:ext cx="6300" cy="23250"/>
            </a:xfrm>
            <a:custGeom>
              <a:avLst/>
              <a:gdLst/>
              <a:ahLst/>
              <a:cxnLst/>
              <a:rect l="l" t="t" r="r" b="b"/>
              <a:pathLst>
                <a:path w="252" h="930" extrusionOk="0">
                  <a:moveTo>
                    <a:pt x="26" y="1"/>
                  </a:moveTo>
                  <a:lnTo>
                    <a:pt x="0" y="9"/>
                  </a:lnTo>
                  <a:lnTo>
                    <a:pt x="243" y="930"/>
                  </a:lnTo>
                  <a:lnTo>
                    <a:pt x="252" y="922"/>
                  </a:lnTo>
                  <a:lnTo>
                    <a:pt x="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49"/>
            <p:cNvSpPr/>
            <p:nvPr/>
          </p:nvSpPr>
          <p:spPr>
            <a:xfrm>
              <a:off x="5051050" y="493575"/>
              <a:ext cx="5875" cy="21375"/>
            </a:xfrm>
            <a:custGeom>
              <a:avLst/>
              <a:gdLst/>
              <a:ahLst/>
              <a:cxnLst/>
              <a:rect l="l" t="t" r="r" b="b"/>
              <a:pathLst>
                <a:path w="235" h="855" extrusionOk="0">
                  <a:moveTo>
                    <a:pt x="25" y="1"/>
                  </a:moveTo>
                  <a:lnTo>
                    <a:pt x="0" y="18"/>
                  </a:lnTo>
                  <a:lnTo>
                    <a:pt x="226" y="855"/>
                  </a:lnTo>
                  <a:lnTo>
                    <a:pt x="235" y="838"/>
                  </a:lnTo>
                  <a:lnTo>
                    <a:pt x="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9"/>
            <p:cNvSpPr/>
            <p:nvPr/>
          </p:nvSpPr>
          <p:spPr>
            <a:xfrm>
              <a:off x="5049375" y="494625"/>
              <a:ext cx="5250" cy="19500"/>
            </a:xfrm>
            <a:custGeom>
              <a:avLst/>
              <a:gdLst/>
              <a:ahLst/>
              <a:cxnLst/>
              <a:rect l="l" t="t" r="r" b="b"/>
              <a:pathLst>
                <a:path w="210" h="780" extrusionOk="0">
                  <a:moveTo>
                    <a:pt x="9" y="1"/>
                  </a:moveTo>
                  <a:lnTo>
                    <a:pt x="0" y="17"/>
                  </a:lnTo>
                  <a:lnTo>
                    <a:pt x="184" y="779"/>
                  </a:lnTo>
                  <a:lnTo>
                    <a:pt x="210" y="771"/>
                  </a:lnTo>
                  <a:lnTo>
                    <a:pt x="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9"/>
            <p:cNvSpPr/>
            <p:nvPr/>
          </p:nvSpPr>
          <p:spPr>
            <a:xfrm>
              <a:off x="5053125" y="492550"/>
              <a:ext cx="5675" cy="21350"/>
            </a:xfrm>
            <a:custGeom>
              <a:avLst/>
              <a:gdLst/>
              <a:ahLst/>
              <a:cxnLst/>
              <a:rect l="l" t="t" r="r" b="b"/>
              <a:pathLst>
                <a:path w="227" h="854" extrusionOk="0">
                  <a:moveTo>
                    <a:pt x="1" y="0"/>
                  </a:moveTo>
                  <a:lnTo>
                    <a:pt x="210" y="854"/>
                  </a:lnTo>
                  <a:lnTo>
                    <a:pt x="227" y="837"/>
                  </a:lnTo>
                  <a:lnTo>
                    <a:pt x="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49"/>
            <p:cNvSpPr/>
            <p:nvPr/>
          </p:nvSpPr>
          <p:spPr>
            <a:xfrm>
              <a:off x="5056900" y="490225"/>
              <a:ext cx="5675" cy="21600"/>
            </a:xfrm>
            <a:custGeom>
              <a:avLst/>
              <a:gdLst/>
              <a:ahLst/>
              <a:cxnLst/>
              <a:rect l="l" t="t" r="r" b="b"/>
              <a:pathLst>
                <a:path w="227" h="864" extrusionOk="0">
                  <a:moveTo>
                    <a:pt x="17" y="1"/>
                  </a:moveTo>
                  <a:lnTo>
                    <a:pt x="1" y="9"/>
                  </a:lnTo>
                  <a:lnTo>
                    <a:pt x="210" y="863"/>
                  </a:lnTo>
                  <a:lnTo>
                    <a:pt x="227" y="846"/>
                  </a:lnTo>
                  <a:lnTo>
                    <a:pt x="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9"/>
            <p:cNvSpPr/>
            <p:nvPr/>
          </p:nvSpPr>
          <p:spPr>
            <a:xfrm>
              <a:off x="5055025" y="491275"/>
              <a:ext cx="5875" cy="21575"/>
            </a:xfrm>
            <a:custGeom>
              <a:avLst/>
              <a:gdLst/>
              <a:ahLst/>
              <a:cxnLst/>
              <a:rect l="l" t="t" r="r" b="b"/>
              <a:pathLst>
                <a:path w="235" h="863" extrusionOk="0">
                  <a:moveTo>
                    <a:pt x="9" y="1"/>
                  </a:moveTo>
                  <a:lnTo>
                    <a:pt x="0" y="9"/>
                  </a:lnTo>
                  <a:lnTo>
                    <a:pt x="210" y="863"/>
                  </a:lnTo>
                  <a:lnTo>
                    <a:pt x="235" y="846"/>
                  </a:lnTo>
                  <a:lnTo>
                    <a:pt x="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9"/>
            <p:cNvSpPr/>
            <p:nvPr/>
          </p:nvSpPr>
          <p:spPr>
            <a:xfrm>
              <a:off x="4911700" y="546525"/>
              <a:ext cx="34325" cy="42175"/>
            </a:xfrm>
            <a:custGeom>
              <a:avLst/>
              <a:gdLst/>
              <a:ahLst/>
              <a:cxnLst/>
              <a:rect l="l" t="t" r="r" b="b"/>
              <a:pathLst>
                <a:path w="1373" h="1687" extrusionOk="0">
                  <a:moveTo>
                    <a:pt x="42" y="0"/>
                  </a:moveTo>
                  <a:lnTo>
                    <a:pt x="0" y="17"/>
                  </a:lnTo>
                  <a:lnTo>
                    <a:pt x="377" y="1507"/>
                  </a:lnTo>
                  <a:cubicBezTo>
                    <a:pt x="412" y="1623"/>
                    <a:pt x="499" y="1687"/>
                    <a:pt x="600" y="1687"/>
                  </a:cubicBezTo>
                  <a:cubicBezTo>
                    <a:pt x="644" y="1687"/>
                    <a:pt x="691" y="1675"/>
                    <a:pt x="737" y="1649"/>
                  </a:cubicBezTo>
                  <a:lnTo>
                    <a:pt x="1139" y="1423"/>
                  </a:lnTo>
                  <a:cubicBezTo>
                    <a:pt x="1289" y="1339"/>
                    <a:pt x="1373" y="1139"/>
                    <a:pt x="1331" y="971"/>
                  </a:cubicBezTo>
                  <a:lnTo>
                    <a:pt x="1180" y="410"/>
                  </a:lnTo>
                  <a:lnTo>
                    <a:pt x="1139" y="427"/>
                  </a:lnTo>
                  <a:lnTo>
                    <a:pt x="1289" y="996"/>
                  </a:lnTo>
                  <a:cubicBezTo>
                    <a:pt x="1323" y="1130"/>
                    <a:pt x="1247" y="1306"/>
                    <a:pt x="1122" y="1381"/>
                  </a:cubicBezTo>
                  <a:lnTo>
                    <a:pt x="712" y="1607"/>
                  </a:lnTo>
                  <a:cubicBezTo>
                    <a:pt x="673" y="1631"/>
                    <a:pt x="633" y="1642"/>
                    <a:pt x="596" y="1642"/>
                  </a:cubicBezTo>
                  <a:cubicBezTo>
                    <a:pt x="513" y="1642"/>
                    <a:pt x="442" y="1586"/>
                    <a:pt x="419" y="1482"/>
                  </a:cubicBezTo>
                  <a:lnTo>
                    <a:pt x="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49"/>
            <p:cNvSpPr/>
            <p:nvPr/>
          </p:nvSpPr>
          <p:spPr>
            <a:xfrm>
              <a:off x="4920075" y="560550"/>
              <a:ext cx="7350" cy="27625"/>
            </a:xfrm>
            <a:custGeom>
              <a:avLst/>
              <a:gdLst/>
              <a:ahLst/>
              <a:cxnLst/>
              <a:rect l="l" t="t" r="r" b="b"/>
              <a:pathLst>
                <a:path w="294" h="1105" extrusionOk="0">
                  <a:moveTo>
                    <a:pt x="9" y="0"/>
                  </a:moveTo>
                  <a:lnTo>
                    <a:pt x="0" y="17"/>
                  </a:lnTo>
                  <a:lnTo>
                    <a:pt x="276" y="1105"/>
                  </a:lnTo>
                  <a:lnTo>
                    <a:pt x="293" y="1088"/>
                  </a:lnTo>
                  <a:lnTo>
                    <a:pt x="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9"/>
            <p:cNvSpPr/>
            <p:nvPr/>
          </p:nvSpPr>
          <p:spPr>
            <a:xfrm>
              <a:off x="4916500" y="554900"/>
              <a:ext cx="8600" cy="32875"/>
            </a:xfrm>
            <a:custGeom>
              <a:avLst/>
              <a:gdLst/>
              <a:ahLst/>
              <a:cxnLst/>
              <a:rect l="l" t="t" r="r" b="b"/>
              <a:pathLst>
                <a:path w="344" h="1315" extrusionOk="0">
                  <a:moveTo>
                    <a:pt x="18" y="0"/>
                  </a:moveTo>
                  <a:lnTo>
                    <a:pt x="1" y="8"/>
                  </a:lnTo>
                  <a:lnTo>
                    <a:pt x="336" y="1314"/>
                  </a:lnTo>
                  <a:lnTo>
                    <a:pt x="344" y="1306"/>
                  </a:lnTo>
                  <a:lnTo>
                    <a:pt x="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49"/>
            <p:cNvSpPr/>
            <p:nvPr/>
          </p:nvSpPr>
          <p:spPr>
            <a:xfrm>
              <a:off x="4925500" y="565350"/>
              <a:ext cx="5900" cy="21150"/>
            </a:xfrm>
            <a:custGeom>
              <a:avLst/>
              <a:gdLst/>
              <a:ahLst/>
              <a:cxnLst/>
              <a:rect l="l" t="t" r="r" b="b"/>
              <a:pathLst>
                <a:path w="236" h="846" extrusionOk="0">
                  <a:moveTo>
                    <a:pt x="26" y="1"/>
                  </a:moveTo>
                  <a:lnTo>
                    <a:pt x="1" y="9"/>
                  </a:lnTo>
                  <a:lnTo>
                    <a:pt x="227" y="846"/>
                  </a:lnTo>
                  <a:lnTo>
                    <a:pt x="235" y="837"/>
                  </a:lnTo>
                  <a:lnTo>
                    <a:pt x="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49"/>
            <p:cNvSpPr/>
            <p:nvPr/>
          </p:nvSpPr>
          <p:spPr>
            <a:xfrm>
              <a:off x="4929475" y="563250"/>
              <a:ext cx="5475" cy="21175"/>
            </a:xfrm>
            <a:custGeom>
              <a:avLst/>
              <a:gdLst/>
              <a:ahLst/>
              <a:cxnLst/>
              <a:rect l="l" t="t" r="r" b="b"/>
              <a:pathLst>
                <a:path w="219" h="847" extrusionOk="0">
                  <a:moveTo>
                    <a:pt x="9" y="1"/>
                  </a:moveTo>
                  <a:lnTo>
                    <a:pt x="1" y="9"/>
                  </a:lnTo>
                  <a:lnTo>
                    <a:pt x="210" y="846"/>
                  </a:lnTo>
                  <a:lnTo>
                    <a:pt x="218" y="838"/>
                  </a:lnTo>
                  <a:lnTo>
                    <a:pt x="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9"/>
            <p:cNvSpPr/>
            <p:nvPr/>
          </p:nvSpPr>
          <p:spPr>
            <a:xfrm>
              <a:off x="4927400" y="564300"/>
              <a:ext cx="5875" cy="21175"/>
            </a:xfrm>
            <a:custGeom>
              <a:avLst/>
              <a:gdLst/>
              <a:ahLst/>
              <a:cxnLst/>
              <a:rect l="l" t="t" r="r" b="b"/>
              <a:pathLst>
                <a:path w="235" h="847" extrusionOk="0">
                  <a:moveTo>
                    <a:pt x="25" y="1"/>
                  </a:moveTo>
                  <a:lnTo>
                    <a:pt x="0" y="9"/>
                  </a:lnTo>
                  <a:lnTo>
                    <a:pt x="218" y="846"/>
                  </a:lnTo>
                  <a:lnTo>
                    <a:pt x="234" y="838"/>
                  </a:lnTo>
                  <a:lnTo>
                    <a:pt x="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9"/>
            <p:cNvSpPr/>
            <p:nvPr/>
          </p:nvSpPr>
          <p:spPr>
            <a:xfrm>
              <a:off x="4923200" y="564300"/>
              <a:ext cx="6300" cy="23250"/>
            </a:xfrm>
            <a:custGeom>
              <a:avLst/>
              <a:gdLst/>
              <a:ahLst/>
              <a:cxnLst/>
              <a:rect l="l" t="t" r="r" b="b"/>
              <a:pathLst>
                <a:path w="252" h="930" extrusionOk="0">
                  <a:moveTo>
                    <a:pt x="26" y="1"/>
                  </a:moveTo>
                  <a:lnTo>
                    <a:pt x="1" y="9"/>
                  </a:lnTo>
                  <a:lnTo>
                    <a:pt x="243" y="930"/>
                  </a:lnTo>
                  <a:lnTo>
                    <a:pt x="252" y="921"/>
                  </a:lnTo>
                  <a:lnTo>
                    <a:pt x="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49"/>
            <p:cNvSpPr/>
            <p:nvPr/>
          </p:nvSpPr>
          <p:spPr>
            <a:xfrm>
              <a:off x="4936800" y="559075"/>
              <a:ext cx="5900" cy="21150"/>
            </a:xfrm>
            <a:custGeom>
              <a:avLst/>
              <a:gdLst/>
              <a:ahLst/>
              <a:cxnLst/>
              <a:rect l="l" t="t" r="r" b="b"/>
              <a:pathLst>
                <a:path w="236" h="846" extrusionOk="0">
                  <a:moveTo>
                    <a:pt x="26" y="0"/>
                  </a:moveTo>
                  <a:lnTo>
                    <a:pt x="1" y="9"/>
                  </a:lnTo>
                  <a:lnTo>
                    <a:pt x="210" y="846"/>
                  </a:lnTo>
                  <a:lnTo>
                    <a:pt x="235" y="837"/>
                  </a:lnTo>
                  <a:lnTo>
                    <a:pt x="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9"/>
            <p:cNvSpPr/>
            <p:nvPr/>
          </p:nvSpPr>
          <p:spPr>
            <a:xfrm>
              <a:off x="4938900" y="557825"/>
              <a:ext cx="5250" cy="19475"/>
            </a:xfrm>
            <a:custGeom>
              <a:avLst/>
              <a:gdLst/>
              <a:ahLst/>
              <a:cxnLst/>
              <a:rect l="l" t="t" r="r" b="b"/>
              <a:pathLst>
                <a:path w="210" h="779" extrusionOk="0">
                  <a:moveTo>
                    <a:pt x="9" y="0"/>
                  </a:moveTo>
                  <a:lnTo>
                    <a:pt x="0" y="9"/>
                  </a:lnTo>
                  <a:lnTo>
                    <a:pt x="193" y="779"/>
                  </a:lnTo>
                  <a:lnTo>
                    <a:pt x="210" y="770"/>
                  </a:lnTo>
                  <a:lnTo>
                    <a:pt x="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9"/>
            <p:cNvSpPr/>
            <p:nvPr/>
          </p:nvSpPr>
          <p:spPr>
            <a:xfrm>
              <a:off x="4934925" y="560125"/>
              <a:ext cx="5875" cy="21150"/>
            </a:xfrm>
            <a:custGeom>
              <a:avLst/>
              <a:gdLst/>
              <a:ahLst/>
              <a:cxnLst/>
              <a:rect l="l" t="t" r="r" b="b"/>
              <a:pathLst>
                <a:path w="235" h="846" extrusionOk="0">
                  <a:moveTo>
                    <a:pt x="17" y="0"/>
                  </a:moveTo>
                  <a:lnTo>
                    <a:pt x="0" y="9"/>
                  </a:lnTo>
                  <a:lnTo>
                    <a:pt x="210" y="846"/>
                  </a:lnTo>
                  <a:lnTo>
                    <a:pt x="235" y="837"/>
                  </a:lnTo>
                  <a:lnTo>
                    <a:pt x="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49"/>
            <p:cNvSpPr/>
            <p:nvPr/>
          </p:nvSpPr>
          <p:spPr>
            <a:xfrm>
              <a:off x="4931150" y="562225"/>
              <a:ext cx="5675" cy="21150"/>
            </a:xfrm>
            <a:custGeom>
              <a:avLst/>
              <a:gdLst/>
              <a:ahLst/>
              <a:cxnLst/>
              <a:rect l="l" t="t" r="r" b="b"/>
              <a:pathLst>
                <a:path w="227" h="846" extrusionOk="0">
                  <a:moveTo>
                    <a:pt x="17" y="0"/>
                  </a:moveTo>
                  <a:lnTo>
                    <a:pt x="1" y="8"/>
                  </a:lnTo>
                  <a:lnTo>
                    <a:pt x="218" y="845"/>
                  </a:lnTo>
                  <a:lnTo>
                    <a:pt x="227" y="837"/>
                  </a:lnTo>
                  <a:lnTo>
                    <a:pt x="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9"/>
            <p:cNvSpPr/>
            <p:nvPr/>
          </p:nvSpPr>
          <p:spPr>
            <a:xfrm>
              <a:off x="4933250" y="561175"/>
              <a:ext cx="5450" cy="21150"/>
            </a:xfrm>
            <a:custGeom>
              <a:avLst/>
              <a:gdLst/>
              <a:ahLst/>
              <a:cxnLst/>
              <a:rect l="l" t="t" r="r" b="b"/>
              <a:pathLst>
                <a:path w="218" h="846" extrusionOk="0">
                  <a:moveTo>
                    <a:pt x="9" y="0"/>
                  </a:moveTo>
                  <a:lnTo>
                    <a:pt x="0" y="9"/>
                  </a:lnTo>
                  <a:lnTo>
                    <a:pt x="210" y="845"/>
                  </a:lnTo>
                  <a:lnTo>
                    <a:pt x="218" y="837"/>
                  </a:lnTo>
                  <a:lnTo>
                    <a:pt x="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9"/>
            <p:cNvSpPr/>
            <p:nvPr/>
          </p:nvSpPr>
          <p:spPr>
            <a:xfrm>
              <a:off x="5147075" y="341675"/>
              <a:ext cx="35175" cy="119300"/>
            </a:xfrm>
            <a:custGeom>
              <a:avLst/>
              <a:gdLst/>
              <a:ahLst/>
              <a:cxnLst/>
              <a:rect l="l" t="t" r="r" b="b"/>
              <a:pathLst>
                <a:path w="1407" h="4772" extrusionOk="0">
                  <a:moveTo>
                    <a:pt x="336" y="1"/>
                  </a:moveTo>
                  <a:lnTo>
                    <a:pt x="1" y="202"/>
                  </a:lnTo>
                  <a:lnTo>
                    <a:pt x="1072" y="4771"/>
                  </a:lnTo>
                  <a:lnTo>
                    <a:pt x="1407" y="4570"/>
                  </a:lnTo>
                  <a:lnTo>
                    <a:pt x="336" y="1"/>
                  </a:lnTo>
                  <a:close/>
                </a:path>
              </a:pathLst>
            </a:custGeom>
            <a:solidFill>
              <a:srgbClr val="FF95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49"/>
            <p:cNvSpPr/>
            <p:nvPr/>
          </p:nvSpPr>
          <p:spPr>
            <a:xfrm>
              <a:off x="5116525" y="304850"/>
              <a:ext cx="46075" cy="167825"/>
            </a:xfrm>
            <a:custGeom>
              <a:avLst/>
              <a:gdLst/>
              <a:ahLst/>
              <a:cxnLst/>
              <a:rect l="l" t="t" r="r" b="b"/>
              <a:pathLst>
                <a:path w="1843" h="6713" extrusionOk="0">
                  <a:moveTo>
                    <a:pt x="336" y="1"/>
                  </a:moveTo>
                  <a:lnTo>
                    <a:pt x="1" y="202"/>
                  </a:lnTo>
                  <a:lnTo>
                    <a:pt x="1507" y="6713"/>
                  </a:lnTo>
                  <a:lnTo>
                    <a:pt x="1842" y="6520"/>
                  </a:lnTo>
                  <a:lnTo>
                    <a:pt x="336" y="1"/>
                  </a:lnTo>
                  <a:close/>
                </a:path>
              </a:pathLst>
            </a:custGeom>
            <a:solidFill>
              <a:srgbClr val="72A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9"/>
            <p:cNvSpPr/>
            <p:nvPr/>
          </p:nvSpPr>
          <p:spPr>
            <a:xfrm>
              <a:off x="5100850" y="333100"/>
              <a:ext cx="42275" cy="151100"/>
            </a:xfrm>
            <a:custGeom>
              <a:avLst/>
              <a:gdLst/>
              <a:ahLst/>
              <a:cxnLst/>
              <a:rect l="l" t="t" r="r" b="b"/>
              <a:pathLst>
                <a:path w="1691" h="6044" extrusionOk="0">
                  <a:moveTo>
                    <a:pt x="335" y="1"/>
                  </a:moveTo>
                  <a:lnTo>
                    <a:pt x="0" y="202"/>
                  </a:lnTo>
                  <a:lnTo>
                    <a:pt x="1356" y="6043"/>
                  </a:lnTo>
                  <a:lnTo>
                    <a:pt x="1691" y="5851"/>
                  </a:lnTo>
                  <a:lnTo>
                    <a:pt x="335" y="1"/>
                  </a:lnTo>
                  <a:close/>
                </a:path>
              </a:pathLst>
            </a:custGeom>
            <a:solidFill>
              <a:srgbClr val="FF95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49"/>
            <p:cNvSpPr/>
            <p:nvPr/>
          </p:nvSpPr>
          <p:spPr>
            <a:xfrm>
              <a:off x="5085350" y="361550"/>
              <a:ext cx="38525" cy="134150"/>
            </a:xfrm>
            <a:custGeom>
              <a:avLst/>
              <a:gdLst/>
              <a:ahLst/>
              <a:cxnLst/>
              <a:rect l="l" t="t" r="r" b="b"/>
              <a:pathLst>
                <a:path w="1541" h="5366" extrusionOk="0">
                  <a:moveTo>
                    <a:pt x="336" y="1"/>
                  </a:moveTo>
                  <a:lnTo>
                    <a:pt x="1" y="202"/>
                  </a:lnTo>
                  <a:lnTo>
                    <a:pt x="1198" y="5366"/>
                  </a:lnTo>
                  <a:lnTo>
                    <a:pt x="1541" y="5173"/>
                  </a:lnTo>
                  <a:lnTo>
                    <a:pt x="336" y="1"/>
                  </a:lnTo>
                  <a:close/>
                </a:path>
              </a:pathLst>
            </a:custGeom>
            <a:solidFill>
              <a:srgbClr val="FF95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49"/>
            <p:cNvSpPr/>
            <p:nvPr/>
          </p:nvSpPr>
          <p:spPr>
            <a:xfrm>
              <a:off x="4856875" y="264275"/>
              <a:ext cx="330200" cy="277250"/>
            </a:xfrm>
            <a:custGeom>
              <a:avLst/>
              <a:gdLst/>
              <a:ahLst/>
              <a:cxnLst/>
              <a:rect l="l" t="t" r="r" b="b"/>
              <a:pathLst>
                <a:path w="13208" h="11090" extrusionOk="0">
                  <a:moveTo>
                    <a:pt x="11609" y="0"/>
                  </a:moveTo>
                  <a:lnTo>
                    <a:pt x="1" y="6687"/>
                  </a:lnTo>
                  <a:lnTo>
                    <a:pt x="13207" y="6687"/>
                  </a:lnTo>
                  <a:lnTo>
                    <a:pt x="11609" y="0"/>
                  </a:lnTo>
                  <a:close/>
                  <a:moveTo>
                    <a:pt x="595" y="9884"/>
                  </a:moveTo>
                  <a:lnTo>
                    <a:pt x="888" y="11089"/>
                  </a:lnTo>
                  <a:lnTo>
                    <a:pt x="8705" y="11089"/>
                  </a:lnTo>
                  <a:lnTo>
                    <a:pt x="10780" y="988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9"/>
            <p:cNvSpPr/>
            <p:nvPr/>
          </p:nvSpPr>
          <p:spPr>
            <a:xfrm>
              <a:off x="5519300" y="916450"/>
              <a:ext cx="67400" cy="155275"/>
            </a:xfrm>
            <a:custGeom>
              <a:avLst/>
              <a:gdLst/>
              <a:ahLst/>
              <a:cxnLst/>
              <a:rect l="l" t="t" r="r" b="b"/>
              <a:pathLst>
                <a:path w="2696" h="6211" extrusionOk="0">
                  <a:moveTo>
                    <a:pt x="1" y="0"/>
                  </a:moveTo>
                  <a:lnTo>
                    <a:pt x="1" y="6210"/>
                  </a:lnTo>
                  <a:lnTo>
                    <a:pt x="2696" y="1607"/>
                  </a:ln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49"/>
          <p:cNvGrpSpPr/>
          <p:nvPr/>
        </p:nvGrpSpPr>
        <p:grpSpPr>
          <a:xfrm>
            <a:off x="2114730" y="4085557"/>
            <a:ext cx="652202" cy="439152"/>
            <a:chOff x="-3114075" y="2030777"/>
            <a:chExt cx="794206" cy="534769"/>
          </a:xfrm>
        </p:grpSpPr>
        <p:sp>
          <p:nvSpPr>
            <p:cNvPr id="4087" name="Google Shape;4087;p49"/>
            <p:cNvSpPr/>
            <p:nvPr/>
          </p:nvSpPr>
          <p:spPr>
            <a:xfrm>
              <a:off x="-3114075" y="2104801"/>
              <a:ext cx="794206" cy="460745"/>
            </a:xfrm>
            <a:custGeom>
              <a:avLst/>
              <a:gdLst/>
              <a:ahLst/>
              <a:cxnLst/>
              <a:rect l="l" t="t" r="r" b="b"/>
              <a:pathLst>
                <a:path w="5547" h="3218" extrusionOk="0">
                  <a:moveTo>
                    <a:pt x="2773" y="1"/>
                  </a:moveTo>
                  <a:cubicBezTo>
                    <a:pt x="1220" y="1"/>
                    <a:pt x="0" y="703"/>
                    <a:pt x="0" y="1591"/>
                  </a:cubicBezTo>
                  <a:cubicBezTo>
                    <a:pt x="0" y="2478"/>
                    <a:pt x="1220" y="3217"/>
                    <a:pt x="2773" y="3217"/>
                  </a:cubicBezTo>
                  <a:cubicBezTo>
                    <a:pt x="4289" y="3217"/>
                    <a:pt x="5546" y="2478"/>
                    <a:pt x="5546" y="1591"/>
                  </a:cubicBezTo>
                  <a:cubicBezTo>
                    <a:pt x="5546" y="703"/>
                    <a:pt x="4289" y="1"/>
                    <a:pt x="27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9"/>
            <p:cNvSpPr/>
            <p:nvPr/>
          </p:nvSpPr>
          <p:spPr>
            <a:xfrm>
              <a:off x="-2849480" y="2168372"/>
              <a:ext cx="264878" cy="127142"/>
            </a:xfrm>
            <a:custGeom>
              <a:avLst/>
              <a:gdLst/>
              <a:ahLst/>
              <a:cxnLst/>
              <a:rect l="l" t="t" r="r" b="b"/>
              <a:pathLst>
                <a:path w="1850" h="888" extrusionOk="0">
                  <a:moveTo>
                    <a:pt x="939" y="1"/>
                  </a:moveTo>
                  <a:cubicBezTo>
                    <a:pt x="657" y="1"/>
                    <a:pt x="371" y="74"/>
                    <a:pt x="186" y="222"/>
                  </a:cubicBezTo>
                  <a:cubicBezTo>
                    <a:pt x="1" y="370"/>
                    <a:pt x="1" y="592"/>
                    <a:pt x="186" y="777"/>
                  </a:cubicBezTo>
                  <a:lnTo>
                    <a:pt x="260" y="888"/>
                  </a:lnTo>
                  <a:cubicBezTo>
                    <a:pt x="445" y="758"/>
                    <a:pt x="676" y="694"/>
                    <a:pt x="907" y="694"/>
                  </a:cubicBezTo>
                  <a:cubicBezTo>
                    <a:pt x="1138" y="694"/>
                    <a:pt x="1369" y="758"/>
                    <a:pt x="1554" y="888"/>
                  </a:cubicBezTo>
                  <a:cubicBezTo>
                    <a:pt x="1591" y="814"/>
                    <a:pt x="1665" y="814"/>
                    <a:pt x="1665" y="777"/>
                  </a:cubicBezTo>
                  <a:cubicBezTo>
                    <a:pt x="1850" y="592"/>
                    <a:pt x="1850" y="407"/>
                    <a:pt x="1665" y="222"/>
                  </a:cubicBezTo>
                  <a:cubicBezTo>
                    <a:pt x="1498" y="74"/>
                    <a:pt x="1221" y="1"/>
                    <a:pt x="939" y="1"/>
                  </a:cubicBez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49"/>
            <p:cNvSpPr/>
            <p:nvPr/>
          </p:nvSpPr>
          <p:spPr>
            <a:xfrm>
              <a:off x="-3082289" y="2030777"/>
              <a:ext cx="730635" cy="423519"/>
            </a:xfrm>
            <a:custGeom>
              <a:avLst/>
              <a:gdLst/>
              <a:ahLst/>
              <a:cxnLst/>
              <a:rect l="l" t="t" r="r" b="b"/>
              <a:pathLst>
                <a:path w="5103" h="2958" extrusionOk="0">
                  <a:moveTo>
                    <a:pt x="2607" y="897"/>
                  </a:moveTo>
                  <a:cubicBezTo>
                    <a:pt x="2893" y="897"/>
                    <a:pt x="3180" y="980"/>
                    <a:pt x="3365" y="1146"/>
                  </a:cubicBezTo>
                  <a:cubicBezTo>
                    <a:pt x="3476" y="1331"/>
                    <a:pt x="3476" y="1553"/>
                    <a:pt x="3328" y="1701"/>
                  </a:cubicBezTo>
                  <a:cubicBezTo>
                    <a:pt x="3291" y="1738"/>
                    <a:pt x="3217" y="1738"/>
                    <a:pt x="3217" y="1812"/>
                  </a:cubicBezTo>
                  <a:cubicBezTo>
                    <a:pt x="3032" y="1923"/>
                    <a:pt x="2801" y="1978"/>
                    <a:pt x="2570" y="1978"/>
                  </a:cubicBezTo>
                  <a:cubicBezTo>
                    <a:pt x="2339" y="1978"/>
                    <a:pt x="2108" y="1923"/>
                    <a:pt x="1923" y="1812"/>
                  </a:cubicBezTo>
                  <a:cubicBezTo>
                    <a:pt x="1886" y="1738"/>
                    <a:pt x="1849" y="1738"/>
                    <a:pt x="1849" y="1701"/>
                  </a:cubicBezTo>
                  <a:cubicBezTo>
                    <a:pt x="1664" y="1516"/>
                    <a:pt x="1664" y="1331"/>
                    <a:pt x="1849" y="1146"/>
                  </a:cubicBezTo>
                  <a:cubicBezTo>
                    <a:pt x="2034" y="980"/>
                    <a:pt x="2320" y="897"/>
                    <a:pt x="2607" y="897"/>
                  </a:cubicBezTo>
                  <a:close/>
                  <a:moveTo>
                    <a:pt x="2145" y="0"/>
                  </a:moveTo>
                  <a:lnTo>
                    <a:pt x="2145" y="444"/>
                  </a:lnTo>
                  <a:cubicBezTo>
                    <a:pt x="1960" y="518"/>
                    <a:pt x="1775" y="518"/>
                    <a:pt x="1590" y="592"/>
                  </a:cubicBezTo>
                  <a:lnTo>
                    <a:pt x="998" y="259"/>
                  </a:lnTo>
                  <a:lnTo>
                    <a:pt x="444" y="592"/>
                  </a:lnTo>
                  <a:lnTo>
                    <a:pt x="1035" y="925"/>
                  </a:lnTo>
                  <a:lnTo>
                    <a:pt x="998" y="962"/>
                  </a:lnTo>
                  <a:cubicBezTo>
                    <a:pt x="925" y="1035"/>
                    <a:pt x="851" y="1146"/>
                    <a:pt x="814" y="1257"/>
                  </a:cubicBezTo>
                  <a:lnTo>
                    <a:pt x="0" y="1257"/>
                  </a:lnTo>
                  <a:lnTo>
                    <a:pt x="0" y="1701"/>
                  </a:lnTo>
                  <a:lnTo>
                    <a:pt x="814" y="1701"/>
                  </a:lnTo>
                  <a:cubicBezTo>
                    <a:pt x="814" y="1738"/>
                    <a:pt x="851" y="1812"/>
                    <a:pt x="851" y="1849"/>
                  </a:cubicBezTo>
                  <a:cubicBezTo>
                    <a:pt x="925" y="1923"/>
                    <a:pt x="962" y="1997"/>
                    <a:pt x="1035" y="2034"/>
                  </a:cubicBezTo>
                  <a:lnTo>
                    <a:pt x="444" y="2366"/>
                  </a:lnTo>
                  <a:lnTo>
                    <a:pt x="481" y="2403"/>
                  </a:lnTo>
                  <a:lnTo>
                    <a:pt x="998" y="2662"/>
                  </a:lnTo>
                  <a:lnTo>
                    <a:pt x="1590" y="2366"/>
                  </a:lnTo>
                  <a:cubicBezTo>
                    <a:pt x="1664" y="2366"/>
                    <a:pt x="1701" y="2403"/>
                    <a:pt x="1775" y="2403"/>
                  </a:cubicBezTo>
                  <a:cubicBezTo>
                    <a:pt x="1923" y="2440"/>
                    <a:pt x="2071" y="2440"/>
                    <a:pt x="2145" y="2477"/>
                  </a:cubicBezTo>
                  <a:lnTo>
                    <a:pt x="2145" y="2625"/>
                  </a:lnTo>
                  <a:lnTo>
                    <a:pt x="2145" y="2958"/>
                  </a:lnTo>
                  <a:lnTo>
                    <a:pt x="2958" y="2958"/>
                  </a:lnTo>
                  <a:lnTo>
                    <a:pt x="2958" y="2625"/>
                  </a:lnTo>
                  <a:lnTo>
                    <a:pt x="2958" y="2477"/>
                  </a:lnTo>
                  <a:cubicBezTo>
                    <a:pt x="3069" y="2477"/>
                    <a:pt x="3217" y="2440"/>
                    <a:pt x="3328" y="2403"/>
                  </a:cubicBezTo>
                  <a:cubicBezTo>
                    <a:pt x="3365" y="2403"/>
                    <a:pt x="3402" y="2366"/>
                    <a:pt x="3513" y="2366"/>
                  </a:cubicBezTo>
                  <a:lnTo>
                    <a:pt x="4104" y="2662"/>
                  </a:lnTo>
                  <a:lnTo>
                    <a:pt x="4622" y="2403"/>
                  </a:lnTo>
                  <a:lnTo>
                    <a:pt x="4659" y="2366"/>
                  </a:lnTo>
                  <a:lnTo>
                    <a:pt x="4067" y="2034"/>
                  </a:lnTo>
                  <a:cubicBezTo>
                    <a:pt x="4141" y="1960"/>
                    <a:pt x="4178" y="1886"/>
                    <a:pt x="4252" y="1849"/>
                  </a:cubicBezTo>
                  <a:cubicBezTo>
                    <a:pt x="4289" y="1812"/>
                    <a:pt x="4289" y="1738"/>
                    <a:pt x="4289" y="1701"/>
                  </a:cubicBezTo>
                  <a:lnTo>
                    <a:pt x="5102" y="1701"/>
                  </a:lnTo>
                  <a:lnTo>
                    <a:pt x="5102" y="1257"/>
                  </a:lnTo>
                  <a:lnTo>
                    <a:pt x="4289" y="1257"/>
                  </a:lnTo>
                  <a:cubicBezTo>
                    <a:pt x="4252" y="1146"/>
                    <a:pt x="4178" y="1072"/>
                    <a:pt x="4104" y="962"/>
                  </a:cubicBezTo>
                  <a:lnTo>
                    <a:pt x="4067" y="925"/>
                  </a:lnTo>
                  <a:lnTo>
                    <a:pt x="4659" y="592"/>
                  </a:lnTo>
                  <a:lnTo>
                    <a:pt x="4104" y="259"/>
                  </a:lnTo>
                  <a:lnTo>
                    <a:pt x="3513" y="592"/>
                  </a:lnTo>
                  <a:lnTo>
                    <a:pt x="2958" y="444"/>
                  </a:lnTo>
                  <a:lnTo>
                    <a:pt x="2958" y="0"/>
                  </a:lnTo>
                  <a:close/>
                </a:path>
              </a:pathLst>
            </a:custGeom>
            <a:solidFill>
              <a:srgbClr val="FF3F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49"/>
            <p:cNvSpPr/>
            <p:nvPr/>
          </p:nvSpPr>
          <p:spPr>
            <a:xfrm>
              <a:off x="-3024158" y="2369538"/>
              <a:ext cx="84904" cy="143034"/>
            </a:xfrm>
            <a:custGeom>
              <a:avLst/>
              <a:gdLst/>
              <a:ahLst/>
              <a:cxnLst/>
              <a:rect l="l" t="t" r="r" b="b"/>
              <a:pathLst>
                <a:path w="593" h="999" extrusionOk="0">
                  <a:moveTo>
                    <a:pt x="1" y="0"/>
                  </a:moveTo>
                  <a:lnTo>
                    <a:pt x="1" y="666"/>
                  </a:lnTo>
                  <a:lnTo>
                    <a:pt x="592" y="999"/>
                  </a:lnTo>
                  <a:lnTo>
                    <a:pt x="592" y="296"/>
                  </a:lnTo>
                  <a:lnTo>
                    <a:pt x="1" y="0"/>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9"/>
            <p:cNvSpPr/>
            <p:nvPr/>
          </p:nvSpPr>
          <p:spPr>
            <a:xfrm>
              <a:off x="-2939396" y="2358943"/>
              <a:ext cx="79607" cy="153629"/>
            </a:xfrm>
            <a:custGeom>
              <a:avLst/>
              <a:gdLst/>
              <a:ahLst/>
              <a:cxnLst/>
              <a:rect l="l" t="t" r="r" b="b"/>
              <a:pathLst>
                <a:path w="556" h="1073" extrusionOk="0">
                  <a:moveTo>
                    <a:pt x="555" y="0"/>
                  </a:moveTo>
                  <a:lnTo>
                    <a:pt x="0" y="370"/>
                  </a:lnTo>
                  <a:lnTo>
                    <a:pt x="0" y="1073"/>
                  </a:lnTo>
                  <a:lnTo>
                    <a:pt x="555" y="740"/>
                  </a:lnTo>
                  <a:lnTo>
                    <a:pt x="555" y="0"/>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49"/>
            <p:cNvSpPr/>
            <p:nvPr/>
          </p:nvSpPr>
          <p:spPr>
            <a:xfrm>
              <a:off x="-2780611" y="2454157"/>
              <a:ext cx="121844" cy="100797"/>
            </a:xfrm>
            <a:custGeom>
              <a:avLst/>
              <a:gdLst/>
              <a:ahLst/>
              <a:cxnLst/>
              <a:rect l="l" t="t" r="r" b="b"/>
              <a:pathLst>
                <a:path w="851" h="704" extrusionOk="0">
                  <a:moveTo>
                    <a:pt x="1" y="1"/>
                  </a:moveTo>
                  <a:lnTo>
                    <a:pt x="1" y="703"/>
                  </a:lnTo>
                  <a:lnTo>
                    <a:pt x="851" y="703"/>
                  </a:lnTo>
                  <a:lnTo>
                    <a:pt x="851" y="1"/>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49"/>
            <p:cNvSpPr/>
            <p:nvPr/>
          </p:nvSpPr>
          <p:spPr>
            <a:xfrm>
              <a:off x="-2859932" y="2369538"/>
              <a:ext cx="79464" cy="116546"/>
            </a:xfrm>
            <a:custGeom>
              <a:avLst/>
              <a:gdLst/>
              <a:ahLst/>
              <a:cxnLst/>
              <a:rect l="l" t="t" r="r" b="b"/>
              <a:pathLst>
                <a:path w="555" h="814" extrusionOk="0">
                  <a:moveTo>
                    <a:pt x="0" y="0"/>
                  </a:moveTo>
                  <a:lnTo>
                    <a:pt x="0" y="666"/>
                  </a:lnTo>
                  <a:cubicBezTo>
                    <a:pt x="296" y="777"/>
                    <a:pt x="555" y="814"/>
                    <a:pt x="555" y="814"/>
                  </a:cubicBezTo>
                  <a:lnTo>
                    <a:pt x="555" y="111"/>
                  </a:lnTo>
                  <a:cubicBezTo>
                    <a:pt x="555" y="111"/>
                    <a:pt x="185" y="74"/>
                    <a:pt x="0" y="0"/>
                  </a:cubicBez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9"/>
            <p:cNvSpPr/>
            <p:nvPr/>
          </p:nvSpPr>
          <p:spPr>
            <a:xfrm>
              <a:off x="-3087587" y="2268884"/>
              <a:ext cx="116546" cy="100797"/>
            </a:xfrm>
            <a:custGeom>
              <a:avLst/>
              <a:gdLst/>
              <a:ahLst/>
              <a:cxnLst/>
              <a:rect l="l" t="t" r="r" b="b"/>
              <a:pathLst>
                <a:path w="814" h="704" extrusionOk="0">
                  <a:moveTo>
                    <a:pt x="0" y="1"/>
                  </a:moveTo>
                  <a:lnTo>
                    <a:pt x="0" y="703"/>
                  </a:lnTo>
                  <a:lnTo>
                    <a:pt x="444" y="703"/>
                  </a:lnTo>
                  <a:lnTo>
                    <a:pt x="814" y="445"/>
                  </a:lnTo>
                  <a:lnTo>
                    <a:pt x="814" y="1"/>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49"/>
            <p:cNvSpPr/>
            <p:nvPr/>
          </p:nvSpPr>
          <p:spPr>
            <a:xfrm>
              <a:off x="-2971182" y="2268884"/>
              <a:ext cx="31929" cy="63714"/>
            </a:xfrm>
            <a:custGeom>
              <a:avLst/>
              <a:gdLst/>
              <a:ahLst/>
              <a:cxnLst/>
              <a:rect l="l" t="t" r="r" b="b"/>
              <a:pathLst>
                <a:path w="223" h="445" extrusionOk="0">
                  <a:moveTo>
                    <a:pt x="1" y="1"/>
                  </a:moveTo>
                  <a:lnTo>
                    <a:pt x="1" y="445"/>
                  </a:lnTo>
                  <a:lnTo>
                    <a:pt x="222" y="297"/>
                  </a:lnTo>
                  <a:cubicBezTo>
                    <a:pt x="112" y="186"/>
                    <a:pt x="1" y="1"/>
                    <a:pt x="1" y="1"/>
                  </a:cubicBez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49"/>
            <p:cNvSpPr/>
            <p:nvPr/>
          </p:nvSpPr>
          <p:spPr>
            <a:xfrm>
              <a:off x="-2579444" y="2369538"/>
              <a:ext cx="79607" cy="143034"/>
            </a:xfrm>
            <a:custGeom>
              <a:avLst/>
              <a:gdLst/>
              <a:ahLst/>
              <a:cxnLst/>
              <a:rect l="l" t="t" r="r" b="b"/>
              <a:pathLst>
                <a:path w="556" h="999" extrusionOk="0">
                  <a:moveTo>
                    <a:pt x="1" y="0"/>
                  </a:moveTo>
                  <a:lnTo>
                    <a:pt x="1" y="666"/>
                  </a:lnTo>
                  <a:lnTo>
                    <a:pt x="555" y="999"/>
                  </a:lnTo>
                  <a:lnTo>
                    <a:pt x="555" y="296"/>
                  </a:lnTo>
                  <a:lnTo>
                    <a:pt x="1" y="0"/>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9"/>
            <p:cNvSpPr/>
            <p:nvPr/>
          </p:nvSpPr>
          <p:spPr>
            <a:xfrm>
              <a:off x="-2499979" y="2369538"/>
              <a:ext cx="84761" cy="143034"/>
            </a:xfrm>
            <a:custGeom>
              <a:avLst/>
              <a:gdLst/>
              <a:ahLst/>
              <a:cxnLst/>
              <a:rect l="l" t="t" r="r" b="b"/>
              <a:pathLst>
                <a:path w="592" h="999" extrusionOk="0">
                  <a:moveTo>
                    <a:pt x="592" y="0"/>
                  </a:moveTo>
                  <a:lnTo>
                    <a:pt x="0" y="296"/>
                  </a:lnTo>
                  <a:lnTo>
                    <a:pt x="0" y="999"/>
                  </a:lnTo>
                  <a:lnTo>
                    <a:pt x="592" y="666"/>
                  </a:lnTo>
                  <a:lnTo>
                    <a:pt x="592" y="0"/>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49"/>
            <p:cNvSpPr/>
            <p:nvPr/>
          </p:nvSpPr>
          <p:spPr>
            <a:xfrm>
              <a:off x="-2658908" y="2369538"/>
              <a:ext cx="79607" cy="116546"/>
            </a:xfrm>
            <a:custGeom>
              <a:avLst/>
              <a:gdLst/>
              <a:ahLst/>
              <a:cxnLst/>
              <a:rect l="l" t="t" r="r" b="b"/>
              <a:pathLst>
                <a:path w="556" h="814" extrusionOk="0">
                  <a:moveTo>
                    <a:pt x="556" y="0"/>
                  </a:moveTo>
                  <a:cubicBezTo>
                    <a:pt x="297" y="74"/>
                    <a:pt x="1" y="111"/>
                    <a:pt x="1" y="111"/>
                  </a:cubicBezTo>
                  <a:lnTo>
                    <a:pt x="1" y="814"/>
                  </a:lnTo>
                  <a:cubicBezTo>
                    <a:pt x="260" y="777"/>
                    <a:pt x="556" y="666"/>
                    <a:pt x="556" y="666"/>
                  </a:cubicBezTo>
                  <a:lnTo>
                    <a:pt x="556" y="0"/>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49"/>
            <p:cNvSpPr/>
            <p:nvPr/>
          </p:nvSpPr>
          <p:spPr>
            <a:xfrm>
              <a:off x="-2468337" y="2274181"/>
              <a:ext cx="116690" cy="100797"/>
            </a:xfrm>
            <a:custGeom>
              <a:avLst/>
              <a:gdLst/>
              <a:ahLst/>
              <a:cxnLst/>
              <a:rect l="l" t="t" r="r" b="b"/>
              <a:pathLst>
                <a:path w="815" h="704" extrusionOk="0">
                  <a:moveTo>
                    <a:pt x="1" y="1"/>
                  </a:moveTo>
                  <a:lnTo>
                    <a:pt x="1" y="408"/>
                  </a:lnTo>
                  <a:lnTo>
                    <a:pt x="371" y="666"/>
                  </a:lnTo>
                  <a:lnTo>
                    <a:pt x="371" y="703"/>
                  </a:lnTo>
                  <a:lnTo>
                    <a:pt x="814" y="703"/>
                  </a:lnTo>
                  <a:lnTo>
                    <a:pt x="814" y="1"/>
                  </a:lnTo>
                  <a:close/>
                </a:path>
              </a:pathLst>
            </a:custGeom>
            <a:solidFill>
              <a:srgbClr val="E3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9"/>
            <p:cNvSpPr/>
            <p:nvPr/>
          </p:nvSpPr>
          <p:spPr>
            <a:xfrm>
              <a:off x="-2499979" y="2274181"/>
              <a:ext cx="31785" cy="69012"/>
            </a:xfrm>
            <a:custGeom>
              <a:avLst/>
              <a:gdLst/>
              <a:ahLst/>
              <a:cxnLst/>
              <a:rect l="l" t="t" r="r" b="b"/>
              <a:pathLst>
                <a:path w="222" h="482" extrusionOk="0">
                  <a:moveTo>
                    <a:pt x="222" y="1"/>
                  </a:moveTo>
                  <a:cubicBezTo>
                    <a:pt x="111" y="186"/>
                    <a:pt x="0" y="334"/>
                    <a:pt x="0" y="334"/>
                  </a:cubicBezTo>
                  <a:lnTo>
                    <a:pt x="222" y="482"/>
                  </a:lnTo>
                  <a:lnTo>
                    <a:pt x="222" y="1"/>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49"/>
            <p:cNvSpPr/>
            <p:nvPr/>
          </p:nvSpPr>
          <p:spPr>
            <a:xfrm>
              <a:off x="-2499979" y="2115396"/>
              <a:ext cx="84761" cy="95499"/>
            </a:xfrm>
            <a:custGeom>
              <a:avLst/>
              <a:gdLst/>
              <a:ahLst/>
              <a:cxnLst/>
              <a:rect l="l" t="t" r="r" b="b"/>
              <a:pathLst>
                <a:path w="592" h="667" extrusionOk="0">
                  <a:moveTo>
                    <a:pt x="592" y="1"/>
                  </a:moveTo>
                  <a:lnTo>
                    <a:pt x="0" y="334"/>
                  </a:lnTo>
                  <a:cubicBezTo>
                    <a:pt x="185" y="444"/>
                    <a:pt x="222" y="666"/>
                    <a:pt x="222" y="666"/>
                  </a:cubicBezTo>
                  <a:lnTo>
                    <a:pt x="592" y="666"/>
                  </a:lnTo>
                  <a:lnTo>
                    <a:pt x="592" y="1"/>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49"/>
            <p:cNvSpPr/>
            <p:nvPr/>
          </p:nvSpPr>
          <p:spPr>
            <a:xfrm>
              <a:off x="-3024158" y="2110098"/>
              <a:ext cx="84904" cy="90202"/>
            </a:xfrm>
            <a:custGeom>
              <a:avLst/>
              <a:gdLst/>
              <a:ahLst/>
              <a:cxnLst/>
              <a:rect l="l" t="t" r="r" b="b"/>
              <a:pathLst>
                <a:path w="593" h="630" extrusionOk="0">
                  <a:moveTo>
                    <a:pt x="1" y="1"/>
                  </a:moveTo>
                  <a:lnTo>
                    <a:pt x="1" y="629"/>
                  </a:lnTo>
                  <a:lnTo>
                    <a:pt x="371" y="629"/>
                  </a:lnTo>
                  <a:cubicBezTo>
                    <a:pt x="371" y="629"/>
                    <a:pt x="408" y="481"/>
                    <a:pt x="592" y="334"/>
                  </a:cubicBezTo>
                  <a:lnTo>
                    <a:pt x="1" y="1"/>
                  </a:lnTo>
                  <a:close/>
                </a:path>
              </a:pathLst>
            </a:custGeom>
            <a:solidFill>
              <a:srgbClr val="9C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BA54A41F-7189-A7D3-959A-C24F5AAF891B}"/>
              </a:ext>
            </a:extLst>
          </p:cNvPr>
          <p:cNvSpPr/>
          <p:nvPr/>
        </p:nvSpPr>
        <p:spPr>
          <a:xfrm>
            <a:off x="3982663" y="3634353"/>
            <a:ext cx="4299912" cy="449450"/>
          </a:xfrm>
          <a:prstGeom prst="rect">
            <a:avLst/>
          </a:prstGeom>
          <a:solidFill>
            <a:srgbClr val="2A4E68"/>
          </a:solidFill>
          <a:ln>
            <a:solidFill>
              <a:srgbClr val="2A4E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865" name="Google Shape;3865;p49"/>
          <p:cNvSpPr txBox="1">
            <a:spLocks noGrp="1"/>
          </p:cNvSpPr>
          <p:nvPr>
            <p:ph type="subTitle" idx="1"/>
          </p:nvPr>
        </p:nvSpPr>
        <p:spPr>
          <a:xfrm>
            <a:off x="4718275" y="1841449"/>
            <a:ext cx="2976900" cy="2242354"/>
          </a:xfrm>
          <a:prstGeom prst="rect">
            <a:avLst/>
          </a:prstGeom>
          <a:noFill/>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highlight>
                  <a:schemeClr val="accent6"/>
                </a:highlight>
                <a:latin typeface="Big Shoulders Text"/>
                <a:ea typeface="Big Shoulders Text"/>
                <a:cs typeface="Big Shoulders Text"/>
                <a:sym typeface="Big Shoulders Text"/>
              </a:rPr>
              <a:t>Do you have any questions?</a:t>
            </a:r>
          </a:p>
          <a:p>
            <a:pPr marL="0" lvl="0" indent="0" algn="ctr" rtl="0">
              <a:spcBef>
                <a:spcPts val="0"/>
              </a:spcBef>
              <a:spcAft>
                <a:spcPts val="0"/>
              </a:spcAft>
              <a:buNone/>
            </a:pPr>
            <a:endParaRPr sz="2000" b="1" dirty="0">
              <a:highlight>
                <a:schemeClr val="accent6"/>
              </a:highlight>
              <a:latin typeface="Big Shoulders Text"/>
              <a:ea typeface="Big Shoulders Text"/>
              <a:cs typeface="Big Shoulders Text"/>
              <a:sym typeface="Big Shoulders Text"/>
            </a:endParaRPr>
          </a:p>
          <a:p>
            <a:pPr marL="0" lvl="0" indent="0" algn="just" rtl="0">
              <a:spcBef>
                <a:spcPts val="0"/>
              </a:spcBef>
              <a:spcAft>
                <a:spcPts val="0"/>
              </a:spcAft>
              <a:buNone/>
            </a:pPr>
            <a:r>
              <a:rPr lang="id-ID" dirty="0">
                <a:hlinkClick r:id="rId3"/>
              </a:rPr>
              <a:t>✉️</a:t>
            </a:r>
            <a:r>
              <a:rPr lang="en-US" dirty="0">
                <a:hlinkClick r:id="rId3"/>
              </a:rPr>
              <a:t> </a:t>
            </a:r>
            <a:r>
              <a:rPr lang="id-ID" dirty="0">
                <a:hlinkClick r:id="rId3"/>
              </a:rPr>
              <a:t>Warservice90@gmail.com</a:t>
            </a:r>
            <a:endParaRPr lang="en-US" dirty="0"/>
          </a:p>
          <a:p>
            <a:pPr marL="0" lvl="0" indent="0" algn="just"/>
            <a:r>
              <a:rPr lang="sv-SE" dirty="0"/>
              <a:t>📷 Instagram: @war_servicee</a:t>
            </a:r>
          </a:p>
          <a:p>
            <a:pPr marL="0" lvl="0" indent="0" algn="just"/>
            <a:r>
              <a:rPr lang="sv-SE" dirty="0"/>
              <a:t>🌐 Website: </a:t>
            </a:r>
          </a:p>
          <a:p>
            <a:pPr marL="0" lvl="0" indent="0" algn="just" defTabSz="231775"/>
            <a:r>
              <a:rPr lang="sv-SE" dirty="0"/>
              <a:t>📍 Lokasi: Jl. Sekar No.Kel, Simpang Tetap 	Darul Ihsan, Kec. Dumai Bar., Kota 	Dumai, Riau 28826</a:t>
            </a:r>
          </a:p>
          <a:p>
            <a:pPr marL="0" lvl="0" indent="0" algn="just"/>
            <a:endParaRPr lang="sv-SE" dirty="0"/>
          </a:p>
          <a:p>
            <a:pPr marL="0" lvl="0" indent="0"/>
            <a:endParaRPr lang="en-US" dirty="0"/>
          </a:p>
        </p:txBody>
      </p:sp>
    </p:spTree>
  </p:cSld>
  <p:clrMapOvr>
    <a:masterClrMapping/>
  </p:clrMapOvr>
</p:sld>
</file>

<file path=ppt/theme/theme1.xml><?xml version="1.0" encoding="utf-8"?>
<a:theme xmlns:a="http://schemas.openxmlformats.org/drawingml/2006/main" name="Automotive Mechanics Project Proposal by Slidesgo">
  <a:themeElements>
    <a:clrScheme name="Simple Light">
      <a:dk1>
        <a:srgbClr val="FFFFFF"/>
      </a:dk1>
      <a:lt1>
        <a:srgbClr val="2A4E68"/>
      </a:lt1>
      <a:dk2>
        <a:srgbClr val="FF8400"/>
      </a:dk2>
      <a:lt2>
        <a:srgbClr val="BA6000"/>
      </a:lt2>
      <a:accent1>
        <a:srgbClr val="000000"/>
      </a:accent1>
      <a:accent2>
        <a:srgbClr val="16A89F"/>
      </a:accent2>
      <a:accent3>
        <a:srgbClr val="696969"/>
      </a:accent3>
      <a:accent4>
        <a:srgbClr val="FF3F4A"/>
      </a:accent4>
      <a:accent5>
        <a:srgbClr val="9C251F"/>
      </a:accent5>
      <a:accent6>
        <a:srgbClr val="1D374E"/>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426</Words>
  <Application>Microsoft Office PowerPoint</Application>
  <PresentationFormat>On-screen Show (16:9)</PresentationFormat>
  <Paragraphs>70</Paragraphs>
  <Slides>9</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Cairo</vt:lpstr>
      <vt:lpstr>Big Shoulders Text</vt:lpstr>
      <vt:lpstr>Open Sans Light</vt:lpstr>
      <vt:lpstr>Nunito Light</vt:lpstr>
      <vt:lpstr>Bebas Neue</vt:lpstr>
      <vt:lpstr>Baskerville Old Face</vt:lpstr>
      <vt:lpstr>Automotive Mechanics Project Proposal by Slidesgo</vt:lpstr>
      <vt:lpstr>Transformasi Digital Usaha Bengkel Mobil  War Service</vt:lpstr>
      <vt:lpstr>LATAR BELAKANG USAHA</vt:lpstr>
      <vt:lpstr>PERMASALAHAN YANG DIHADAPI</vt:lpstr>
      <vt:lpstr>TUJUAN PROYEK DIGITALISASI</vt:lpstr>
      <vt:lpstr>FITUR WEBSITE WAR SERVICE</vt:lpstr>
      <vt:lpstr>SURVEY MINI: PENGARUH WEBSITE &amp; IG</vt:lpstr>
      <vt:lpstr>SURVEY MINI: PENGARUH WEBSITE &amp; IG</vt:lpstr>
      <vt:lpstr>SARAN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paijo</dc:creator>
  <cp:lastModifiedBy>Hafiz Fauzan</cp:lastModifiedBy>
  <cp:revision>1</cp:revision>
  <dcterms:modified xsi:type="dcterms:W3CDTF">2025-06-25T18:04:21Z</dcterms:modified>
</cp:coreProperties>
</file>